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608" r:id="rId6"/>
    <p:sldId id="475" r:id="rId7"/>
    <p:sldId id="609"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608"/>
            <p14:sldId id="475"/>
            <p14:sldId id="609"/>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84343" autoAdjust="0"/>
  </p:normalViewPr>
  <p:slideViewPr>
    <p:cSldViewPr snapToGrid="0">
      <p:cViewPr varScale="1">
        <p:scale>
          <a:sx n="131" d="100"/>
          <a:sy n="131"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08/07/2024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08/07/2024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08/07/2024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08/07/2024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08/07/2024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08/07/2024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08/07/2024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08/07/2024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08/07/2024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08/07/2024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08/07/2024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08/07/2024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png"/><Relationship Id="rId34" Type="http://schemas.openxmlformats.org/officeDocument/2006/relationships/customXml" Target="../ink/ink35.xml"/><Relationship Id="rId7" Type="http://schemas.openxmlformats.org/officeDocument/2006/relationships/image" Target="../media/image6.png"/><Relationship Id="rId12" Type="http://schemas.openxmlformats.org/officeDocument/2006/relationships/customXml" Target="../ink/ink24.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0.xml"/><Relationship Id="rId9" Type="http://schemas.openxmlformats.org/officeDocument/2006/relationships/image" Target="../media/image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png"/><Relationship Id="rId30" Type="http://schemas.openxmlformats.org/officeDocument/2006/relationships/customXml" Target="../ink/ink33.xml"/><Relationship Id="rId35" Type="http://schemas.openxmlformats.org/officeDocument/2006/relationships/image" Target="../media/image20.png"/><Relationship Id="rId8" Type="http://schemas.openxmlformats.org/officeDocument/2006/relationships/customXml" Target="../ink/ink2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indent="0">
              <a:buNone/>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 </a:t>
            </a:r>
            <a:endParaRPr lang="en-GB" dirty="0">
              <a:solidFill>
                <a:srgbClr val="36B7B4"/>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indent="0">
              <a:buNone/>
              <a:defRPr/>
            </a:pPr>
            <a:r>
              <a:rPr lang="en-GB" dirty="0">
                <a:solidFill>
                  <a:srgbClr val="36B7B4"/>
                </a:solidFill>
                <a:latin typeface="Circular Std Book" panose="020B0604020101020102" pitchFamily="34" charset="77"/>
                <a:cs typeface="Circular Std Book" panose="020B0604020101020102" pitchFamily="34" charset="77"/>
              </a:rPr>
              <a:t>Josh </a:t>
            </a:r>
            <a:r>
              <a:rPr lang="en-GB" dirty="0" err="1">
                <a:solidFill>
                  <a:srgbClr val="36B7B4"/>
                </a:solidFill>
                <a:latin typeface="Circular Std Book" panose="020B0604020101020102" pitchFamily="34" charset="77"/>
                <a:cs typeface="Circular Std Book" panose="020B0604020101020102" pitchFamily="34" charset="77"/>
              </a:rPr>
              <a:t>Hellings</a:t>
            </a:r>
            <a:r>
              <a:rPr lang="en-GB" dirty="0">
                <a:solidFill>
                  <a:srgbClr val="36B7B4"/>
                </a:solidFill>
                <a:latin typeface="Circular Std Book" panose="020B0604020101020102" pitchFamily="34" charset="77"/>
                <a:cs typeface="Circular Std Book" panose="020B0604020101020102" pitchFamily="34" charset="77"/>
              </a:rPr>
              <a:t>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Hannah </a:t>
            </a:r>
            <a:r>
              <a:rPr lang="en-GB" dirty="0" err="1">
                <a:solidFill>
                  <a:srgbClr val="36B7B4"/>
                </a:solidFill>
                <a:latin typeface="Circular Std Book" panose="020B0604020101020102" pitchFamily="34" charset="77"/>
                <a:cs typeface="Circular Std Book" panose="020B0604020101020102" pitchFamily="34" charset="77"/>
              </a:rPr>
              <a:t>Cantekin</a:t>
            </a:r>
            <a:r>
              <a:rPr lang="en-GB" dirty="0">
                <a:solidFill>
                  <a:srgbClr val="36B7B4"/>
                </a:solidFill>
                <a:latin typeface="Circular Std Book" panose="020B0604020101020102" pitchFamily="34" charset="77"/>
                <a:cs typeface="Circular Std Book" panose="020B0604020101020102" pitchFamily="34" charset="77"/>
              </a:rPr>
              <a:t> </a:t>
            </a:r>
            <a:r>
              <a:rPr lang="en-GB" dirty="0">
                <a:solidFill>
                  <a:prstClr val="white"/>
                </a:solidFill>
                <a:latin typeface="Circular Std Book" panose="020B0604020101020102" pitchFamily="34" charset="77"/>
                <a:cs typeface="Circular Std Book" panose="020B0604020101020102" pitchFamily="34" charset="77"/>
              </a:rPr>
              <a:t>| Research Assistant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extLst>
              <p:ext uri="{D42A27DB-BD31-4B8C-83A1-F6EECF244321}">
                <p14:modId xmlns:p14="http://schemas.microsoft.com/office/powerpoint/2010/main" val="2874668440"/>
              </p:ext>
            </p:extLst>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Transforming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56856"/>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BoE</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Thursday 11 July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panose="020B0604020101020102" pitchFamily="34" charset="0"/>
                <a:cs typeface="Circular Std Book" panose="020B0604020101020102" pitchFamily="34" charset="0"/>
              </a:rPr>
              <a:t>http://</a:t>
            </a:r>
            <a:r>
              <a:rPr lang="en-GB" sz="2400" dirty="0" err="1">
                <a:solidFill>
                  <a:srgbClr val="F4C245"/>
                </a:solidFill>
                <a:latin typeface="Circular Std Book" panose="020B0604020101020102" pitchFamily="34" charset="0"/>
                <a:cs typeface="Circular Std Book" panose="020B0604020101020102" pitchFamily="34" charset="0"/>
              </a:rPr>
              <a:t>economicsobservatory.com</a:t>
            </a:r>
            <a:r>
              <a:rPr lang="en-GB" sz="24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68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3608F85-C143-5884-9CFD-B0C844DEDC63}"/>
              </a:ext>
            </a:extLst>
          </p:cNvPr>
          <p:cNvSpPr>
            <a:spLocks noGrp="1"/>
          </p:cNvSpPr>
          <p:nvPr>
            <p:ph type="title"/>
          </p:nvPr>
        </p:nvSpPr>
        <p:spPr/>
        <p:txBody>
          <a:bodyPr/>
          <a:lstStyle/>
          <a:p>
            <a:endParaRPr lang="en-GB"/>
          </a:p>
        </p:txBody>
      </p:sp>
      <p:sp>
        <p:nvSpPr>
          <p:cNvPr id="5" name="Title 1">
            <a:extLst>
              <a:ext uri="{FF2B5EF4-FFF2-40B4-BE49-F238E27FC236}">
                <a16:creationId xmlns:a16="http://schemas.microsoft.com/office/drawing/2014/main" id="{C1952169-B1F5-01D2-A3F6-C8218190F753}"/>
              </a:ext>
            </a:extLst>
          </p:cNvPr>
          <p:cNvSpPr txBox="1">
            <a:spLocks/>
          </p:cNvSpPr>
          <p:nvPr/>
        </p:nvSpPr>
        <p:spPr>
          <a:xfrm>
            <a:off x="327978" y="66496"/>
            <a:ext cx="10515600"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bg1"/>
                </a:solidFill>
                <a:latin typeface="Circular Std Book" panose="020B0604020101020102" pitchFamily="34" charset="0"/>
                <a:cs typeface="Circular Std Book" panose="020B0604020101020102" pitchFamily="34" charset="0"/>
              </a:rPr>
              <a:t>Where we are</a:t>
            </a:r>
            <a:r>
              <a:rPr lang="en-GB">
                <a:solidFill>
                  <a:srgbClr val="FF0000"/>
                </a:solidFill>
                <a:latin typeface="Circular Std Book" panose="020B0604020101020102" pitchFamily="34" charset="0"/>
                <a:cs typeface="Circular Std Book" panose="020B0604020101020102" pitchFamily="34" charset="0"/>
              </a:rPr>
              <a:t>: slow, costly, error prone.</a:t>
            </a:r>
            <a:br>
              <a:rPr lang="en-GB">
                <a:solidFill>
                  <a:srgbClr val="FF0000"/>
                </a:solidFill>
                <a:latin typeface="Circular Std Book" panose="020B0604020101020102" pitchFamily="34" charset="0"/>
                <a:cs typeface="Circular Std Book" panose="020B0604020101020102" pitchFamily="34" charset="0"/>
              </a:rPr>
            </a:br>
            <a:r>
              <a:rPr lang="en-GB" sz="2000" i="1">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2979017"/>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65503" y="161957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17478" y="4366458"/>
            <a:ext cx="10357044" cy="1892267"/>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006997"/>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3757866"/>
            <a:ext cx="5565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558687"/>
            <a:ext cx="1156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20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579782"/>
            <a:ext cx="8098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411687"/>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046607"/>
            <a:ext cx="13580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199064"/>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036344"/>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025544"/>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2835824"/>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070544"/>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052544"/>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026984"/>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2826347"/>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2989983"/>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2803952"/>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2974503"/>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2956503"/>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2168</Words>
  <Application>Microsoft Macintosh PowerPoint</Application>
  <PresentationFormat>Widescreen</PresentationFormat>
  <Paragraphs>299</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BoE Thursday 11 July</vt:lpstr>
      <vt:lpstr>1.0 Motivation. Problems, solutions, and plan for today</vt:lpstr>
      <vt:lpstr>Where we are. The state of play</vt:lpstr>
      <vt:lpstr>Where we are. The state of play</vt:lpstr>
      <vt:lpstr>PowerPoint Presentation</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Mcevoy,FL</cp:lastModifiedBy>
  <cp:revision>106</cp:revision>
  <dcterms:created xsi:type="dcterms:W3CDTF">2021-07-20T09:12:48Z</dcterms:created>
  <dcterms:modified xsi:type="dcterms:W3CDTF">2024-07-08T11:13:09Z</dcterms:modified>
</cp:coreProperties>
</file>