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4"/>
  </p:notesMasterIdLst>
  <p:sldIdLst>
    <p:sldId id="439" r:id="rId3"/>
    <p:sldId id="486" r:id="rId4"/>
    <p:sldId id="512" r:id="rId5"/>
    <p:sldId id="461" r:id="rId6"/>
    <p:sldId id="450" r:id="rId7"/>
    <p:sldId id="452" r:id="rId8"/>
    <p:sldId id="521" r:id="rId9"/>
    <p:sldId id="453" r:id="rId10"/>
    <p:sldId id="524" r:id="rId11"/>
    <p:sldId id="526" r:id="rId12"/>
    <p:sldId id="458" r:id="rId13"/>
    <p:sldId id="523" r:id="rId14"/>
    <p:sldId id="525" r:id="rId15"/>
    <p:sldId id="498" r:id="rId16"/>
    <p:sldId id="514" r:id="rId17"/>
    <p:sldId id="520" r:id="rId18"/>
    <p:sldId id="448" r:id="rId19"/>
    <p:sldId id="517" r:id="rId20"/>
    <p:sldId id="516" r:id="rId21"/>
    <p:sldId id="518" r:id="rId22"/>
    <p:sldId id="5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50"/>
            <p14:sldId id="452"/>
            <p14:sldId id="521"/>
            <p14:sldId id="453"/>
            <p14:sldId id="524"/>
            <p14:sldId id="526"/>
            <p14:sldId id="458"/>
            <p14:sldId id="523"/>
            <p14:sldId id="525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84558" autoAdjust="0"/>
  </p:normalViewPr>
  <p:slideViewPr>
    <p:cSldViewPr snapToGrid="0">
      <p:cViewPr varScale="1">
        <p:scale>
          <a:sx n="107" d="100"/>
          <a:sy n="10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  <p:sp>
        <p:nvSpPr>
          <p:cNvPr id="3" name="Doughnut 2">
            <a:extLst>
              <a:ext uri="{FF2B5EF4-FFF2-40B4-BE49-F238E27FC236}">
                <a16:creationId xmlns:a16="http://schemas.microsoft.com/office/drawing/2014/main" id="{E6BF6C8D-812F-D35F-2DE4-458DE1288912}"/>
              </a:ext>
            </a:extLst>
          </p:cNvPr>
          <p:cNvSpPr/>
          <p:nvPr/>
        </p:nvSpPr>
        <p:spPr>
          <a:xfrm>
            <a:off x="445169" y="4052638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06485BC1-9D2F-A25E-01FF-C1B31F9C0F10}"/>
              </a:ext>
            </a:extLst>
          </p:cNvPr>
          <p:cNvSpPr/>
          <p:nvPr/>
        </p:nvSpPr>
        <p:spPr>
          <a:xfrm>
            <a:off x="445169" y="2079456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 of my HTML file --&gt;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Now I add a link to my CSS file --&gt;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89"/>
            <a:ext cx="11023941" cy="5080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History.  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 in 1995. Key developer was </a:t>
            </a: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20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Brief war with Microsoft before widespread adoption.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your page. 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For example, Vega Lite and Charts.js. 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6E8EB-1E53-FC74-83A0-B01D6618557C}"/>
              </a:ext>
            </a:extLst>
          </p:cNvPr>
          <p:cNvSpPr txBox="1"/>
          <p:nvPr/>
        </p:nvSpPr>
        <p:spPr>
          <a:xfrm>
            <a:off x="759817" y="1093555"/>
            <a:ext cx="11234894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JS can be used to load external resources. Here we load Vega Lite library including its “embed” function--&gt;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/vega@5"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/vega-lite@5"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/vega-embed@6"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Create a "figure" tag and give it the UNIQUE id of "Location1" --&gt;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"Location1"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Next we can use the tag script to tell the HTML file we are going to start writing in JavaScript --&gt;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we are in JavaScript, so comments start with //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Declaring a variable, giving it the name chart1_spec, and storing the JSON that defines a chart in it.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"s2_chart1.json"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</a:t>
            </a:r>
            <a:r>
              <a:rPr lang="en-GB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vega</a:t>
            </a:r>
            <a:r>
              <a:rPr lang="en-GB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E</a:t>
            </a:r>
            <a:r>
              <a:rPr lang="en-GB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mbed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 needs to know (a) what, and (b) where to embed the chart.     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vegaEmbed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'#Location1'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2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/modern-data-visualisation</a:t>
            </a: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and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to start: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s2_example1.css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s2_example2.css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s2_example3.css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(or others)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=”s2_example1.css"&gt;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981D7-B7E2-EE7E-2355-39C38D495B1C}"/>
              </a:ext>
            </a:extLst>
          </p:cNvPr>
          <p:cNvSpPr/>
          <p:nvPr/>
        </p:nvSpPr>
        <p:spPr>
          <a:xfrm>
            <a:off x="824948" y="1202635"/>
            <a:ext cx="4880113" cy="94421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yper-</a:t>
            </a:r>
            <a:r>
              <a:rPr lang="en-GB" sz="20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20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</a:t>
            </a: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arkup </a:t>
            </a:r>
            <a:r>
              <a:rPr lang="en-GB" sz="20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</a:t>
            </a:r>
            <a:r>
              <a:rPr lang="en-GB" sz="20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anguage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are/were lots of markup languages but HTML linked joined documents together, by adding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THIS IS A COMMENT [HIGHLIGHT TEXT, THEN CONTROL+/]</a:t>
            </a: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b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050734"/>
            <a:ext cx="5215089" cy="491692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6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3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36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3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36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3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3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3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Applies styles to the different parts of your site. </a:t>
            </a:r>
          </a:p>
          <a:p>
            <a:pPr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Challenge is to link the styles you chose, to the parts of your site where you wanted them.</a:t>
            </a:r>
          </a:p>
          <a:p>
            <a:pPr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is done using tags (also classes and  ids)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FD1D3-72A6-29F5-1509-6EF00253BBC6}"/>
              </a:ext>
            </a:extLst>
          </p:cNvPr>
          <p:cNvSpPr txBox="1"/>
          <p:nvPr/>
        </p:nvSpPr>
        <p:spPr>
          <a:xfrm>
            <a:off x="7062537" y="1038703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No CSS applied: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96E41-78D7-5723-D7E7-4DA28C413159}"/>
              </a:ext>
            </a:extLst>
          </p:cNvPr>
          <p:cNvSpPr txBox="1"/>
          <p:nvPr/>
        </p:nvSpPr>
        <p:spPr>
          <a:xfrm>
            <a:off x="7113105" y="3551189"/>
            <a:ext cx="177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CSS applied:</a:t>
            </a:r>
          </a:p>
        </p:txBody>
      </p:sp>
      <p:pic>
        <p:nvPicPr>
          <p:cNvPr id="8" name="Picture 7" descr="A close-up of a website&#10;&#10;Description automatically generated">
            <a:extLst>
              <a:ext uri="{FF2B5EF4-FFF2-40B4-BE49-F238E27FC236}">
                <a16:creationId xmlns:a16="http://schemas.microsoft.com/office/drawing/2014/main" id="{D42DB6C6-2EE2-F0FD-F48F-3CEDC4B76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1628942"/>
            <a:ext cx="4192486" cy="159552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61AEA0CA-4774-B684-17CE-A55D37BD9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4086264"/>
            <a:ext cx="4160484" cy="2285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224BA-21E5-1EF5-965D-C123C860C3CC}"/>
              </a:ext>
            </a:extLst>
          </p:cNvPr>
          <p:cNvCxnSpPr/>
          <p:nvPr/>
        </p:nvCxnSpPr>
        <p:spPr>
          <a:xfrm>
            <a:off x="9553074" y="3320716"/>
            <a:ext cx="0" cy="599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1025</Words>
  <Application>Microsoft Macintosh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Circular Std Book</vt:lpstr>
      <vt:lpstr>Consolas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HTML.</vt:lpstr>
      <vt:lpstr>HTML example.</vt:lpstr>
      <vt:lpstr>CSS.</vt:lpstr>
      <vt:lpstr>CSS example.</vt:lpstr>
      <vt:lpstr>CSS example.</vt:lpstr>
      <vt:lpstr>Putting HTML and CSS together.</vt:lpstr>
      <vt:lpstr>JavaScript.</vt:lpstr>
      <vt:lpstr>JavaScript example.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97</cp:revision>
  <dcterms:created xsi:type="dcterms:W3CDTF">2021-07-20T09:12:48Z</dcterms:created>
  <dcterms:modified xsi:type="dcterms:W3CDTF">2024-04-18T14:33:24Z</dcterms:modified>
</cp:coreProperties>
</file>