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399" r:id="rId2"/>
    <p:sldId id="276" r:id="rId3"/>
    <p:sldId id="323" r:id="rId4"/>
    <p:sldId id="366" r:id="rId5"/>
    <p:sldId id="367" r:id="rId6"/>
    <p:sldId id="365" r:id="rId7"/>
    <p:sldId id="347" r:id="rId8"/>
    <p:sldId id="348" r:id="rId9"/>
    <p:sldId id="349" r:id="rId10"/>
    <p:sldId id="350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24" r:id="rId25"/>
    <p:sldId id="368" r:id="rId26"/>
    <p:sldId id="369" r:id="rId27"/>
    <p:sldId id="433" r:id="rId28"/>
    <p:sldId id="332" r:id="rId29"/>
    <p:sldId id="370" r:id="rId30"/>
    <p:sldId id="371" r:id="rId31"/>
    <p:sldId id="401" r:id="rId32"/>
    <p:sldId id="402" r:id="rId33"/>
    <p:sldId id="404" r:id="rId34"/>
    <p:sldId id="403" r:id="rId35"/>
    <p:sldId id="407" r:id="rId36"/>
    <p:sldId id="406" r:id="rId37"/>
    <p:sldId id="405" r:id="rId38"/>
    <p:sldId id="413" r:id="rId39"/>
    <p:sldId id="411" r:id="rId40"/>
    <p:sldId id="409" r:id="rId41"/>
    <p:sldId id="410" r:id="rId42"/>
    <p:sldId id="414" r:id="rId43"/>
    <p:sldId id="412" r:id="rId44"/>
    <p:sldId id="415" r:id="rId45"/>
    <p:sldId id="432" r:id="rId46"/>
    <p:sldId id="416" r:id="rId47"/>
    <p:sldId id="417" r:id="rId48"/>
    <p:sldId id="418" r:id="rId49"/>
    <p:sldId id="419" r:id="rId50"/>
    <p:sldId id="420" r:id="rId51"/>
    <p:sldId id="421" r:id="rId52"/>
    <p:sldId id="422" r:id="rId53"/>
    <p:sldId id="423" r:id="rId54"/>
    <p:sldId id="424" r:id="rId55"/>
    <p:sldId id="425" r:id="rId56"/>
    <p:sldId id="427" r:id="rId57"/>
    <p:sldId id="431" r:id="rId58"/>
    <p:sldId id="430" r:id="rId59"/>
    <p:sldId id="426" r:id="rId60"/>
    <p:sldId id="429" r:id="rId61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4" userDrawn="1">
          <p15:clr>
            <a:srgbClr val="A4A3A4"/>
          </p15:clr>
        </p15:guide>
        <p15:guide id="2" pos="22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40" autoAdjust="0"/>
    <p:restoredTop sz="94660"/>
  </p:normalViewPr>
  <p:slideViewPr>
    <p:cSldViewPr>
      <p:cViewPr varScale="1">
        <p:scale>
          <a:sx n="91" d="100"/>
          <a:sy n="91" d="100"/>
        </p:scale>
        <p:origin x="-1096" y="-10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2456" y="-96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interSettings" Target="printerSettings/printerSettings1.bin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AB0929E9-73E0-8349-A9E0-C29A05731095}" type="datetimeFigureOut">
              <a:rPr lang="en-US" smtClean="0"/>
              <a:pPr/>
              <a:t>3/30/21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31" tIns="46516" rIns="93031" bIns="4651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A0267BD8-EF3C-8547-A46A-507AA4BA9E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87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51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29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58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79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16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21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41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12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39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985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90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8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charset="0"/>
              <a:buChar char="ß"/>
            </a:pPr>
            <a:r>
              <a:rPr lang="en-US" dirty="0" smtClean="0">
                <a:sym typeface="Wingdings"/>
              </a:rPr>
              <a:t>means assignment in this </a:t>
            </a:r>
            <a:r>
              <a:rPr lang="en-US" dirty="0" err="1" smtClean="0">
                <a:sym typeface="Wingdings"/>
              </a:rPr>
              <a:t>pseudocode</a:t>
            </a:r>
            <a:endParaRPr lang="en-US" dirty="0" smtClean="0">
              <a:sym typeface="Wingdings"/>
            </a:endParaRPr>
          </a:p>
          <a:p>
            <a:pPr marL="0" indent="0">
              <a:buFont typeface="Wingdings" charset="0"/>
              <a:buNone/>
            </a:pPr>
            <a:r>
              <a:rPr lang="en-US" dirty="0" smtClean="0">
                <a:sym typeface="Wingdings"/>
              </a:rPr>
              <a:t>#(u) is the </a:t>
            </a:r>
            <a:r>
              <a:rPr lang="en-US" dirty="0" err="1" smtClean="0">
                <a:sym typeface="Wingdings"/>
              </a:rPr>
              <a:t>lable</a:t>
            </a:r>
            <a:r>
              <a:rPr lang="en-US" dirty="0" smtClean="0">
                <a:sym typeface="Wingdings"/>
              </a:rPr>
              <a:t>/</a:t>
            </a:r>
            <a:r>
              <a:rPr lang="en-US" dirty="0" err="1" smtClean="0">
                <a:sym typeface="Wingdings"/>
              </a:rPr>
              <a:t>dfs</a:t>
            </a:r>
            <a:r>
              <a:rPr lang="en-US" dirty="0" smtClean="0">
                <a:sym typeface="Wingdings"/>
              </a:rPr>
              <a:t> number</a:t>
            </a:r>
            <a:r>
              <a:rPr lang="en-US" baseline="0" dirty="0" smtClean="0">
                <a:sym typeface="Wingdings"/>
              </a:rPr>
              <a:t> / discovery time of u</a:t>
            </a:r>
            <a:r>
              <a:rPr lang="en-US" dirty="0" smtClean="0">
                <a:sym typeface="Wingding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406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853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853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853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853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853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853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853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853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85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264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853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853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853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853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853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853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853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853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853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85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762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853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853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853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853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853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853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853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853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853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85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8011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85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01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2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22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75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29E-A3E5-4A31-8B7C-C5DE69FCF38D}" type="datetimeFigureOut">
              <a:rPr lang="en-US" smtClean="0"/>
              <a:pPr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BBA6-D513-4404-803F-A0D638244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/>
          <a:lstStyle>
            <a:lvl2pPr>
              <a:buFont typeface="Wingdings" pitchFamily="2" charset="2"/>
              <a:buChar char="§"/>
              <a:defRPr/>
            </a:lvl2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29E-A3E5-4A31-8B7C-C5DE69FCF38D}" type="datetimeFigureOut">
              <a:rPr lang="en-US" smtClean="0"/>
              <a:pPr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BBA6-D513-4404-803F-A0D638244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29E-A3E5-4A31-8B7C-C5DE69FCF38D}" type="datetimeFigureOut">
              <a:rPr lang="en-US" smtClean="0"/>
              <a:pPr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BBA6-D513-4404-803F-A0D638244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29E-A3E5-4A31-8B7C-C5DE69FCF38D}" type="datetimeFigureOut">
              <a:rPr lang="en-US" smtClean="0"/>
              <a:pPr/>
              <a:t>3/30/21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BBA6-D513-4404-803F-A0D638244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29E-A3E5-4A31-8B7C-C5DE69FCF38D}" type="datetimeFigureOut">
              <a:rPr lang="en-US" smtClean="0"/>
              <a:pPr/>
              <a:t>3/30/21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BBA6-D513-4404-803F-A0D638244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29E-A3E5-4A31-8B7C-C5DE69FCF38D}" type="datetimeFigureOut">
              <a:rPr lang="en-US" smtClean="0"/>
              <a:pPr/>
              <a:t>3/30/21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BBA6-D513-4404-803F-A0D638244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29E-A3E5-4A31-8B7C-C5DE69FCF38D}" type="datetimeFigureOut">
              <a:rPr lang="en-US" smtClean="0"/>
              <a:pPr/>
              <a:t>3/30/21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BBA6-D513-4404-803F-A0D638244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E529E-A3E5-4A31-8B7C-C5DE69FCF38D}" type="datetimeFigureOut">
              <a:rPr lang="en-US" smtClean="0"/>
              <a:pPr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4BBA6-D513-4404-803F-A0D638244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Times New Roman"/>
          <a:ea typeface="+mj-ea"/>
          <a:cs typeface="Times New Roman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9" Type="http://schemas.openxmlformats.org/officeDocument/2006/relationships/image" Target="../media/image32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4" Type="http://schemas.openxmlformats.org/officeDocument/2006/relationships/image" Target="../media/image110.png"/><Relationship Id="rId15" Type="http://schemas.openxmlformats.org/officeDocument/2006/relationships/image" Target="../media/image2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5" Type="http://schemas.openxmlformats.org/officeDocument/2006/relationships/image" Target="../media/image38.png"/><Relationship Id="rId16" Type="http://schemas.openxmlformats.org/officeDocument/2006/relationships/image" Target="../media/image39.png"/><Relationship Id="rId17" Type="http://schemas.openxmlformats.org/officeDocument/2006/relationships/image" Target="../media/image40.png"/><Relationship Id="rId18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5" Type="http://schemas.openxmlformats.org/officeDocument/2006/relationships/image" Target="../media/image38.png"/><Relationship Id="rId16" Type="http://schemas.openxmlformats.org/officeDocument/2006/relationships/image" Target="../media/image39.png"/><Relationship Id="rId17" Type="http://schemas.openxmlformats.org/officeDocument/2006/relationships/image" Target="../media/image40.png"/><Relationship Id="rId18" Type="http://schemas.openxmlformats.org/officeDocument/2006/relationships/image" Target="../media/image41.png"/><Relationship Id="rId19" Type="http://schemas.openxmlformats.org/officeDocument/2006/relationships/image" Target="../media/image42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5" Type="http://schemas.openxmlformats.org/officeDocument/2006/relationships/image" Target="../media/image38.png"/><Relationship Id="rId16" Type="http://schemas.openxmlformats.org/officeDocument/2006/relationships/image" Target="../media/image39.png"/><Relationship Id="rId17" Type="http://schemas.openxmlformats.org/officeDocument/2006/relationships/image" Target="../media/image40.png"/><Relationship Id="rId18" Type="http://schemas.openxmlformats.org/officeDocument/2006/relationships/image" Target="../media/image41.png"/><Relationship Id="rId19" Type="http://schemas.openxmlformats.org/officeDocument/2006/relationships/image" Target="../media/image42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5" Type="http://schemas.openxmlformats.org/officeDocument/2006/relationships/image" Target="../media/image38.png"/><Relationship Id="rId16" Type="http://schemas.openxmlformats.org/officeDocument/2006/relationships/image" Target="../media/image39.png"/><Relationship Id="rId17" Type="http://schemas.openxmlformats.org/officeDocument/2006/relationships/image" Target="../media/image40.png"/><Relationship Id="rId18" Type="http://schemas.openxmlformats.org/officeDocument/2006/relationships/image" Target="../media/image41.png"/><Relationship Id="rId19" Type="http://schemas.openxmlformats.org/officeDocument/2006/relationships/image" Target="../media/image42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5" Type="http://schemas.openxmlformats.org/officeDocument/2006/relationships/image" Target="../media/image38.png"/><Relationship Id="rId16" Type="http://schemas.openxmlformats.org/officeDocument/2006/relationships/image" Target="../media/image39.png"/><Relationship Id="rId17" Type="http://schemas.openxmlformats.org/officeDocument/2006/relationships/image" Target="../media/image40.png"/><Relationship Id="rId18" Type="http://schemas.openxmlformats.org/officeDocument/2006/relationships/image" Target="../media/image41.png"/><Relationship Id="rId19" Type="http://schemas.openxmlformats.org/officeDocument/2006/relationships/image" Target="../media/image42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5" Type="http://schemas.openxmlformats.org/officeDocument/2006/relationships/image" Target="../media/image38.png"/><Relationship Id="rId16" Type="http://schemas.openxmlformats.org/officeDocument/2006/relationships/image" Target="../media/image39.png"/><Relationship Id="rId17" Type="http://schemas.openxmlformats.org/officeDocument/2006/relationships/image" Target="../media/image40.png"/><Relationship Id="rId18" Type="http://schemas.openxmlformats.org/officeDocument/2006/relationships/image" Target="../media/image41.png"/><Relationship Id="rId19" Type="http://schemas.openxmlformats.org/officeDocument/2006/relationships/image" Target="../media/image42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5" Type="http://schemas.openxmlformats.org/officeDocument/2006/relationships/image" Target="../media/image38.png"/><Relationship Id="rId16" Type="http://schemas.openxmlformats.org/officeDocument/2006/relationships/image" Target="../media/image39.png"/><Relationship Id="rId17" Type="http://schemas.openxmlformats.org/officeDocument/2006/relationships/image" Target="../media/image40.png"/><Relationship Id="rId18" Type="http://schemas.openxmlformats.org/officeDocument/2006/relationships/image" Target="../media/image41.png"/><Relationship Id="rId19" Type="http://schemas.openxmlformats.org/officeDocument/2006/relationships/image" Target="../media/image42.png"/><Relationship Id="rId20" Type="http://schemas.openxmlformats.org/officeDocument/2006/relationships/image" Target="../media/image43.png"/><Relationship Id="rId21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22" Type="http://schemas.openxmlformats.org/officeDocument/2006/relationships/image" Target="../media/image45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5" Type="http://schemas.openxmlformats.org/officeDocument/2006/relationships/image" Target="../media/image38.png"/><Relationship Id="rId16" Type="http://schemas.openxmlformats.org/officeDocument/2006/relationships/image" Target="../media/image39.png"/><Relationship Id="rId17" Type="http://schemas.openxmlformats.org/officeDocument/2006/relationships/image" Target="../media/image40.png"/><Relationship Id="rId18" Type="http://schemas.openxmlformats.org/officeDocument/2006/relationships/image" Target="../media/image41.png"/><Relationship Id="rId19" Type="http://schemas.openxmlformats.org/officeDocument/2006/relationships/image" Target="../media/image42.png"/><Relationship Id="rId20" Type="http://schemas.openxmlformats.org/officeDocument/2006/relationships/image" Target="../media/image43.png"/><Relationship Id="rId21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22" Type="http://schemas.openxmlformats.org/officeDocument/2006/relationships/image" Target="../media/image45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23" Type="http://schemas.openxmlformats.org/officeDocument/2006/relationships/image" Target="../media/image46.png"/><Relationship Id="rId24" Type="http://schemas.openxmlformats.org/officeDocument/2006/relationships/image" Target="../media/image47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5" Type="http://schemas.openxmlformats.org/officeDocument/2006/relationships/image" Target="../media/image38.png"/><Relationship Id="rId16" Type="http://schemas.openxmlformats.org/officeDocument/2006/relationships/image" Target="../media/image39.png"/><Relationship Id="rId17" Type="http://schemas.openxmlformats.org/officeDocument/2006/relationships/image" Target="../media/image40.png"/><Relationship Id="rId18" Type="http://schemas.openxmlformats.org/officeDocument/2006/relationships/image" Target="../media/image41.png"/><Relationship Id="rId19" Type="http://schemas.openxmlformats.org/officeDocument/2006/relationships/image" Target="../media/image42.png"/><Relationship Id="rId20" Type="http://schemas.openxmlformats.org/officeDocument/2006/relationships/image" Target="../media/image43.png"/><Relationship Id="rId21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22" Type="http://schemas.openxmlformats.org/officeDocument/2006/relationships/image" Target="../media/image45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23" Type="http://schemas.openxmlformats.org/officeDocument/2006/relationships/image" Target="../media/image46.png"/><Relationship Id="rId24" Type="http://schemas.openxmlformats.org/officeDocument/2006/relationships/image" Target="../media/image47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10.png"/></Relationships>
</file>

<file path=ppt/slides/_rels/slide20.xml.rels><?xml version="1.0" encoding="UTF-8" standalone="yes"?>
<Relationships xmlns="http://schemas.openxmlformats.org/package/2006/relationships"><Relationship Id="rId20" Type="http://schemas.openxmlformats.org/officeDocument/2006/relationships/image" Target="../media/image43.png"/><Relationship Id="rId21" Type="http://schemas.openxmlformats.org/officeDocument/2006/relationships/image" Target="../media/image44.png"/><Relationship Id="rId22" Type="http://schemas.openxmlformats.org/officeDocument/2006/relationships/image" Target="../media/image45.png"/><Relationship Id="rId23" Type="http://schemas.openxmlformats.org/officeDocument/2006/relationships/image" Target="../media/image46.png"/><Relationship Id="rId24" Type="http://schemas.openxmlformats.org/officeDocument/2006/relationships/image" Target="../media/image47.png"/><Relationship Id="rId25" Type="http://schemas.openxmlformats.org/officeDocument/2006/relationships/image" Target="../media/image3.png"/><Relationship Id="rId26" Type="http://schemas.openxmlformats.org/officeDocument/2006/relationships/image" Target="../media/image49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5" Type="http://schemas.openxmlformats.org/officeDocument/2006/relationships/image" Target="../media/image38.png"/><Relationship Id="rId16" Type="http://schemas.openxmlformats.org/officeDocument/2006/relationships/image" Target="../media/image39.png"/><Relationship Id="rId17" Type="http://schemas.openxmlformats.org/officeDocument/2006/relationships/image" Target="../media/image40.png"/><Relationship Id="rId18" Type="http://schemas.openxmlformats.org/officeDocument/2006/relationships/image" Target="../media/image41.png"/><Relationship Id="rId19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43.png"/><Relationship Id="rId21" Type="http://schemas.openxmlformats.org/officeDocument/2006/relationships/image" Target="../media/image44.png"/><Relationship Id="rId22" Type="http://schemas.openxmlformats.org/officeDocument/2006/relationships/image" Target="../media/image45.png"/><Relationship Id="rId23" Type="http://schemas.openxmlformats.org/officeDocument/2006/relationships/image" Target="../media/image46.png"/><Relationship Id="rId24" Type="http://schemas.openxmlformats.org/officeDocument/2006/relationships/image" Target="../media/image47.png"/><Relationship Id="rId26" Type="http://schemas.openxmlformats.org/officeDocument/2006/relationships/image" Target="../media/image49.png"/><Relationship Id="rId27" Type="http://schemas.openxmlformats.org/officeDocument/2006/relationships/image" Target="../media/image3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5" Type="http://schemas.openxmlformats.org/officeDocument/2006/relationships/image" Target="../media/image38.png"/><Relationship Id="rId16" Type="http://schemas.openxmlformats.org/officeDocument/2006/relationships/image" Target="../media/image39.png"/><Relationship Id="rId17" Type="http://schemas.openxmlformats.org/officeDocument/2006/relationships/image" Target="../media/image40.png"/><Relationship Id="rId18" Type="http://schemas.openxmlformats.org/officeDocument/2006/relationships/image" Target="../media/image41.png"/><Relationship Id="rId19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0" Type="http://schemas.openxmlformats.org/officeDocument/2006/relationships/image" Target="../media/image43.png"/><Relationship Id="rId21" Type="http://schemas.openxmlformats.org/officeDocument/2006/relationships/image" Target="../media/image44.png"/><Relationship Id="rId22" Type="http://schemas.openxmlformats.org/officeDocument/2006/relationships/image" Target="../media/image45.png"/><Relationship Id="rId23" Type="http://schemas.openxmlformats.org/officeDocument/2006/relationships/image" Target="../media/image46.png"/><Relationship Id="rId24" Type="http://schemas.openxmlformats.org/officeDocument/2006/relationships/image" Target="../media/image47.png"/><Relationship Id="rId25" Type="http://schemas.openxmlformats.org/officeDocument/2006/relationships/image" Target="../media/image48.png"/><Relationship Id="rId26" Type="http://schemas.openxmlformats.org/officeDocument/2006/relationships/image" Target="../media/image49.png"/><Relationship Id="rId27" Type="http://schemas.openxmlformats.org/officeDocument/2006/relationships/image" Target="../media/image3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5" Type="http://schemas.openxmlformats.org/officeDocument/2006/relationships/image" Target="../media/image38.png"/><Relationship Id="rId16" Type="http://schemas.openxmlformats.org/officeDocument/2006/relationships/image" Target="../media/image39.png"/><Relationship Id="rId17" Type="http://schemas.openxmlformats.org/officeDocument/2006/relationships/image" Target="../media/image40.png"/><Relationship Id="rId18" Type="http://schemas.openxmlformats.org/officeDocument/2006/relationships/image" Target="../media/image41.png"/><Relationship Id="rId19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0" Type="http://schemas.openxmlformats.org/officeDocument/2006/relationships/image" Target="../media/image43.png"/><Relationship Id="rId21" Type="http://schemas.openxmlformats.org/officeDocument/2006/relationships/image" Target="../media/image44.png"/><Relationship Id="rId22" Type="http://schemas.openxmlformats.org/officeDocument/2006/relationships/image" Target="../media/image45.png"/><Relationship Id="rId23" Type="http://schemas.openxmlformats.org/officeDocument/2006/relationships/image" Target="../media/image46.png"/><Relationship Id="rId24" Type="http://schemas.openxmlformats.org/officeDocument/2006/relationships/image" Target="../media/image47.png"/><Relationship Id="rId25" Type="http://schemas.openxmlformats.org/officeDocument/2006/relationships/image" Target="../media/image48.png"/><Relationship Id="rId26" Type="http://schemas.openxmlformats.org/officeDocument/2006/relationships/image" Target="../media/image49.png"/><Relationship Id="rId27" Type="http://schemas.openxmlformats.org/officeDocument/2006/relationships/image" Target="../media/image4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5" Type="http://schemas.openxmlformats.org/officeDocument/2006/relationships/image" Target="../media/image38.png"/><Relationship Id="rId16" Type="http://schemas.openxmlformats.org/officeDocument/2006/relationships/image" Target="../media/image39.png"/><Relationship Id="rId17" Type="http://schemas.openxmlformats.org/officeDocument/2006/relationships/image" Target="../media/image40.png"/><Relationship Id="rId18" Type="http://schemas.openxmlformats.org/officeDocument/2006/relationships/image" Target="../media/image41.png"/><Relationship Id="rId19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4" Type="http://schemas.openxmlformats.org/officeDocument/2006/relationships/image" Target="../media/image60.png"/><Relationship Id="rId5" Type="http://schemas.openxmlformats.org/officeDocument/2006/relationships/image" Target="../media/image5.png"/><Relationship Id="rId6" Type="http://schemas.openxmlformats.org/officeDocument/2006/relationships/image" Target="../media/image80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20" Type="http://schemas.openxmlformats.org/officeDocument/2006/relationships/image" Target="../media/image27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4" Type="http://schemas.openxmlformats.org/officeDocument/2006/relationships/image" Target="../media/image130.png"/><Relationship Id="rId5" Type="http://schemas.openxmlformats.org/officeDocument/2006/relationships/image" Target="../media/image150.png"/><Relationship Id="rId6" Type="http://schemas.openxmlformats.org/officeDocument/2006/relationships/image" Target="../media/image170.png"/><Relationship Id="rId7" Type="http://schemas.openxmlformats.org/officeDocument/2006/relationships/image" Target="../media/image180.png"/><Relationship Id="rId8" Type="http://schemas.openxmlformats.org/officeDocument/2006/relationships/image" Target="../media/image190.png"/><Relationship Id="rId9" Type="http://schemas.openxmlformats.org/officeDocument/2006/relationships/image" Target="../media/image200.png"/><Relationship Id="rId10" Type="http://schemas.openxmlformats.org/officeDocument/2006/relationships/image" Target="../media/image211.png"/><Relationship Id="rId11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4" Type="http://schemas.openxmlformats.org/officeDocument/2006/relationships/image" Target="../media/image130.png"/><Relationship Id="rId5" Type="http://schemas.openxmlformats.org/officeDocument/2006/relationships/image" Target="../media/image150.png"/><Relationship Id="rId6" Type="http://schemas.openxmlformats.org/officeDocument/2006/relationships/image" Target="../media/image170.png"/><Relationship Id="rId7" Type="http://schemas.openxmlformats.org/officeDocument/2006/relationships/image" Target="../media/image180.png"/><Relationship Id="rId8" Type="http://schemas.openxmlformats.org/officeDocument/2006/relationships/image" Target="../media/image190.png"/><Relationship Id="rId9" Type="http://schemas.openxmlformats.org/officeDocument/2006/relationships/image" Target="../media/image200.png"/><Relationship Id="rId10" Type="http://schemas.openxmlformats.org/officeDocument/2006/relationships/image" Target="../media/image211.png"/><Relationship Id="rId11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4" Type="http://schemas.openxmlformats.org/officeDocument/2006/relationships/image" Target="../media/image500.png"/><Relationship Id="rId5" Type="http://schemas.openxmlformats.org/officeDocument/2006/relationships/image" Target="../media/image60.png"/><Relationship Id="rId6" Type="http://schemas.openxmlformats.org/officeDocument/2006/relationships/image" Target="../media/image5.png"/><Relationship Id="rId7" Type="http://schemas.openxmlformats.org/officeDocument/2006/relationships/image" Target="../media/image80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1.png"/><Relationship Id="rId12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1.png"/><Relationship Id="rId4" Type="http://schemas.openxmlformats.org/officeDocument/2006/relationships/image" Target="../media/image120.png"/><Relationship Id="rId5" Type="http://schemas.openxmlformats.org/officeDocument/2006/relationships/image" Target="../media/image130.png"/><Relationship Id="rId6" Type="http://schemas.openxmlformats.org/officeDocument/2006/relationships/image" Target="../media/image150.png"/><Relationship Id="rId7" Type="http://schemas.openxmlformats.org/officeDocument/2006/relationships/image" Target="../media/image170.png"/><Relationship Id="rId8" Type="http://schemas.openxmlformats.org/officeDocument/2006/relationships/image" Target="../media/image180.png"/><Relationship Id="rId9" Type="http://schemas.openxmlformats.org/officeDocument/2006/relationships/image" Target="../media/image190.png"/><Relationship Id="rId10" Type="http://schemas.openxmlformats.org/officeDocument/2006/relationships/image" Target="../media/image200.png"/></Relationships>
</file>

<file path=ppt/slides/_rels/slide3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1.png"/><Relationship Id="rId12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1.png"/><Relationship Id="rId4" Type="http://schemas.openxmlformats.org/officeDocument/2006/relationships/image" Target="../media/image120.png"/><Relationship Id="rId5" Type="http://schemas.openxmlformats.org/officeDocument/2006/relationships/image" Target="../media/image130.png"/><Relationship Id="rId6" Type="http://schemas.openxmlformats.org/officeDocument/2006/relationships/image" Target="../media/image150.png"/><Relationship Id="rId7" Type="http://schemas.openxmlformats.org/officeDocument/2006/relationships/image" Target="../media/image170.png"/><Relationship Id="rId8" Type="http://schemas.openxmlformats.org/officeDocument/2006/relationships/image" Target="../media/image180.png"/><Relationship Id="rId9" Type="http://schemas.openxmlformats.org/officeDocument/2006/relationships/image" Target="../media/image190.png"/><Relationship Id="rId10" Type="http://schemas.openxmlformats.org/officeDocument/2006/relationships/image" Target="../media/image200.png"/></Relationships>
</file>

<file path=ppt/slides/_rels/slide3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7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7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7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3" Type="http://schemas.openxmlformats.org/officeDocument/2006/relationships/image" Target="../media/image59.png"/><Relationship Id="rId14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7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90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/Relationships>
</file>

<file path=ppt/slides/_rels/slide4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7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90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/Relationships>
</file>

<file path=ppt/slides/_rels/slide4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7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90.png"/><Relationship Id="rId7" Type="http://schemas.openxmlformats.org/officeDocument/2006/relationships/image" Target="../media/image53.png"/><Relationship Id="rId8" Type="http://schemas.openxmlformats.org/officeDocument/2006/relationships/image" Target="../media/image61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/Relationships>
</file>

<file path=ppt/slides/_rels/slide4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7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90.png"/><Relationship Id="rId7" Type="http://schemas.openxmlformats.org/officeDocument/2006/relationships/image" Target="../media/image53.png"/><Relationship Id="rId8" Type="http://schemas.openxmlformats.org/officeDocument/2006/relationships/image" Target="../media/image61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7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90.png"/><Relationship Id="rId7" Type="http://schemas.openxmlformats.org/officeDocument/2006/relationships/image" Target="../media/image53.png"/><Relationship Id="rId8" Type="http://schemas.openxmlformats.org/officeDocument/2006/relationships/image" Target="../media/image61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7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90.png"/><Relationship Id="rId7" Type="http://schemas.openxmlformats.org/officeDocument/2006/relationships/image" Target="../media/image53.png"/><Relationship Id="rId8" Type="http://schemas.openxmlformats.org/officeDocument/2006/relationships/image" Target="../media/image61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7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90.png"/><Relationship Id="rId7" Type="http://schemas.openxmlformats.org/officeDocument/2006/relationships/image" Target="../media/image53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56.png"/></Relationships>
</file>

<file path=ppt/slides/_rels/slide4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7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90.png"/><Relationship Id="rId7" Type="http://schemas.openxmlformats.org/officeDocument/2006/relationships/image" Target="../media/image63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56.png"/></Relationships>
</file>

<file path=ppt/slides/_rels/slide4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7.png"/><Relationship Id="rId4" Type="http://schemas.openxmlformats.org/officeDocument/2006/relationships/image" Target="../media/image50.png"/><Relationship Id="rId5" Type="http://schemas.openxmlformats.org/officeDocument/2006/relationships/image" Target="../media/image64.png"/><Relationship Id="rId6" Type="http://schemas.openxmlformats.org/officeDocument/2006/relationships/image" Target="../media/image590.png"/><Relationship Id="rId7" Type="http://schemas.openxmlformats.org/officeDocument/2006/relationships/image" Target="../media/image63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56.png"/></Relationships>
</file>

<file path=ppt/slides/_rels/slide4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7.png"/><Relationship Id="rId4" Type="http://schemas.openxmlformats.org/officeDocument/2006/relationships/image" Target="../media/image65.png"/><Relationship Id="rId5" Type="http://schemas.openxmlformats.org/officeDocument/2006/relationships/image" Target="../media/image64.png"/><Relationship Id="rId6" Type="http://schemas.openxmlformats.org/officeDocument/2006/relationships/image" Target="../media/image590.png"/><Relationship Id="rId7" Type="http://schemas.openxmlformats.org/officeDocument/2006/relationships/image" Target="../media/image63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7.png"/><Relationship Id="rId4" Type="http://schemas.openxmlformats.org/officeDocument/2006/relationships/image" Target="../media/image65.png"/><Relationship Id="rId5" Type="http://schemas.openxmlformats.org/officeDocument/2006/relationships/image" Target="../media/image64.png"/><Relationship Id="rId6" Type="http://schemas.openxmlformats.org/officeDocument/2006/relationships/image" Target="../media/image590.png"/><Relationship Id="rId7" Type="http://schemas.openxmlformats.org/officeDocument/2006/relationships/image" Target="../media/image63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56.png"/></Relationships>
</file>

<file path=ppt/slides/_rels/slide5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7.png"/><Relationship Id="rId4" Type="http://schemas.openxmlformats.org/officeDocument/2006/relationships/image" Target="../media/image65.png"/><Relationship Id="rId5" Type="http://schemas.openxmlformats.org/officeDocument/2006/relationships/image" Target="../media/image64.png"/><Relationship Id="rId6" Type="http://schemas.openxmlformats.org/officeDocument/2006/relationships/image" Target="../media/image590.png"/><Relationship Id="rId7" Type="http://schemas.openxmlformats.org/officeDocument/2006/relationships/image" Target="../media/image63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56.png"/></Relationships>
</file>

<file path=ppt/slides/_rels/slide5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6.png"/><Relationship Id="rId1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7.png"/><Relationship Id="rId4" Type="http://schemas.openxmlformats.org/officeDocument/2006/relationships/image" Target="../media/image65.png"/><Relationship Id="rId5" Type="http://schemas.openxmlformats.org/officeDocument/2006/relationships/image" Target="../media/image64.png"/><Relationship Id="rId6" Type="http://schemas.openxmlformats.org/officeDocument/2006/relationships/image" Target="../media/image590.png"/><Relationship Id="rId7" Type="http://schemas.openxmlformats.org/officeDocument/2006/relationships/image" Target="../media/image63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56.png"/></Relationships>
</file>

<file path=ppt/slides/_rels/slide5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6.png"/><Relationship Id="rId1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7.png"/><Relationship Id="rId4" Type="http://schemas.openxmlformats.org/officeDocument/2006/relationships/image" Target="../media/image65.png"/><Relationship Id="rId5" Type="http://schemas.openxmlformats.org/officeDocument/2006/relationships/image" Target="../media/image64.png"/><Relationship Id="rId6" Type="http://schemas.openxmlformats.org/officeDocument/2006/relationships/image" Target="../media/image590.png"/><Relationship Id="rId7" Type="http://schemas.openxmlformats.org/officeDocument/2006/relationships/image" Target="../media/image63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56.png"/></Relationships>
</file>

<file path=ppt/slides/_rels/slide5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6.png"/><Relationship Id="rId1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7.png"/><Relationship Id="rId4" Type="http://schemas.openxmlformats.org/officeDocument/2006/relationships/image" Target="../media/image65.png"/><Relationship Id="rId5" Type="http://schemas.openxmlformats.org/officeDocument/2006/relationships/image" Target="../media/image64.png"/><Relationship Id="rId6" Type="http://schemas.openxmlformats.org/officeDocument/2006/relationships/image" Target="../media/image590.png"/><Relationship Id="rId7" Type="http://schemas.openxmlformats.org/officeDocument/2006/relationships/image" Target="../media/image63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8.png"/></Relationships>
</file>

<file path=ppt/slides/_rels/slide5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6.png"/><Relationship Id="rId1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7.png"/><Relationship Id="rId4" Type="http://schemas.openxmlformats.org/officeDocument/2006/relationships/image" Target="../media/image65.png"/><Relationship Id="rId5" Type="http://schemas.openxmlformats.org/officeDocument/2006/relationships/image" Target="../media/image64.png"/><Relationship Id="rId6" Type="http://schemas.openxmlformats.org/officeDocument/2006/relationships/image" Target="../media/image590.png"/><Relationship Id="rId7" Type="http://schemas.openxmlformats.org/officeDocument/2006/relationships/image" Target="../media/image63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8.png"/></Relationships>
</file>

<file path=ppt/slides/_rels/slide5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6.png"/><Relationship Id="rId1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7.png"/><Relationship Id="rId4" Type="http://schemas.openxmlformats.org/officeDocument/2006/relationships/image" Target="../media/image65.png"/><Relationship Id="rId5" Type="http://schemas.openxmlformats.org/officeDocument/2006/relationships/image" Target="../media/image64.png"/><Relationship Id="rId6" Type="http://schemas.openxmlformats.org/officeDocument/2006/relationships/image" Target="../media/image590.png"/><Relationship Id="rId7" Type="http://schemas.openxmlformats.org/officeDocument/2006/relationships/image" Target="../media/image63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8.png"/></Relationships>
</file>

<file path=ppt/slides/_rels/slide5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6.png"/><Relationship Id="rId1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7.png"/><Relationship Id="rId4" Type="http://schemas.openxmlformats.org/officeDocument/2006/relationships/image" Target="../media/image65.png"/><Relationship Id="rId5" Type="http://schemas.openxmlformats.org/officeDocument/2006/relationships/image" Target="../media/image64.png"/><Relationship Id="rId6" Type="http://schemas.openxmlformats.org/officeDocument/2006/relationships/image" Target="../media/image590.png"/><Relationship Id="rId7" Type="http://schemas.openxmlformats.org/officeDocument/2006/relationships/image" Target="../media/image63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8.png"/></Relationships>
</file>

<file path=ppt/slides/_rels/slide5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6.png"/><Relationship Id="rId1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7.png"/><Relationship Id="rId4" Type="http://schemas.openxmlformats.org/officeDocument/2006/relationships/image" Target="../media/image65.png"/><Relationship Id="rId5" Type="http://schemas.openxmlformats.org/officeDocument/2006/relationships/image" Target="../media/image64.png"/><Relationship Id="rId6" Type="http://schemas.openxmlformats.org/officeDocument/2006/relationships/image" Target="../media/image590.png"/><Relationship Id="rId7" Type="http://schemas.openxmlformats.org/officeDocument/2006/relationships/image" Target="../media/image63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8.png"/></Relationships>
</file>

<file path=ppt/slides/_rels/slide5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6.png"/><Relationship Id="rId1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9.png"/><Relationship Id="rId4" Type="http://schemas.openxmlformats.org/officeDocument/2006/relationships/image" Target="../media/image65.png"/><Relationship Id="rId5" Type="http://schemas.openxmlformats.org/officeDocument/2006/relationships/image" Target="../media/image64.png"/><Relationship Id="rId6" Type="http://schemas.openxmlformats.org/officeDocument/2006/relationships/image" Target="../media/image590.png"/><Relationship Id="rId7" Type="http://schemas.openxmlformats.org/officeDocument/2006/relationships/image" Target="../media/image63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8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6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6.png"/><Relationship Id="rId1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9.png"/><Relationship Id="rId4" Type="http://schemas.openxmlformats.org/officeDocument/2006/relationships/image" Target="../media/image65.png"/><Relationship Id="rId5" Type="http://schemas.openxmlformats.org/officeDocument/2006/relationships/image" Target="../media/image64.png"/><Relationship Id="rId6" Type="http://schemas.openxmlformats.org/officeDocument/2006/relationships/image" Target="../media/image590.png"/><Relationship Id="rId7" Type="http://schemas.openxmlformats.org/officeDocument/2006/relationships/image" Target="../media/image63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9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9" Type="http://schemas.openxmlformats.org/officeDocument/2006/relationships/image" Target="../media/image32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9" Type="http://schemas.openxmlformats.org/officeDocument/2006/relationships/image" Target="../media/image32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6.006 Introduction to Algorithms</a:t>
            </a:r>
            <a:br>
              <a:rPr lang="en-US" dirty="0" smtClean="0"/>
            </a:br>
            <a:r>
              <a:rPr lang="en-US" dirty="0" smtClean="0"/>
              <a:t>Spring 2021 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</a:rPr>
              <a:t>Lecture 10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 smtClean="0"/>
              <a:t>Depth First Search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Nir Shavit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 txBox="1">
            <a:spLocks noChangeArrowheads="1"/>
          </p:cNvSpPr>
          <p:nvPr/>
        </p:nvSpPr>
        <p:spPr bwMode="auto">
          <a:xfrm>
            <a:off x="1866900" y="5391150"/>
            <a:ext cx="8267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endParaRPr lang="en-US" sz="3600" b="1"/>
          </a:p>
        </p:txBody>
      </p:sp>
    </p:spTree>
    <p:extLst>
      <p:ext uri="{BB962C8B-B14F-4D97-AF65-F5344CB8AC3E}">
        <p14:creationId xmlns:p14="http://schemas.microsoft.com/office/powerpoint/2010/main" val="2915037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57054" y="51677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782331" y="415393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09254" y="31103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42454" y="21197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05300" y="2318612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92398" y="15863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154" y="112136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76254" y="44819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14454" y="37961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39446" y="33389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2397739" y="2509963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3464539" y="3500563"/>
            <a:ext cx="395907" cy="7203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4237616" y="4544184"/>
            <a:ext cx="486138" cy="62353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3464539" y="2708857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4380854" y="1578569"/>
            <a:ext cx="191146" cy="74004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4760585" y="1976563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4912339" y="4872163"/>
            <a:ext cx="842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5906146" y="3796118"/>
            <a:ext cx="36808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6131539" y="4186363"/>
            <a:ext cx="461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1834861" y="2499426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4345983" y="2786145"/>
            <a:ext cx="529671" cy="1526583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 rot="11547755">
            <a:off x="3394278" y="1403694"/>
            <a:ext cx="529671" cy="1718502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 rot="1018373">
            <a:off x="4789533" y="1908484"/>
            <a:ext cx="897844" cy="2519376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 rot="2700992">
            <a:off x="5646717" y="3813042"/>
            <a:ext cx="529671" cy="220266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12204401">
            <a:off x="4917246" y="3558561"/>
            <a:ext cx="529671" cy="1647956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2F07E20-E82E-4300-B6BA-6D573112409B}"/>
              </a:ext>
            </a:extLst>
          </p:cNvPr>
          <p:cNvSpPr txBox="1"/>
          <p:nvPr/>
        </p:nvSpPr>
        <p:spPr>
          <a:xfrm>
            <a:off x="4571720" y="5284029"/>
            <a:ext cx="22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5687A1EF-3B22-4D47-AE73-437CA4A98629}"/>
                  </a:ext>
                </a:extLst>
              </p:cNvPr>
              <p:cNvSpPr txBox="1"/>
              <p:nvPr/>
            </p:nvSpPr>
            <p:spPr>
              <a:xfrm>
                <a:off x="4137832" y="5255586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87A1EF-3B22-4D47-AE73-437CA4A98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832" y="5255586"/>
                <a:ext cx="304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A29CB063-9691-4CEF-B396-54BAE9359D4C}"/>
              </a:ext>
            </a:extLst>
          </p:cNvPr>
          <p:cNvGrpSpPr/>
          <p:nvPr/>
        </p:nvGrpSpPr>
        <p:grpSpPr>
          <a:xfrm>
            <a:off x="4403090" y="4779053"/>
            <a:ext cx="152400" cy="114300"/>
            <a:chOff x="1447800" y="443154"/>
            <a:chExt cx="152400" cy="1143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8781F1DB-04C9-409D-8886-8A06CA19CD92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0C11814B-076A-4907-823A-0BB0CCA24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8A336B21-D350-43DD-A6D3-E2268E3EB87A}"/>
                  </a:ext>
                </a:extLst>
              </p:cNvPr>
              <p:cNvSpPr txBox="1"/>
              <p:nvPr/>
            </p:nvSpPr>
            <p:spPr>
              <a:xfrm>
                <a:off x="3928448" y="4210017"/>
                <a:ext cx="457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A336B21-D350-43DD-A6D3-E2268E3EB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448" y="4210017"/>
                <a:ext cx="457200" cy="381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AC9AEE1D-5F12-4BFD-864C-B8CB34D163BA}"/>
                  </a:ext>
                </a:extLst>
              </p:cNvPr>
              <p:cNvSpPr txBox="1"/>
              <p:nvPr/>
            </p:nvSpPr>
            <p:spPr>
              <a:xfrm>
                <a:off x="4177143" y="4360400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C9AEE1D-5F12-4BFD-864C-B8CB34D16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143" y="4360400"/>
                <a:ext cx="41974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8C048A1E-697A-4DF8-850F-3AF1C0D30E6D}"/>
              </a:ext>
            </a:extLst>
          </p:cNvPr>
          <p:cNvGrpSpPr/>
          <p:nvPr/>
        </p:nvGrpSpPr>
        <p:grpSpPr>
          <a:xfrm>
            <a:off x="3586952" y="3804263"/>
            <a:ext cx="152400" cy="114300"/>
            <a:chOff x="1447800" y="443154"/>
            <a:chExt cx="152400" cy="1143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7737F77C-59D7-4994-8712-B53E9973F177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8818DC8C-1BE3-4125-84CE-31142BE4EE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48AD2828-4ADE-4CE3-AE6A-9FEFC37B71D7}"/>
                  </a:ext>
                </a:extLst>
              </p:cNvPr>
              <p:cNvSpPr txBox="1"/>
              <p:nvPr/>
            </p:nvSpPr>
            <p:spPr>
              <a:xfrm>
                <a:off x="3126938" y="3233299"/>
                <a:ext cx="457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AD2828-4ADE-4CE3-AE6A-9FEFC37B7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938" y="3233299"/>
                <a:ext cx="457200" cy="381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BAAD0B7A-F10E-4075-8B97-3D7E5754445E}"/>
                  </a:ext>
                </a:extLst>
              </p:cNvPr>
              <p:cNvSpPr txBox="1"/>
              <p:nvPr/>
            </p:nvSpPr>
            <p:spPr>
              <a:xfrm>
                <a:off x="3380775" y="3324042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AD0B7A-F10E-4075-8B97-3D7E57544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775" y="3324042"/>
                <a:ext cx="41974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077E7CF8-4625-472C-8D2D-4AFA745F2DD5}"/>
              </a:ext>
            </a:extLst>
          </p:cNvPr>
          <p:cNvGrpSpPr/>
          <p:nvPr/>
        </p:nvGrpSpPr>
        <p:grpSpPr>
          <a:xfrm>
            <a:off x="2693072" y="2822057"/>
            <a:ext cx="152400" cy="114300"/>
            <a:chOff x="1447800" y="443154"/>
            <a:chExt cx="152400" cy="1143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F205D5D4-7425-47DA-A494-0D15A35CB9C9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DBCAA299-E21B-42E5-A6D4-8ADD3AFCBA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EEDD2BDA-8DC8-46FD-8815-F65757646F1B}"/>
                  </a:ext>
                </a:extLst>
              </p:cNvPr>
              <p:cNvSpPr txBox="1"/>
              <p:nvPr/>
            </p:nvSpPr>
            <p:spPr>
              <a:xfrm>
                <a:off x="2189615" y="2153249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EDD2BDA-8DC8-46FD-8815-F65757646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615" y="2153249"/>
                <a:ext cx="279172" cy="369332"/>
              </a:xfrm>
              <a:prstGeom prst="rect">
                <a:avLst/>
              </a:prstGeom>
              <a:blipFill>
                <a:blip r:embed="rId12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BE29B333-B97D-414F-A854-5FAC0B55FF06}"/>
                  </a:ext>
                </a:extLst>
              </p:cNvPr>
              <p:cNvSpPr txBox="1"/>
              <p:nvPr/>
            </p:nvSpPr>
            <p:spPr>
              <a:xfrm>
                <a:off x="2341147" y="2296530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29B333-B97D-414F-A854-5FAC0B55F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147" y="2296530"/>
                <a:ext cx="41974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3907775-C793-403C-9429-FE4831BB8823}"/>
              </a:ext>
            </a:extLst>
          </p:cNvPr>
          <p:cNvGrpSpPr/>
          <p:nvPr/>
        </p:nvGrpSpPr>
        <p:grpSpPr>
          <a:xfrm>
            <a:off x="1639934" y="3132448"/>
            <a:ext cx="355469" cy="224102"/>
            <a:chOff x="1447800" y="443154"/>
            <a:chExt cx="152400" cy="11430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D40B7F7C-C0B4-42A8-AC93-EBA1891C39F0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1A5D5065-8767-4099-9C11-0BF118AFD9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xmlns="" id="{9C0C8026-6375-4913-9827-1D1A2F9B4D0C}"/>
              </a:ext>
            </a:extLst>
          </p:cNvPr>
          <p:cNvSpPr/>
          <p:nvPr/>
        </p:nvSpPr>
        <p:spPr>
          <a:xfrm>
            <a:off x="3183042" y="3154224"/>
            <a:ext cx="139468" cy="139468"/>
          </a:xfrm>
          <a:prstGeom prst="ellipse">
            <a:avLst/>
          </a:prstGeom>
          <a:solidFill>
            <a:srgbClr val="FF0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Smiley Face 74">
            <a:extLst>
              <a:ext uri="{FF2B5EF4-FFF2-40B4-BE49-F238E27FC236}">
                <a16:creationId xmlns:a16="http://schemas.microsoft.com/office/drawing/2014/main" xmlns="" id="{A179A2C2-DEE9-4884-930F-BBC4C231715D}"/>
              </a:ext>
            </a:extLst>
          </p:cNvPr>
          <p:cNvSpPr/>
          <p:nvPr/>
        </p:nvSpPr>
        <p:spPr>
          <a:xfrm>
            <a:off x="3071893" y="3332140"/>
            <a:ext cx="175164" cy="158732"/>
          </a:xfrm>
          <a:prstGeom prst="smileyFace">
            <a:avLst/>
          </a:prstGeom>
          <a:noFill/>
          <a:ln w="19050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FE0B726F-E55C-49E9-81C1-3E1259FCBF4F}"/>
              </a:ext>
            </a:extLst>
          </p:cNvPr>
          <p:cNvGrpSpPr/>
          <p:nvPr/>
        </p:nvGrpSpPr>
        <p:grpSpPr>
          <a:xfrm>
            <a:off x="3655139" y="2863477"/>
            <a:ext cx="355469" cy="224102"/>
            <a:chOff x="1447800" y="443154"/>
            <a:chExt cx="152400" cy="1143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FC9A22D5-076D-4265-AED2-22852F3EDB0A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0648CE38-6D1A-46CB-AFC2-09BB528AFC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xmlns="" id="{FE6CFDCD-F4E7-45BB-9F07-243329095C63}"/>
                  </a:ext>
                </a:extLst>
              </p:cNvPr>
              <p:cNvSpPr txBox="1"/>
              <p:nvPr/>
            </p:nvSpPr>
            <p:spPr>
              <a:xfrm>
                <a:off x="4309127" y="2385130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E6CFDCD-F4E7-45BB-9F07-243329095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127" y="2385130"/>
                <a:ext cx="279172" cy="369332"/>
              </a:xfrm>
              <a:prstGeom prst="rect">
                <a:avLst/>
              </a:prstGeom>
              <a:blipFill>
                <a:blip r:embed="rId14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xmlns="" id="{E42F7CB2-FAA7-4C55-9685-DF33811C0D10}"/>
                  </a:ext>
                </a:extLst>
              </p:cNvPr>
              <p:cNvSpPr txBox="1"/>
              <p:nvPr/>
            </p:nvSpPr>
            <p:spPr>
              <a:xfrm>
                <a:off x="4155961" y="2654959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42F7CB2-FAA7-4C55-9685-DF33811C0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961" y="2654959"/>
                <a:ext cx="41974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7B26205B-EA62-4E55-A1A4-3389639DFA9C}"/>
              </a:ext>
            </a:extLst>
          </p:cNvPr>
          <p:cNvGrpSpPr/>
          <p:nvPr/>
        </p:nvGrpSpPr>
        <p:grpSpPr>
          <a:xfrm>
            <a:off x="314480" y="848163"/>
            <a:ext cx="3108247" cy="369332"/>
            <a:chOff x="520084" y="829840"/>
            <a:chExt cx="3108247" cy="369332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3501866B-53F1-4487-BA00-84452156699F}"/>
                </a:ext>
              </a:extLst>
            </p:cNvPr>
            <p:cNvSpPr/>
            <p:nvPr/>
          </p:nvSpPr>
          <p:spPr>
            <a:xfrm>
              <a:off x="520084" y="976074"/>
              <a:ext cx="139468" cy="139468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61213D6B-CC15-4F60-BD46-9CB39059B720}"/>
                </a:ext>
              </a:extLst>
            </p:cNvPr>
            <p:cNvSpPr txBox="1"/>
            <p:nvPr/>
          </p:nvSpPr>
          <p:spPr>
            <a:xfrm>
              <a:off x="795402" y="829840"/>
              <a:ext cx="2832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itchFamily="34" charset="0"/>
                </a:rPr>
                <a:t>= your 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C</a:t>
              </a:r>
              <a:r>
                <a:rPr lang="en-US" dirty="0">
                  <a:latin typeface="Arial Narrow" pitchFamily="34" charset="0"/>
                </a:rPr>
                <a:t>enter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o</a:t>
              </a:r>
              <a:r>
                <a:rPr lang="en-US" dirty="0">
                  <a:latin typeface="Arial Narrow" pitchFamily="34" charset="0"/>
                </a:rPr>
                <a:t>f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A</a:t>
              </a:r>
              <a:r>
                <a:rPr lang="en-US" dirty="0">
                  <a:latin typeface="Arial Narrow" pitchFamily="34" charset="0"/>
                </a:rPr>
                <a:t>ctivity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 </a:t>
              </a:r>
              <a:endParaRPr lang="en-US" dirty="0">
                <a:latin typeface="Arial Narrow" pitchFamily="34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xmlns="" id="{96DA83C0-A1A2-4274-A512-0DB03696AF31}"/>
              </a:ext>
            </a:extLst>
          </p:cNvPr>
          <p:cNvGrpSpPr/>
          <p:nvPr/>
        </p:nvGrpSpPr>
        <p:grpSpPr>
          <a:xfrm>
            <a:off x="304800" y="1230868"/>
            <a:ext cx="2664832" cy="369332"/>
            <a:chOff x="512804" y="434246"/>
            <a:chExt cx="2664832" cy="369332"/>
          </a:xfrm>
        </p:grpSpPr>
        <p:sp>
          <p:nvSpPr>
            <p:cNvPr id="81" name="Smiley Face 80">
              <a:extLst>
                <a:ext uri="{FF2B5EF4-FFF2-40B4-BE49-F238E27FC236}">
                  <a16:creationId xmlns:a16="http://schemas.microsoft.com/office/drawing/2014/main" xmlns="" id="{8C47C75E-229E-4BE4-9FDC-CDC760BAE30C}"/>
                </a:ext>
              </a:extLst>
            </p:cNvPr>
            <p:cNvSpPr/>
            <p:nvPr/>
          </p:nvSpPr>
          <p:spPr>
            <a:xfrm>
              <a:off x="512804" y="537353"/>
              <a:ext cx="175164" cy="158732"/>
            </a:xfrm>
            <a:prstGeom prst="smileyFace">
              <a:avLst/>
            </a:prstGeom>
            <a:noFill/>
            <a:ln w="19050">
              <a:solidFill>
                <a:srgbClr val="0000F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E06058B6-1EEF-4574-8BD4-DC7E3952677E}"/>
                </a:ext>
              </a:extLst>
            </p:cNvPr>
            <p:cNvSpPr txBox="1"/>
            <p:nvPr/>
          </p:nvSpPr>
          <p:spPr>
            <a:xfrm>
              <a:off x="788730" y="434246"/>
              <a:ext cx="2388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Arial Narrow" pitchFamily="34" charset="0"/>
                </a:rPr>
                <a:t>= you   (for coolness only)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0966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9" grpId="0"/>
      <p:bldP spid="8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57054" y="51677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782331" y="415393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09254" y="31103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42454" y="21197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05300" y="2318612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92398" y="15863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154" y="112136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76254" y="44819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14454" y="37961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39446" y="33389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2397739" y="2509963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3464539" y="3500563"/>
            <a:ext cx="395907" cy="7203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4237616" y="4544184"/>
            <a:ext cx="486138" cy="62353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3464539" y="2708857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4380854" y="1578569"/>
            <a:ext cx="191146" cy="74004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4760585" y="1976563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4912339" y="4872163"/>
            <a:ext cx="842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5906146" y="3796118"/>
            <a:ext cx="36808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6131539" y="4186363"/>
            <a:ext cx="461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1834861" y="2499426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4345983" y="2786145"/>
            <a:ext cx="529671" cy="1526583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 rot="11547755">
            <a:off x="3394278" y="1403694"/>
            <a:ext cx="529671" cy="1718502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 rot="1018373">
            <a:off x="4789533" y="1908484"/>
            <a:ext cx="897844" cy="2519376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 rot="2700992">
            <a:off x="5646717" y="3813042"/>
            <a:ext cx="529671" cy="220266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12204401">
            <a:off x="4917246" y="3558561"/>
            <a:ext cx="529671" cy="1647956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2F07E20-E82E-4300-B6BA-6D573112409B}"/>
              </a:ext>
            </a:extLst>
          </p:cNvPr>
          <p:cNvSpPr txBox="1"/>
          <p:nvPr/>
        </p:nvSpPr>
        <p:spPr>
          <a:xfrm>
            <a:off x="4571720" y="5284029"/>
            <a:ext cx="22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5687A1EF-3B22-4D47-AE73-437CA4A98629}"/>
                  </a:ext>
                </a:extLst>
              </p:cNvPr>
              <p:cNvSpPr txBox="1"/>
              <p:nvPr/>
            </p:nvSpPr>
            <p:spPr>
              <a:xfrm>
                <a:off x="4137832" y="5255586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87A1EF-3B22-4D47-AE73-437CA4A98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832" y="5255586"/>
                <a:ext cx="304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A29CB063-9691-4CEF-B396-54BAE9359D4C}"/>
              </a:ext>
            </a:extLst>
          </p:cNvPr>
          <p:cNvGrpSpPr/>
          <p:nvPr/>
        </p:nvGrpSpPr>
        <p:grpSpPr>
          <a:xfrm>
            <a:off x="4403090" y="4779053"/>
            <a:ext cx="152400" cy="114300"/>
            <a:chOff x="1447800" y="443154"/>
            <a:chExt cx="152400" cy="1143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8781F1DB-04C9-409D-8886-8A06CA19CD92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0C11814B-076A-4907-823A-0BB0CCA24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8A336B21-D350-43DD-A6D3-E2268E3EB87A}"/>
                  </a:ext>
                </a:extLst>
              </p:cNvPr>
              <p:cNvSpPr txBox="1"/>
              <p:nvPr/>
            </p:nvSpPr>
            <p:spPr>
              <a:xfrm>
                <a:off x="3928448" y="4210017"/>
                <a:ext cx="457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A336B21-D350-43DD-A6D3-E2268E3EB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448" y="4210017"/>
                <a:ext cx="457200" cy="381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AC9AEE1D-5F12-4BFD-864C-B8CB34D163BA}"/>
                  </a:ext>
                </a:extLst>
              </p:cNvPr>
              <p:cNvSpPr txBox="1"/>
              <p:nvPr/>
            </p:nvSpPr>
            <p:spPr>
              <a:xfrm>
                <a:off x="4177143" y="4360400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C9AEE1D-5F12-4BFD-864C-B8CB34D16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143" y="4360400"/>
                <a:ext cx="41974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8C048A1E-697A-4DF8-850F-3AF1C0D30E6D}"/>
              </a:ext>
            </a:extLst>
          </p:cNvPr>
          <p:cNvGrpSpPr/>
          <p:nvPr/>
        </p:nvGrpSpPr>
        <p:grpSpPr>
          <a:xfrm>
            <a:off x="3586952" y="3804263"/>
            <a:ext cx="152400" cy="114300"/>
            <a:chOff x="1447800" y="443154"/>
            <a:chExt cx="152400" cy="1143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7737F77C-59D7-4994-8712-B53E9973F177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8818DC8C-1BE3-4125-84CE-31142BE4EE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48AD2828-4ADE-4CE3-AE6A-9FEFC37B71D7}"/>
                  </a:ext>
                </a:extLst>
              </p:cNvPr>
              <p:cNvSpPr txBox="1"/>
              <p:nvPr/>
            </p:nvSpPr>
            <p:spPr>
              <a:xfrm>
                <a:off x="3126938" y="3233299"/>
                <a:ext cx="457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AD2828-4ADE-4CE3-AE6A-9FEFC37B7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938" y="3233299"/>
                <a:ext cx="457200" cy="381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BAAD0B7A-F10E-4075-8B97-3D7E5754445E}"/>
                  </a:ext>
                </a:extLst>
              </p:cNvPr>
              <p:cNvSpPr txBox="1"/>
              <p:nvPr/>
            </p:nvSpPr>
            <p:spPr>
              <a:xfrm>
                <a:off x="3380775" y="3324042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AD0B7A-F10E-4075-8B97-3D7E57544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775" y="3324042"/>
                <a:ext cx="41974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077E7CF8-4625-472C-8D2D-4AFA745F2DD5}"/>
              </a:ext>
            </a:extLst>
          </p:cNvPr>
          <p:cNvGrpSpPr/>
          <p:nvPr/>
        </p:nvGrpSpPr>
        <p:grpSpPr>
          <a:xfrm>
            <a:off x="2693072" y="2822057"/>
            <a:ext cx="152400" cy="114300"/>
            <a:chOff x="1447800" y="443154"/>
            <a:chExt cx="152400" cy="1143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F205D5D4-7425-47DA-A494-0D15A35CB9C9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DBCAA299-E21B-42E5-A6D4-8ADD3AFCBA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EEDD2BDA-8DC8-46FD-8815-F65757646F1B}"/>
                  </a:ext>
                </a:extLst>
              </p:cNvPr>
              <p:cNvSpPr txBox="1"/>
              <p:nvPr/>
            </p:nvSpPr>
            <p:spPr>
              <a:xfrm>
                <a:off x="2189615" y="2153249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EDD2BDA-8DC8-46FD-8815-F65757646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615" y="2153249"/>
                <a:ext cx="279172" cy="369332"/>
              </a:xfrm>
              <a:prstGeom prst="rect">
                <a:avLst/>
              </a:prstGeom>
              <a:blipFill>
                <a:blip r:embed="rId12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BE29B333-B97D-414F-A854-5FAC0B55FF06}"/>
                  </a:ext>
                </a:extLst>
              </p:cNvPr>
              <p:cNvSpPr txBox="1"/>
              <p:nvPr/>
            </p:nvSpPr>
            <p:spPr>
              <a:xfrm>
                <a:off x="2341147" y="2296530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29B333-B97D-414F-A854-5FAC0B55F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147" y="2296530"/>
                <a:ext cx="41974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3907775-C793-403C-9429-FE4831BB8823}"/>
              </a:ext>
            </a:extLst>
          </p:cNvPr>
          <p:cNvGrpSpPr/>
          <p:nvPr/>
        </p:nvGrpSpPr>
        <p:grpSpPr>
          <a:xfrm>
            <a:off x="1639934" y="3132448"/>
            <a:ext cx="355469" cy="224102"/>
            <a:chOff x="1447800" y="443154"/>
            <a:chExt cx="152400" cy="11430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D40B7F7C-C0B4-42A8-AC93-EBA1891C39F0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1A5D5065-8767-4099-9C11-0BF118AFD9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4955E179-1CFE-4E1A-9545-CDF12C77907E}"/>
              </a:ext>
            </a:extLst>
          </p:cNvPr>
          <p:cNvGrpSpPr/>
          <p:nvPr/>
        </p:nvGrpSpPr>
        <p:grpSpPr>
          <a:xfrm>
            <a:off x="3655139" y="2863477"/>
            <a:ext cx="355469" cy="224102"/>
            <a:chOff x="1447800" y="443154"/>
            <a:chExt cx="152400" cy="1143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0EE9B49B-17C7-4169-A8D6-6005B8C1DFAB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xmlns="" id="{DE85FF94-9DE8-4CED-978E-6B76F91825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BD4A4A7D-61FB-47BE-AE53-29998B4CF6D4}"/>
                  </a:ext>
                </a:extLst>
              </p:cNvPr>
              <p:cNvSpPr txBox="1"/>
              <p:nvPr/>
            </p:nvSpPr>
            <p:spPr>
              <a:xfrm>
                <a:off x="4309127" y="2385130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4A4A7D-61FB-47BE-AE53-29998B4CF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127" y="2385130"/>
                <a:ext cx="279172" cy="369332"/>
              </a:xfrm>
              <a:prstGeom prst="rect">
                <a:avLst/>
              </a:prstGeom>
              <a:blipFill>
                <a:blip r:embed="rId15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xmlns="" id="{6C073E43-6247-47C5-A7D8-209FD083E4D7}"/>
              </a:ext>
            </a:extLst>
          </p:cNvPr>
          <p:cNvSpPr/>
          <p:nvPr/>
        </p:nvSpPr>
        <p:spPr>
          <a:xfrm>
            <a:off x="4574031" y="2452847"/>
            <a:ext cx="139468" cy="139468"/>
          </a:xfrm>
          <a:prstGeom prst="ellipse">
            <a:avLst/>
          </a:prstGeom>
          <a:solidFill>
            <a:srgbClr val="FF0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808E38FD-7892-40BD-9AD9-1181719C68F4}"/>
                  </a:ext>
                </a:extLst>
              </p:cNvPr>
              <p:cNvSpPr txBox="1"/>
              <p:nvPr/>
            </p:nvSpPr>
            <p:spPr>
              <a:xfrm>
                <a:off x="4155961" y="2654959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08E38FD-7892-40BD-9AD9-1181719C6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961" y="2654959"/>
                <a:ext cx="41974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DC7B1C0F-40C4-444B-A1C0-A55AE75C6F7A}"/>
              </a:ext>
            </a:extLst>
          </p:cNvPr>
          <p:cNvGrpSpPr/>
          <p:nvPr/>
        </p:nvGrpSpPr>
        <p:grpSpPr>
          <a:xfrm>
            <a:off x="4309128" y="1861238"/>
            <a:ext cx="355469" cy="224102"/>
            <a:chOff x="1447800" y="443154"/>
            <a:chExt cx="152400" cy="1143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9F3E70E9-CFFB-4408-B02D-DF89D595EE53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2E5D0E0B-CB67-4FCD-AF2B-3F697D80F5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F5149C5D-E1C2-4F9B-9C80-2295212996FB}"/>
                  </a:ext>
                </a:extLst>
              </p:cNvPr>
              <p:cNvSpPr txBox="1"/>
              <p:nvPr/>
            </p:nvSpPr>
            <p:spPr>
              <a:xfrm>
                <a:off x="4336034" y="1479287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149C5D-E1C2-4F9B-9C80-229521299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034" y="1479287"/>
                <a:ext cx="41974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A5B76FD0-06F4-4955-8428-7D256765AB2B}"/>
                  </a:ext>
                </a:extLst>
              </p:cNvPr>
              <p:cNvSpPr txBox="1"/>
              <p:nvPr/>
            </p:nvSpPr>
            <p:spPr>
              <a:xfrm>
                <a:off x="4094983" y="1163951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B76FD0-06F4-4955-8428-7D256765A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983" y="1163951"/>
                <a:ext cx="279172" cy="369332"/>
              </a:xfrm>
              <a:prstGeom prst="rect">
                <a:avLst/>
              </a:prstGeom>
              <a:blipFill>
                <a:blip r:embed="rId18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Oval 79">
            <a:extLst>
              <a:ext uri="{FF2B5EF4-FFF2-40B4-BE49-F238E27FC236}">
                <a16:creationId xmlns:a16="http://schemas.microsoft.com/office/drawing/2014/main" xmlns="" id="{6D3404B4-D8CD-4FE6-ABF7-3B0914946CAE}"/>
              </a:ext>
            </a:extLst>
          </p:cNvPr>
          <p:cNvSpPr/>
          <p:nvPr/>
        </p:nvSpPr>
        <p:spPr>
          <a:xfrm>
            <a:off x="4406210" y="1243629"/>
            <a:ext cx="139468" cy="139468"/>
          </a:xfrm>
          <a:prstGeom prst="ellipse">
            <a:avLst/>
          </a:prstGeom>
          <a:solidFill>
            <a:srgbClr val="FF0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BACC5047-1261-4FA2-AF15-4FCE38F14D61}"/>
              </a:ext>
            </a:extLst>
          </p:cNvPr>
          <p:cNvGrpSpPr/>
          <p:nvPr/>
        </p:nvGrpSpPr>
        <p:grpSpPr>
          <a:xfrm>
            <a:off x="3434005" y="1825711"/>
            <a:ext cx="355469" cy="224102"/>
            <a:chOff x="1447800" y="443154"/>
            <a:chExt cx="152400" cy="114300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5B83E4E5-89D5-4CC7-B1E0-F93535ABB4A0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A3ADA85B-A818-4679-BABE-58A5176C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1AC1B9E6-C383-459C-8CAE-FD0F7DF9E366}"/>
              </a:ext>
            </a:extLst>
          </p:cNvPr>
          <p:cNvSpPr txBox="1"/>
          <p:nvPr/>
        </p:nvSpPr>
        <p:spPr>
          <a:xfrm>
            <a:off x="3988256" y="753646"/>
            <a:ext cx="969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400" b="1" i="0" dirty="0">
                <a:latin typeface="Arial Narrow" pitchFamily="34" charset="0"/>
              </a:rPr>
              <a:t>Backtrack!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4DFC2E74-46A3-4546-B90F-834CA12FE2B6}"/>
              </a:ext>
            </a:extLst>
          </p:cNvPr>
          <p:cNvGrpSpPr/>
          <p:nvPr/>
        </p:nvGrpSpPr>
        <p:grpSpPr>
          <a:xfrm>
            <a:off x="314480" y="848163"/>
            <a:ext cx="3108247" cy="369332"/>
            <a:chOff x="520084" y="829840"/>
            <a:chExt cx="3108247" cy="369332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xmlns="" id="{07E0E7A6-D407-408F-906D-8B4D78198C6D}"/>
                </a:ext>
              </a:extLst>
            </p:cNvPr>
            <p:cNvSpPr/>
            <p:nvPr/>
          </p:nvSpPr>
          <p:spPr>
            <a:xfrm>
              <a:off x="520084" y="976074"/>
              <a:ext cx="139468" cy="139468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B525286F-77E0-4043-B6DF-9CA7F299F4E8}"/>
                </a:ext>
              </a:extLst>
            </p:cNvPr>
            <p:cNvSpPr txBox="1"/>
            <p:nvPr/>
          </p:nvSpPr>
          <p:spPr>
            <a:xfrm>
              <a:off x="795402" y="829840"/>
              <a:ext cx="2832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itchFamily="34" charset="0"/>
                </a:rPr>
                <a:t>= your 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C</a:t>
              </a:r>
              <a:r>
                <a:rPr lang="en-US" dirty="0">
                  <a:latin typeface="Arial Narrow" pitchFamily="34" charset="0"/>
                </a:rPr>
                <a:t>enter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o</a:t>
              </a:r>
              <a:r>
                <a:rPr lang="en-US" dirty="0">
                  <a:latin typeface="Arial Narrow" pitchFamily="34" charset="0"/>
                </a:rPr>
                <a:t>f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A</a:t>
              </a:r>
              <a:r>
                <a:rPr lang="en-US" dirty="0">
                  <a:latin typeface="Arial Narrow" pitchFamily="34" charset="0"/>
                </a:rPr>
                <a:t>ctivity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 </a:t>
              </a:r>
              <a:endParaRPr lang="en-US" dirty="0">
                <a:latin typeface="Arial Narrow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2014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22" grpId="0"/>
      <p:bldP spid="24" grpId="0"/>
      <p:bldP spid="80" grpId="0" animBg="1"/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57054" y="51677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782331" y="415393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09254" y="31103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42454" y="21197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05300" y="2318612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92398" y="15863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154" y="112136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76254" y="44819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14454" y="37961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39446" y="33389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2397739" y="2509963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3464539" y="3500563"/>
            <a:ext cx="395907" cy="7203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4237616" y="4544184"/>
            <a:ext cx="486138" cy="62353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3464539" y="2708857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4380854" y="1578569"/>
            <a:ext cx="191146" cy="74004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4760585" y="1976563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4912339" y="4872163"/>
            <a:ext cx="842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5906146" y="3796118"/>
            <a:ext cx="36808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6131539" y="4186363"/>
            <a:ext cx="461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1834861" y="2499426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4345983" y="2786145"/>
            <a:ext cx="529671" cy="1526583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 rot="11547755">
            <a:off x="3394278" y="1403694"/>
            <a:ext cx="529671" cy="1718502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 rot="1018373">
            <a:off x="4789533" y="1908484"/>
            <a:ext cx="897844" cy="2519376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 rot="2700992">
            <a:off x="5646717" y="3813042"/>
            <a:ext cx="529671" cy="220266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12204401">
            <a:off x="4917246" y="3558561"/>
            <a:ext cx="529671" cy="1647956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2F07E20-E82E-4300-B6BA-6D573112409B}"/>
              </a:ext>
            </a:extLst>
          </p:cNvPr>
          <p:cNvSpPr txBox="1"/>
          <p:nvPr/>
        </p:nvSpPr>
        <p:spPr>
          <a:xfrm>
            <a:off x="4571720" y="5284029"/>
            <a:ext cx="22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5687A1EF-3B22-4D47-AE73-437CA4A98629}"/>
                  </a:ext>
                </a:extLst>
              </p:cNvPr>
              <p:cNvSpPr txBox="1"/>
              <p:nvPr/>
            </p:nvSpPr>
            <p:spPr>
              <a:xfrm>
                <a:off x="4137832" y="5255586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87A1EF-3B22-4D47-AE73-437CA4A98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832" y="5255586"/>
                <a:ext cx="304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A29CB063-9691-4CEF-B396-54BAE9359D4C}"/>
              </a:ext>
            </a:extLst>
          </p:cNvPr>
          <p:cNvGrpSpPr/>
          <p:nvPr/>
        </p:nvGrpSpPr>
        <p:grpSpPr>
          <a:xfrm>
            <a:off x="4403090" y="4779053"/>
            <a:ext cx="152400" cy="114300"/>
            <a:chOff x="1447800" y="443154"/>
            <a:chExt cx="152400" cy="1143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8781F1DB-04C9-409D-8886-8A06CA19CD92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0C11814B-076A-4907-823A-0BB0CCA24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8A336B21-D350-43DD-A6D3-E2268E3EB87A}"/>
                  </a:ext>
                </a:extLst>
              </p:cNvPr>
              <p:cNvSpPr txBox="1"/>
              <p:nvPr/>
            </p:nvSpPr>
            <p:spPr>
              <a:xfrm>
                <a:off x="3928448" y="4210017"/>
                <a:ext cx="457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A336B21-D350-43DD-A6D3-E2268E3EB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448" y="4210017"/>
                <a:ext cx="457200" cy="381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AC9AEE1D-5F12-4BFD-864C-B8CB34D163BA}"/>
                  </a:ext>
                </a:extLst>
              </p:cNvPr>
              <p:cNvSpPr txBox="1"/>
              <p:nvPr/>
            </p:nvSpPr>
            <p:spPr>
              <a:xfrm>
                <a:off x="4177143" y="4360400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C9AEE1D-5F12-4BFD-864C-B8CB34D16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143" y="4360400"/>
                <a:ext cx="41974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8C048A1E-697A-4DF8-850F-3AF1C0D30E6D}"/>
              </a:ext>
            </a:extLst>
          </p:cNvPr>
          <p:cNvGrpSpPr/>
          <p:nvPr/>
        </p:nvGrpSpPr>
        <p:grpSpPr>
          <a:xfrm>
            <a:off x="3586952" y="3804263"/>
            <a:ext cx="152400" cy="114300"/>
            <a:chOff x="1447800" y="443154"/>
            <a:chExt cx="152400" cy="1143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7737F77C-59D7-4994-8712-B53E9973F177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8818DC8C-1BE3-4125-84CE-31142BE4EE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48AD2828-4ADE-4CE3-AE6A-9FEFC37B71D7}"/>
                  </a:ext>
                </a:extLst>
              </p:cNvPr>
              <p:cNvSpPr txBox="1"/>
              <p:nvPr/>
            </p:nvSpPr>
            <p:spPr>
              <a:xfrm>
                <a:off x="3126938" y="3233299"/>
                <a:ext cx="457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AD2828-4ADE-4CE3-AE6A-9FEFC37B7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938" y="3233299"/>
                <a:ext cx="457200" cy="381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BAAD0B7A-F10E-4075-8B97-3D7E5754445E}"/>
                  </a:ext>
                </a:extLst>
              </p:cNvPr>
              <p:cNvSpPr txBox="1"/>
              <p:nvPr/>
            </p:nvSpPr>
            <p:spPr>
              <a:xfrm>
                <a:off x="3380775" y="3324042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AD0B7A-F10E-4075-8B97-3D7E57544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775" y="3324042"/>
                <a:ext cx="41974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077E7CF8-4625-472C-8D2D-4AFA745F2DD5}"/>
              </a:ext>
            </a:extLst>
          </p:cNvPr>
          <p:cNvGrpSpPr/>
          <p:nvPr/>
        </p:nvGrpSpPr>
        <p:grpSpPr>
          <a:xfrm>
            <a:off x="2693072" y="2822057"/>
            <a:ext cx="152400" cy="114300"/>
            <a:chOff x="1447800" y="443154"/>
            <a:chExt cx="152400" cy="1143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F205D5D4-7425-47DA-A494-0D15A35CB9C9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DBCAA299-E21B-42E5-A6D4-8ADD3AFCBA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EEDD2BDA-8DC8-46FD-8815-F65757646F1B}"/>
                  </a:ext>
                </a:extLst>
              </p:cNvPr>
              <p:cNvSpPr txBox="1"/>
              <p:nvPr/>
            </p:nvSpPr>
            <p:spPr>
              <a:xfrm>
                <a:off x="2189615" y="2153249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EDD2BDA-8DC8-46FD-8815-F65757646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615" y="2153249"/>
                <a:ext cx="279172" cy="369332"/>
              </a:xfrm>
              <a:prstGeom prst="rect">
                <a:avLst/>
              </a:prstGeom>
              <a:blipFill>
                <a:blip r:embed="rId12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BE29B333-B97D-414F-A854-5FAC0B55FF06}"/>
                  </a:ext>
                </a:extLst>
              </p:cNvPr>
              <p:cNvSpPr txBox="1"/>
              <p:nvPr/>
            </p:nvSpPr>
            <p:spPr>
              <a:xfrm>
                <a:off x="2341147" y="2296530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29B333-B97D-414F-A854-5FAC0B55F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147" y="2296530"/>
                <a:ext cx="41974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3907775-C793-403C-9429-FE4831BB8823}"/>
              </a:ext>
            </a:extLst>
          </p:cNvPr>
          <p:cNvGrpSpPr/>
          <p:nvPr/>
        </p:nvGrpSpPr>
        <p:grpSpPr>
          <a:xfrm>
            <a:off x="1639934" y="3132448"/>
            <a:ext cx="355469" cy="224102"/>
            <a:chOff x="1447800" y="443154"/>
            <a:chExt cx="152400" cy="11430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D40B7F7C-C0B4-42A8-AC93-EBA1891C39F0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1A5D5065-8767-4099-9C11-0BF118AFD9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4955E179-1CFE-4E1A-9545-CDF12C77907E}"/>
              </a:ext>
            </a:extLst>
          </p:cNvPr>
          <p:cNvGrpSpPr/>
          <p:nvPr/>
        </p:nvGrpSpPr>
        <p:grpSpPr>
          <a:xfrm>
            <a:off x="3655139" y="2863477"/>
            <a:ext cx="355469" cy="224102"/>
            <a:chOff x="1447800" y="443154"/>
            <a:chExt cx="152400" cy="1143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0EE9B49B-17C7-4169-A8D6-6005B8C1DFAB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xmlns="" id="{DE85FF94-9DE8-4CED-978E-6B76F91825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BD4A4A7D-61FB-47BE-AE53-29998B4CF6D4}"/>
                  </a:ext>
                </a:extLst>
              </p:cNvPr>
              <p:cNvSpPr txBox="1"/>
              <p:nvPr/>
            </p:nvSpPr>
            <p:spPr>
              <a:xfrm>
                <a:off x="4309127" y="2385130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4A4A7D-61FB-47BE-AE53-29998B4CF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127" y="2385130"/>
                <a:ext cx="279172" cy="369332"/>
              </a:xfrm>
              <a:prstGeom prst="rect">
                <a:avLst/>
              </a:prstGeom>
              <a:blipFill>
                <a:blip r:embed="rId15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xmlns="" id="{6C073E43-6247-47C5-A7D8-209FD083E4D7}"/>
              </a:ext>
            </a:extLst>
          </p:cNvPr>
          <p:cNvSpPr/>
          <p:nvPr/>
        </p:nvSpPr>
        <p:spPr>
          <a:xfrm>
            <a:off x="4574031" y="2452847"/>
            <a:ext cx="139468" cy="139468"/>
          </a:xfrm>
          <a:prstGeom prst="ellipse">
            <a:avLst/>
          </a:prstGeom>
          <a:solidFill>
            <a:srgbClr val="FF0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808E38FD-7892-40BD-9AD9-1181719C68F4}"/>
                  </a:ext>
                </a:extLst>
              </p:cNvPr>
              <p:cNvSpPr txBox="1"/>
              <p:nvPr/>
            </p:nvSpPr>
            <p:spPr>
              <a:xfrm>
                <a:off x="4155961" y="2654959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08E38FD-7892-40BD-9AD9-1181719C6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961" y="2654959"/>
                <a:ext cx="41974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DC7B1C0F-40C4-444B-A1C0-A55AE75C6F7A}"/>
              </a:ext>
            </a:extLst>
          </p:cNvPr>
          <p:cNvGrpSpPr/>
          <p:nvPr/>
        </p:nvGrpSpPr>
        <p:grpSpPr>
          <a:xfrm>
            <a:off x="4309128" y="1861238"/>
            <a:ext cx="355469" cy="224102"/>
            <a:chOff x="1447800" y="443154"/>
            <a:chExt cx="152400" cy="1143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9F3E70E9-CFFB-4408-B02D-DF89D595EE53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2E5D0E0B-CB67-4FCD-AF2B-3F697D80F5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F5149C5D-E1C2-4F9B-9C80-2295212996FB}"/>
                  </a:ext>
                </a:extLst>
              </p:cNvPr>
              <p:cNvSpPr txBox="1"/>
              <p:nvPr/>
            </p:nvSpPr>
            <p:spPr>
              <a:xfrm>
                <a:off x="4336034" y="1479287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149C5D-E1C2-4F9B-9C80-229521299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034" y="1479287"/>
                <a:ext cx="41974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A5B76FD0-06F4-4955-8428-7D256765AB2B}"/>
                  </a:ext>
                </a:extLst>
              </p:cNvPr>
              <p:cNvSpPr txBox="1"/>
              <p:nvPr/>
            </p:nvSpPr>
            <p:spPr>
              <a:xfrm>
                <a:off x="4094983" y="1163951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B76FD0-06F4-4955-8428-7D256765A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983" y="1163951"/>
                <a:ext cx="279172" cy="369332"/>
              </a:xfrm>
              <a:prstGeom prst="rect">
                <a:avLst/>
              </a:prstGeom>
              <a:blipFill>
                <a:blip r:embed="rId18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BACC5047-1261-4FA2-AF15-4FCE38F14D61}"/>
              </a:ext>
            </a:extLst>
          </p:cNvPr>
          <p:cNvGrpSpPr/>
          <p:nvPr/>
        </p:nvGrpSpPr>
        <p:grpSpPr>
          <a:xfrm>
            <a:off x="3434005" y="1825711"/>
            <a:ext cx="355469" cy="224102"/>
            <a:chOff x="1447800" y="443154"/>
            <a:chExt cx="152400" cy="114300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5B83E4E5-89D5-4CC7-B1E0-F93535ABB4A0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A3ADA85B-A818-4679-BABE-58A5176C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xmlns="" id="{C3CDB289-4836-454C-B611-8EE70AF417F7}"/>
              </a:ext>
            </a:extLst>
          </p:cNvPr>
          <p:cNvGrpSpPr/>
          <p:nvPr/>
        </p:nvGrpSpPr>
        <p:grpSpPr>
          <a:xfrm>
            <a:off x="5132544" y="2049813"/>
            <a:ext cx="355469" cy="224102"/>
            <a:chOff x="1447800" y="443154"/>
            <a:chExt cx="152400" cy="114300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xmlns="" id="{E2340E21-96B1-48B2-9A6A-29647BA983C7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53B2F556-39C1-4793-9015-3B90393FAC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7158B2A9-7FA3-40AA-A4F0-5A569580DBB8}"/>
                  </a:ext>
                </a:extLst>
              </p:cNvPr>
              <p:cNvSpPr txBox="1"/>
              <p:nvPr/>
            </p:nvSpPr>
            <p:spPr>
              <a:xfrm>
                <a:off x="5487838" y="1935052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158B2A9-7FA3-40AA-A4F0-5A569580D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838" y="1935052"/>
                <a:ext cx="41974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BEEA4451-34F4-4BDF-A6DA-26D4B20B3A4B}"/>
                  </a:ext>
                </a:extLst>
              </p:cNvPr>
              <p:cNvSpPr txBox="1"/>
              <p:nvPr/>
            </p:nvSpPr>
            <p:spPr>
              <a:xfrm>
                <a:off x="5736592" y="1570861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EEA4451-34F4-4BDF-A6DA-26D4B20B3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592" y="1570861"/>
                <a:ext cx="279172" cy="369332"/>
              </a:xfrm>
              <a:prstGeom prst="rect">
                <a:avLst/>
              </a:prstGeom>
              <a:blipFill>
                <a:blip r:embed="rId20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xmlns="" id="{18588E33-5519-4B1A-81DB-BAC2DB205E7F}"/>
              </a:ext>
            </a:extLst>
          </p:cNvPr>
          <p:cNvGrpSpPr/>
          <p:nvPr/>
        </p:nvGrpSpPr>
        <p:grpSpPr>
          <a:xfrm>
            <a:off x="314480" y="848163"/>
            <a:ext cx="3108247" cy="369332"/>
            <a:chOff x="520084" y="829840"/>
            <a:chExt cx="3108247" cy="369332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xmlns="" id="{785DEE68-2232-45D8-9AB1-A07FC61E91AD}"/>
                </a:ext>
              </a:extLst>
            </p:cNvPr>
            <p:cNvSpPr/>
            <p:nvPr/>
          </p:nvSpPr>
          <p:spPr>
            <a:xfrm>
              <a:off x="520084" y="976074"/>
              <a:ext cx="139468" cy="139468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8E3034EC-4D72-492C-A288-EBE51383C386}"/>
                </a:ext>
              </a:extLst>
            </p:cNvPr>
            <p:cNvSpPr txBox="1"/>
            <p:nvPr/>
          </p:nvSpPr>
          <p:spPr>
            <a:xfrm>
              <a:off x="795402" y="829840"/>
              <a:ext cx="2832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itchFamily="34" charset="0"/>
                </a:rPr>
                <a:t>= your 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C</a:t>
              </a:r>
              <a:r>
                <a:rPr lang="en-US" dirty="0">
                  <a:latin typeface="Arial Narrow" pitchFamily="34" charset="0"/>
                </a:rPr>
                <a:t>enter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o</a:t>
              </a:r>
              <a:r>
                <a:rPr lang="en-US" dirty="0">
                  <a:latin typeface="Arial Narrow" pitchFamily="34" charset="0"/>
                </a:rPr>
                <a:t>f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A</a:t>
              </a:r>
              <a:r>
                <a:rPr lang="en-US" dirty="0">
                  <a:latin typeface="Arial Narrow" pitchFamily="34" charset="0"/>
                </a:rPr>
                <a:t>ctivity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 </a:t>
              </a:r>
              <a:endParaRPr lang="en-US" dirty="0">
                <a:latin typeface="Arial Narrow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7467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57054" y="51677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782331" y="415393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09254" y="31103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42454" y="21197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05300" y="2318612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92398" y="15863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154" y="112136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76254" y="44819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14454" y="37961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39446" y="33389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2397739" y="2509963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3464539" y="3500563"/>
            <a:ext cx="395907" cy="7203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4237616" y="4544184"/>
            <a:ext cx="486138" cy="62353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3464539" y="2708857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4380854" y="1578569"/>
            <a:ext cx="191146" cy="74004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4760585" y="1976563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4912339" y="4872163"/>
            <a:ext cx="842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5906146" y="3796118"/>
            <a:ext cx="36808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6131539" y="4186363"/>
            <a:ext cx="461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1834861" y="2499426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4345983" y="2786145"/>
            <a:ext cx="529671" cy="1526583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 rot="11547755">
            <a:off x="3394278" y="1403694"/>
            <a:ext cx="529671" cy="1718502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 rot="1018373">
            <a:off x="4789533" y="1908484"/>
            <a:ext cx="897844" cy="2519376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 rot="2700992">
            <a:off x="5646717" y="3813042"/>
            <a:ext cx="529671" cy="220266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12204401">
            <a:off x="4917246" y="3558561"/>
            <a:ext cx="529671" cy="1647956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2F07E20-E82E-4300-B6BA-6D573112409B}"/>
              </a:ext>
            </a:extLst>
          </p:cNvPr>
          <p:cNvSpPr txBox="1"/>
          <p:nvPr/>
        </p:nvSpPr>
        <p:spPr>
          <a:xfrm>
            <a:off x="4571720" y="5284029"/>
            <a:ext cx="22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5687A1EF-3B22-4D47-AE73-437CA4A98629}"/>
                  </a:ext>
                </a:extLst>
              </p:cNvPr>
              <p:cNvSpPr txBox="1"/>
              <p:nvPr/>
            </p:nvSpPr>
            <p:spPr>
              <a:xfrm>
                <a:off x="4137832" y="5255586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87A1EF-3B22-4D47-AE73-437CA4A98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832" y="5255586"/>
                <a:ext cx="304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A29CB063-9691-4CEF-B396-54BAE9359D4C}"/>
              </a:ext>
            </a:extLst>
          </p:cNvPr>
          <p:cNvGrpSpPr/>
          <p:nvPr/>
        </p:nvGrpSpPr>
        <p:grpSpPr>
          <a:xfrm>
            <a:off x="4403090" y="4779053"/>
            <a:ext cx="152400" cy="114300"/>
            <a:chOff x="1447800" y="443154"/>
            <a:chExt cx="152400" cy="1143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8781F1DB-04C9-409D-8886-8A06CA19CD92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0C11814B-076A-4907-823A-0BB0CCA24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8A336B21-D350-43DD-A6D3-E2268E3EB87A}"/>
                  </a:ext>
                </a:extLst>
              </p:cNvPr>
              <p:cNvSpPr txBox="1"/>
              <p:nvPr/>
            </p:nvSpPr>
            <p:spPr>
              <a:xfrm>
                <a:off x="3928448" y="4210017"/>
                <a:ext cx="457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A336B21-D350-43DD-A6D3-E2268E3EB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448" y="4210017"/>
                <a:ext cx="457200" cy="381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AC9AEE1D-5F12-4BFD-864C-B8CB34D163BA}"/>
                  </a:ext>
                </a:extLst>
              </p:cNvPr>
              <p:cNvSpPr txBox="1"/>
              <p:nvPr/>
            </p:nvSpPr>
            <p:spPr>
              <a:xfrm>
                <a:off x="4177143" y="4360400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C9AEE1D-5F12-4BFD-864C-B8CB34D16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143" y="4360400"/>
                <a:ext cx="41974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8C048A1E-697A-4DF8-850F-3AF1C0D30E6D}"/>
              </a:ext>
            </a:extLst>
          </p:cNvPr>
          <p:cNvGrpSpPr/>
          <p:nvPr/>
        </p:nvGrpSpPr>
        <p:grpSpPr>
          <a:xfrm>
            <a:off x="3586952" y="3804263"/>
            <a:ext cx="152400" cy="114300"/>
            <a:chOff x="1447800" y="443154"/>
            <a:chExt cx="152400" cy="1143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7737F77C-59D7-4994-8712-B53E9973F177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8818DC8C-1BE3-4125-84CE-31142BE4EE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48AD2828-4ADE-4CE3-AE6A-9FEFC37B71D7}"/>
                  </a:ext>
                </a:extLst>
              </p:cNvPr>
              <p:cNvSpPr txBox="1"/>
              <p:nvPr/>
            </p:nvSpPr>
            <p:spPr>
              <a:xfrm>
                <a:off x="3126938" y="3233299"/>
                <a:ext cx="457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AD2828-4ADE-4CE3-AE6A-9FEFC37B7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938" y="3233299"/>
                <a:ext cx="457200" cy="381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BAAD0B7A-F10E-4075-8B97-3D7E5754445E}"/>
                  </a:ext>
                </a:extLst>
              </p:cNvPr>
              <p:cNvSpPr txBox="1"/>
              <p:nvPr/>
            </p:nvSpPr>
            <p:spPr>
              <a:xfrm>
                <a:off x="3380775" y="3324042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AD0B7A-F10E-4075-8B97-3D7E57544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775" y="3324042"/>
                <a:ext cx="41974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077E7CF8-4625-472C-8D2D-4AFA745F2DD5}"/>
              </a:ext>
            </a:extLst>
          </p:cNvPr>
          <p:cNvGrpSpPr/>
          <p:nvPr/>
        </p:nvGrpSpPr>
        <p:grpSpPr>
          <a:xfrm>
            <a:off x="2693072" y="2822057"/>
            <a:ext cx="152400" cy="114300"/>
            <a:chOff x="1447800" y="443154"/>
            <a:chExt cx="152400" cy="1143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F205D5D4-7425-47DA-A494-0D15A35CB9C9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DBCAA299-E21B-42E5-A6D4-8ADD3AFCBA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EEDD2BDA-8DC8-46FD-8815-F65757646F1B}"/>
                  </a:ext>
                </a:extLst>
              </p:cNvPr>
              <p:cNvSpPr txBox="1"/>
              <p:nvPr/>
            </p:nvSpPr>
            <p:spPr>
              <a:xfrm>
                <a:off x="2189615" y="2153249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EDD2BDA-8DC8-46FD-8815-F65757646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615" y="2153249"/>
                <a:ext cx="279172" cy="369332"/>
              </a:xfrm>
              <a:prstGeom prst="rect">
                <a:avLst/>
              </a:prstGeom>
              <a:blipFill>
                <a:blip r:embed="rId12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BE29B333-B97D-414F-A854-5FAC0B55FF06}"/>
                  </a:ext>
                </a:extLst>
              </p:cNvPr>
              <p:cNvSpPr txBox="1"/>
              <p:nvPr/>
            </p:nvSpPr>
            <p:spPr>
              <a:xfrm>
                <a:off x="2341147" y="2296530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29B333-B97D-414F-A854-5FAC0B55F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147" y="2296530"/>
                <a:ext cx="41974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3907775-C793-403C-9429-FE4831BB8823}"/>
              </a:ext>
            </a:extLst>
          </p:cNvPr>
          <p:cNvGrpSpPr/>
          <p:nvPr/>
        </p:nvGrpSpPr>
        <p:grpSpPr>
          <a:xfrm>
            <a:off x="1639934" y="3132448"/>
            <a:ext cx="355469" cy="224102"/>
            <a:chOff x="1447800" y="443154"/>
            <a:chExt cx="152400" cy="11430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D40B7F7C-C0B4-42A8-AC93-EBA1891C39F0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1A5D5065-8767-4099-9C11-0BF118AFD9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4955E179-1CFE-4E1A-9545-CDF12C77907E}"/>
              </a:ext>
            </a:extLst>
          </p:cNvPr>
          <p:cNvGrpSpPr/>
          <p:nvPr/>
        </p:nvGrpSpPr>
        <p:grpSpPr>
          <a:xfrm>
            <a:off x="3655139" y="2863477"/>
            <a:ext cx="355469" cy="224102"/>
            <a:chOff x="1447800" y="443154"/>
            <a:chExt cx="152400" cy="1143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0EE9B49B-17C7-4169-A8D6-6005B8C1DFAB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xmlns="" id="{DE85FF94-9DE8-4CED-978E-6B76F91825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BD4A4A7D-61FB-47BE-AE53-29998B4CF6D4}"/>
                  </a:ext>
                </a:extLst>
              </p:cNvPr>
              <p:cNvSpPr txBox="1"/>
              <p:nvPr/>
            </p:nvSpPr>
            <p:spPr>
              <a:xfrm>
                <a:off x="4309127" y="2385130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4A4A7D-61FB-47BE-AE53-29998B4CF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127" y="2385130"/>
                <a:ext cx="279172" cy="369332"/>
              </a:xfrm>
              <a:prstGeom prst="rect">
                <a:avLst/>
              </a:prstGeom>
              <a:blipFill>
                <a:blip r:embed="rId15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xmlns="" id="{6C073E43-6247-47C5-A7D8-209FD083E4D7}"/>
              </a:ext>
            </a:extLst>
          </p:cNvPr>
          <p:cNvSpPr/>
          <p:nvPr/>
        </p:nvSpPr>
        <p:spPr>
          <a:xfrm>
            <a:off x="5987994" y="1795584"/>
            <a:ext cx="139468" cy="139468"/>
          </a:xfrm>
          <a:prstGeom prst="ellipse">
            <a:avLst/>
          </a:prstGeom>
          <a:solidFill>
            <a:srgbClr val="FF0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808E38FD-7892-40BD-9AD9-1181719C68F4}"/>
                  </a:ext>
                </a:extLst>
              </p:cNvPr>
              <p:cNvSpPr txBox="1"/>
              <p:nvPr/>
            </p:nvSpPr>
            <p:spPr>
              <a:xfrm>
                <a:off x="4155961" y="2654959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08E38FD-7892-40BD-9AD9-1181719C6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961" y="2654959"/>
                <a:ext cx="41974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DC7B1C0F-40C4-444B-A1C0-A55AE75C6F7A}"/>
              </a:ext>
            </a:extLst>
          </p:cNvPr>
          <p:cNvGrpSpPr/>
          <p:nvPr/>
        </p:nvGrpSpPr>
        <p:grpSpPr>
          <a:xfrm>
            <a:off x="4309128" y="1861238"/>
            <a:ext cx="355469" cy="224102"/>
            <a:chOff x="1447800" y="443154"/>
            <a:chExt cx="152400" cy="1143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9F3E70E9-CFFB-4408-B02D-DF89D595EE53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2E5D0E0B-CB67-4FCD-AF2B-3F697D80F5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F5149C5D-E1C2-4F9B-9C80-2295212996FB}"/>
                  </a:ext>
                </a:extLst>
              </p:cNvPr>
              <p:cNvSpPr txBox="1"/>
              <p:nvPr/>
            </p:nvSpPr>
            <p:spPr>
              <a:xfrm>
                <a:off x="4336034" y="1479287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149C5D-E1C2-4F9B-9C80-229521299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034" y="1479287"/>
                <a:ext cx="41974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A5B76FD0-06F4-4955-8428-7D256765AB2B}"/>
                  </a:ext>
                </a:extLst>
              </p:cNvPr>
              <p:cNvSpPr txBox="1"/>
              <p:nvPr/>
            </p:nvSpPr>
            <p:spPr>
              <a:xfrm>
                <a:off x="4094983" y="1163951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B76FD0-06F4-4955-8428-7D256765A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983" y="1163951"/>
                <a:ext cx="279172" cy="369332"/>
              </a:xfrm>
              <a:prstGeom prst="rect">
                <a:avLst/>
              </a:prstGeom>
              <a:blipFill>
                <a:blip r:embed="rId18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BACC5047-1261-4FA2-AF15-4FCE38F14D61}"/>
              </a:ext>
            </a:extLst>
          </p:cNvPr>
          <p:cNvGrpSpPr/>
          <p:nvPr/>
        </p:nvGrpSpPr>
        <p:grpSpPr>
          <a:xfrm>
            <a:off x="3434005" y="1825711"/>
            <a:ext cx="355469" cy="224102"/>
            <a:chOff x="1447800" y="443154"/>
            <a:chExt cx="152400" cy="114300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5B83E4E5-89D5-4CC7-B1E0-F93535ABB4A0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A3ADA85B-A818-4679-BABE-58A5176C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xmlns="" id="{C3CDB289-4836-454C-B611-8EE70AF417F7}"/>
              </a:ext>
            </a:extLst>
          </p:cNvPr>
          <p:cNvGrpSpPr/>
          <p:nvPr/>
        </p:nvGrpSpPr>
        <p:grpSpPr>
          <a:xfrm>
            <a:off x="5132544" y="2049813"/>
            <a:ext cx="355469" cy="224102"/>
            <a:chOff x="1447800" y="443154"/>
            <a:chExt cx="152400" cy="114300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xmlns="" id="{E2340E21-96B1-48B2-9A6A-29647BA983C7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53B2F556-39C1-4793-9015-3B90393FAC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7158B2A9-7FA3-40AA-A4F0-5A569580DBB8}"/>
                  </a:ext>
                </a:extLst>
              </p:cNvPr>
              <p:cNvSpPr txBox="1"/>
              <p:nvPr/>
            </p:nvSpPr>
            <p:spPr>
              <a:xfrm>
                <a:off x="5487838" y="1935052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158B2A9-7FA3-40AA-A4F0-5A569580D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838" y="1935052"/>
                <a:ext cx="41974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BEEA4451-34F4-4BDF-A6DA-26D4B20B3A4B}"/>
                  </a:ext>
                </a:extLst>
              </p:cNvPr>
              <p:cNvSpPr txBox="1"/>
              <p:nvPr/>
            </p:nvSpPr>
            <p:spPr>
              <a:xfrm>
                <a:off x="5736592" y="1570861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EEA4451-34F4-4BDF-A6DA-26D4B20B3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592" y="1570861"/>
                <a:ext cx="279172" cy="369332"/>
              </a:xfrm>
              <a:prstGeom prst="rect">
                <a:avLst/>
              </a:prstGeom>
              <a:blipFill>
                <a:blip r:embed="rId20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6A0CDA6F-07DE-4020-B2B3-48BE2D3A3BAB}"/>
              </a:ext>
            </a:extLst>
          </p:cNvPr>
          <p:cNvGrpSpPr/>
          <p:nvPr/>
        </p:nvGrpSpPr>
        <p:grpSpPr>
          <a:xfrm>
            <a:off x="5638672" y="2569071"/>
            <a:ext cx="355469" cy="224102"/>
            <a:chOff x="1447800" y="443154"/>
            <a:chExt cx="152400" cy="1143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AE3084CD-07F5-4569-BEDC-986BA7B0276E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B39CC67E-C4DB-44E2-B0D0-5CA6018D8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780AEA7C-2674-424B-A03F-BFC86459E613}"/>
              </a:ext>
            </a:extLst>
          </p:cNvPr>
          <p:cNvSpPr txBox="1"/>
          <p:nvPr/>
        </p:nvSpPr>
        <p:spPr>
          <a:xfrm>
            <a:off x="6201271" y="1628585"/>
            <a:ext cx="969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400" b="1" i="0" dirty="0">
                <a:latin typeface="Arial Narrow" pitchFamily="34" charset="0"/>
              </a:rPr>
              <a:t>Backtrack!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C23071E5-4673-46C0-8FA4-83A20F2CAD7D}"/>
              </a:ext>
            </a:extLst>
          </p:cNvPr>
          <p:cNvGrpSpPr/>
          <p:nvPr/>
        </p:nvGrpSpPr>
        <p:grpSpPr>
          <a:xfrm>
            <a:off x="314480" y="848163"/>
            <a:ext cx="3108247" cy="369332"/>
            <a:chOff x="520084" y="829840"/>
            <a:chExt cx="3108247" cy="369332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xmlns="" id="{BE410519-52BE-45EC-8964-390E9C4C355E}"/>
                </a:ext>
              </a:extLst>
            </p:cNvPr>
            <p:cNvSpPr/>
            <p:nvPr/>
          </p:nvSpPr>
          <p:spPr>
            <a:xfrm>
              <a:off x="520084" y="976074"/>
              <a:ext cx="139468" cy="139468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9E1BFA88-0E43-4179-8E2F-4BF0094AD7BD}"/>
                </a:ext>
              </a:extLst>
            </p:cNvPr>
            <p:cNvSpPr txBox="1"/>
            <p:nvPr/>
          </p:nvSpPr>
          <p:spPr>
            <a:xfrm>
              <a:off x="795402" y="829840"/>
              <a:ext cx="2832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itchFamily="34" charset="0"/>
                </a:rPr>
                <a:t>= your 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C</a:t>
              </a:r>
              <a:r>
                <a:rPr lang="en-US" dirty="0">
                  <a:latin typeface="Arial Narrow" pitchFamily="34" charset="0"/>
                </a:rPr>
                <a:t>enter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o</a:t>
              </a:r>
              <a:r>
                <a:rPr lang="en-US" dirty="0">
                  <a:latin typeface="Arial Narrow" pitchFamily="34" charset="0"/>
                </a:rPr>
                <a:t>f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A</a:t>
              </a:r>
              <a:r>
                <a:rPr lang="en-US" dirty="0">
                  <a:latin typeface="Arial Narrow" pitchFamily="34" charset="0"/>
                </a:rPr>
                <a:t>ctivity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 </a:t>
              </a:r>
              <a:endParaRPr lang="en-US" dirty="0">
                <a:latin typeface="Arial Narrow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159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57054" y="51677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782331" y="415393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09254" y="31103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42454" y="21197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05300" y="2318612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92398" y="15863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154" y="112136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76254" y="44819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14454" y="37961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39446" y="33389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2397739" y="2509963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3464539" y="3500563"/>
            <a:ext cx="395907" cy="7203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4237616" y="4544184"/>
            <a:ext cx="486138" cy="62353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3464539" y="2708857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4380854" y="1578569"/>
            <a:ext cx="191146" cy="74004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4760585" y="1976563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4912339" y="4872163"/>
            <a:ext cx="842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5906146" y="3796118"/>
            <a:ext cx="36808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6131539" y="4186363"/>
            <a:ext cx="461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1834861" y="2499426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4345983" y="2786145"/>
            <a:ext cx="529671" cy="1526583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 rot="11547755">
            <a:off x="3394278" y="1403694"/>
            <a:ext cx="529671" cy="1718502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 rot="1018373">
            <a:off x="4789533" y="1908484"/>
            <a:ext cx="897844" cy="2519376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 rot="2700992">
            <a:off x="5646717" y="3813042"/>
            <a:ext cx="529671" cy="220266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12204401">
            <a:off x="4917246" y="3558561"/>
            <a:ext cx="529671" cy="1647956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2F07E20-E82E-4300-B6BA-6D573112409B}"/>
              </a:ext>
            </a:extLst>
          </p:cNvPr>
          <p:cNvSpPr txBox="1"/>
          <p:nvPr/>
        </p:nvSpPr>
        <p:spPr>
          <a:xfrm>
            <a:off x="4571720" y="5284029"/>
            <a:ext cx="22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5687A1EF-3B22-4D47-AE73-437CA4A98629}"/>
                  </a:ext>
                </a:extLst>
              </p:cNvPr>
              <p:cNvSpPr txBox="1"/>
              <p:nvPr/>
            </p:nvSpPr>
            <p:spPr>
              <a:xfrm>
                <a:off x="4137832" y="5255586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87A1EF-3B22-4D47-AE73-437CA4A98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832" y="5255586"/>
                <a:ext cx="304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A29CB063-9691-4CEF-B396-54BAE9359D4C}"/>
              </a:ext>
            </a:extLst>
          </p:cNvPr>
          <p:cNvGrpSpPr/>
          <p:nvPr/>
        </p:nvGrpSpPr>
        <p:grpSpPr>
          <a:xfrm>
            <a:off x="4403090" y="4779053"/>
            <a:ext cx="152400" cy="114300"/>
            <a:chOff x="1447800" y="443154"/>
            <a:chExt cx="152400" cy="1143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8781F1DB-04C9-409D-8886-8A06CA19CD92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0C11814B-076A-4907-823A-0BB0CCA24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8A336B21-D350-43DD-A6D3-E2268E3EB87A}"/>
                  </a:ext>
                </a:extLst>
              </p:cNvPr>
              <p:cNvSpPr txBox="1"/>
              <p:nvPr/>
            </p:nvSpPr>
            <p:spPr>
              <a:xfrm>
                <a:off x="3928448" y="4210017"/>
                <a:ext cx="457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A336B21-D350-43DD-A6D3-E2268E3EB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448" y="4210017"/>
                <a:ext cx="457200" cy="381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AC9AEE1D-5F12-4BFD-864C-B8CB34D163BA}"/>
                  </a:ext>
                </a:extLst>
              </p:cNvPr>
              <p:cNvSpPr txBox="1"/>
              <p:nvPr/>
            </p:nvSpPr>
            <p:spPr>
              <a:xfrm>
                <a:off x="4177143" y="4360400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C9AEE1D-5F12-4BFD-864C-B8CB34D16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143" y="4360400"/>
                <a:ext cx="41974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8C048A1E-697A-4DF8-850F-3AF1C0D30E6D}"/>
              </a:ext>
            </a:extLst>
          </p:cNvPr>
          <p:cNvGrpSpPr/>
          <p:nvPr/>
        </p:nvGrpSpPr>
        <p:grpSpPr>
          <a:xfrm>
            <a:off x="3586952" y="3804263"/>
            <a:ext cx="152400" cy="114300"/>
            <a:chOff x="1447800" y="443154"/>
            <a:chExt cx="152400" cy="1143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7737F77C-59D7-4994-8712-B53E9973F177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8818DC8C-1BE3-4125-84CE-31142BE4EE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48AD2828-4ADE-4CE3-AE6A-9FEFC37B71D7}"/>
                  </a:ext>
                </a:extLst>
              </p:cNvPr>
              <p:cNvSpPr txBox="1"/>
              <p:nvPr/>
            </p:nvSpPr>
            <p:spPr>
              <a:xfrm>
                <a:off x="3126938" y="3233299"/>
                <a:ext cx="457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AD2828-4ADE-4CE3-AE6A-9FEFC37B7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938" y="3233299"/>
                <a:ext cx="457200" cy="381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BAAD0B7A-F10E-4075-8B97-3D7E5754445E}"/>
                  </a:ext>
                </a:extLst>
              </p:cNvPr>
              <p:cNvSpPr txBox="1"/>
              <p:nvPr/>
            </p:nvSpPr>
            <p:spPr>
              <a:xfrm>
                <a:off x="3380775" y="3324042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AD0B7A-F10E-4075-8B97-3D7E57544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775" y="3324042"/>
                <a:ext cx="41974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077E7CF8-4625-472C-8D2D-4AFA745F2DD5}"/>
              </a:ext>
            </a:extLst>
          </p:cNvPr>
          <p:cNvGrpSpPr/>
          <p:nvPr/>
        </p:nvGrpSpPr>
        <p:grpSpPr>
          <a:xfrm>
            <a:off x="2693072" y="2822057"/>
            <a:ext cx="152400" cy="114300"/>
            <a:chOff x="1447800" y="443154"/>
            <a:chExt cx="152400" cy="1143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F205D5D4-7425-47DA-A494-0D15A35CB9C9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DBCAA299-E21B-42E5-A6D4-8ADD3AFCBA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EEDD2BDA-8DC8-46FD-8815-F65757646F1B}"/>
                  </a:ext>
                </a:extLst>
              </p:cNvPr>
              <p:cNvSpPr txBox="1"/>
              <p:nvPr/>
            </p:nvSpPr>
            <p:spPr>
              <a:xfrm>
                <a:off x="2189615" y="2153249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EDD2BDA-8DC8-46FD-8815-F65757646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615" y="2153249"/>
                <a:ext cx="279172" cy="369332"/>
              </a:xfrm>
              <a:prstGeom prst="rect">
                <a:avLst/>
              </a:prstGeom>
              <a:blipFill>
                <a:blip r:embed="rId12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BE29B333-B97D-414F-A854-5FAC0B55FF06}"/>
                  </a:ext>
                </a:extLst>
              </p:cNvPr>
              <p:cNvSpPr txBox="1"/>
              <p:nvPr/>
            </p:nvSpPr>
            <p:spPr>
              <a:xfrm>
                <a:off x="2341147" y="2296530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29B333-B97D-414F-A854-5FAC0B55F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147" y="2296530"/>
                <a:ext cx="41974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3907775-C793-403C-9429-FE4831BB8823}"/>
              </a:ext>
            </a:extLst>
          </p:cNvPr>
          <p:cNvGrpSpPr/>
          <p:nvPr/>
        </p:nvGrpSpPr>
        <p:grpSpPr>
          <a:xfrm>
            <a:off x="1639934" y="3132448"/>
            <a:ext cx="355469" cy="224102"/>
            <a:chOff x="1447800" y="443154"/>
            <a:chExt cx="152400" cy="11430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D40B7F7C-C0B4-42A8-AC93-EBA1891C39F0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1A5D5065-8767-4099-9C11-0BF118AFD9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4955E179-1CFE-4E1A-9545-CDF12C77907E}"/>
              </a:ext>
            </a:extLst>
          </p:cNvPr>
          <p:cNvGrpSpPr/>
          <p:nvPr/>
        </p:nvGrpSpPr>
        <p:grpSpPr>
          <a:xfrm>
            <a:off x="3655139" y="2863477"/>
            <a:ext cx="355469" cy="224102"/>
            <a:chOff x="1447800" y="443154"/>
            <a:chExt cx="152400" cy="1143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0EE9B49B-17C7-4169-A8D6-6005B8C1DFAB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xmlns="" id="{DE85FF94-9DE8-4CED-978E-6B76F91825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BD4A4A7D-61FB-47BE-AE53-29998B4CF6D4}"/>
                  </a:ext>
                </a:extLst>
              </p:cNvPr>
              <p:cNvSpPr txBox="1"/>
              <p:nvPr/>
            </p:nvSpPr>
            <p:spPr>
              <a:xfrm>
                <a:off x="4309127" y="2385130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4A4A7D-61FB-47BE-AE53-29998B4CF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127" y="2385130"/>
                <a:ext cx="279172" cy="369332"/>
              </a:xfrm>
              <a:prstGeom prst="rect">
                <a:avLst/>
              </a:prstGeom>
              <a:blipFill>
                <a:blip r:embed="rId15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xmlns="" id="{6C073E43-6247-47C5-A7D8-209FD083E4D7}"/>
              </a:ext>
            </a:extLst>
          </p:cNvPr>
          <p:cNvSpPr/>
          <p:nvPr/>
        </p:nvSpPr>
        <p:spPr>
          <a:xfrm>
            <a:off x="4615802" y="2505906"/>
            <a:ext cx="139468" cy="139468"/>
          </a:xfrm>
          <a:prstGeom prst="ellipse">
            <a:avLst/>
          </a:prstGeom>
          <a:solidFill>
            <a:srgbClr val="FF0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808E38FD-7892-40BD-9AD9-1181719C68F4}"/>
                  </a:ext>
                </a:extLst>
              </p:cNvPr>
              <p:cNvSpPr txBox="1"/>
              <p:nvPr/>
            </p:nvSpPr>
            <p:spPr>
              <a:xfrm>
                <a:off x="4155961" y="2654959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08E38FD-7892-40BD-9AD9-1181719C6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961" y="2654959"/>
                <a:ext cx="41974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DC7B1C0F-40C4-444B-A1C0-A55AE75C6F7A}"/>
              </a:ext>
            </a:extLst>
          </p:cNvPr>
          <p:cNvGrpSpPr/>
          <p:nvPr/>
        </p:nvGrpSpPr>
        <p:grpSpPr>
          <a:xfrm>
            <a:off x="4309128" y="1861238"/>
            <a:ext cx="355469" cy="224102"/>
            <a:chOff x="1447800" y="443154"/>
            <a:chExt cx="152400" cy="1143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9F3E70E9-CFFB-4408-B02D-DF89D595EE53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2E5D0E0B-CB67-4FCD-AF2B-3F697D80F5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F5149C5D-E1C2-4F9B-9C80-2295212996FB}"/>
                  </a:ext>
                </a:extLst>
              </p:cNvPr>
              <p:cNvSpPr txBox="1"/>
              <p:nvPr/>
            </p:nvSpPr>
            <p:spPr>
              <a:xfrm>
                <a:off x="4336034" y="1479287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149C5D-E1C2-4F9B-9C80-229521299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034" y="1479287"/>
                <a:ext cx="41974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A5B76FD0-06F4-4955-8428-7D256765AB2B}"/>
                  </a:ext>
                </a:extLst>
              </p:cNvPr>
              <p:cNvSpPr txBox="1"/>
              <p:nvPr/>
            </p:nvSpPr>
            <p:spPr>
              <a:xfrm>
                <a:off x="4094983" y="1163951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B76FD0-06F4-4955-8428-7D256765A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983" y="1163951"/>
                <a:ext cx="279172" cy="369332"/>
              </a:xfrm>
              <a:prstGeom prst="rect">
                <a:avLst/>
              </a:prstGeom>
              <a:blipFill>
                <a:blip r:embed="rId18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BACC5047-1261-4FA2-AF15-4FCE38F14D61}"/>
              </a:ext>
            </a:extLst>
          </p:cNvPr>
          <p:cNvGrpSpPr/>
          <p:nvPr/>
        </p:nvGrpSpPr>
        <p:grpSpPr>
          <a:xfrm>
            <a:off x="3434005" y="1825711"/>
            <a:ext cx="355469" cy="224102"/>
            <a:chOff x="1447800" y="443154"/>
            <a:chExt cx="152400" cy="114300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5B83E4E5-89D5-4CC7-B1E0-F93535ABB4A0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A3ADA85B-A818-4679-BABE-58A5176C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xmlns="" id="{C3CDB289-4836-454C-B611-8EE70AF417F7}"/>
              </a:ext>
            </a:extLst>
          </p:cNvPr>
          <p:cNvGrpSpPr/>
          <p:nvPr/>
        </p:nvGrpSpPr>
        <p:grpSpPr>
          <a:xfrm>
            <a:off x="5132544" y="2049813"/>
            <a:ext cx="355469" cy="224102"/>
            <a:chOff x="1447800" y="443154"/>
            <a:chExt cx="152400" cy="114300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xmlns="" id="{E2340E21-96B1-48B2-9A6A-29647BA983C7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53B2F556-39C1-4793-9015-3B90393FAC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7158B2A9-7FA3-40AA-A4F0-5A569580DBB8}"/>
                  </a:ext>
                </a:extLst>
              </p:cNvPr>
              <p:cNvSpPr txBox="1"/>
              <p:nvPr/>
            </p:nvSpPr>
            <p:spPr>
              <a:xfrm>
                <a:off x="5487838" y="1935052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158B2A9-7FA3-40AA-A4F0-5A569580D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838" y="1935052"/>
                <a:ext cx="41974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BEEA4451-34F4-4BDF-A6DA-26D4B20B3A4B}"/>
                  </a:ext>
                </a:extLst>
              </p:cNvPr>
              <p:cNvSpPr txBox="1"/>
              <p:nvPr/>
            </p:nvSpPr>
            <p:spPr>
              <a:xfrm>
                <a:off x="5736592" y="1570861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EEA4451-34F4-4BDF-A6DA-26D4B20B3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592" y="1570861"/>
                <a:ext cx="279172" cy="369332"/>
              </a:xfrm>
              <a:prstGeom prst="rect">
                <a:avLst/>
              </a:prstGeom>
              <a:blipFill>
                <a:blip r:embed="rId20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6A0CDA6F-07DE-4020-B2B3-48BE2D3A3BAB}"/>
              </a:ext>
            </a:extLst>
          </p:cNvPr>
          <p:cNvGrpSpPr/>
          <p:nvPr/>
        </p:nvGrpSpPr>
        <p:grpSpPr>
          <a:xfrm>
            <a:off x="5638672" y="2569071"/>
            <a:ext cx="355469" cy="224102"/>
            <a:chOff x="1447800" y="443154"/>
            <a:chExt cx="152400" cy="1143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AE3084CD-07F5-4569-BEDC-986BA7B0276E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B39CC67E-C4DB-44E2-B0D0-5CA6018D8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78AC286D-DD78-42C9-9517-A82257517CF2}"/>
              </a:ext>
            </a:extLst>
          </p:cNvPr>
          <p:cNvGrpSpPr/>
          <p:nvPr/>
        </p:nvGrpSpPr>
        <p:grpSpPr>
          <a:xfrm>
            <a:off x="4656996" y="3020397"/>
            <a:ext cx="355469" cy="224102"/>
            <a:chOff x="1447800" y="443154"/>
            <a:chExt cx="152400" cy="11430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xmlns="" id="{B7C336D3-1D6C-47DA-A220-22A5FE0D0E4E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xmlns="" id="{7EF72E0D-7DD8-4580-AEE5-0D31CD86E7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DD1C05E5-4FF5-45AD-BB25-5BD68CC405C6}"/>
              </a:ext>
            </a:extLst>
          </p:cNvPr>
          <p:cNvSpPr txBox="1"/>
          <p:nvPr/>
        </p:nvSpPr>
        <p:spPr>
          <a:xfrm>
            <a:off x="4765361" y="2414913"/>
            <a:ext cx="969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400" b="1" i="0" dirty="0">
                <a:latin typeface="Arial Narrow" pitchFamily="34" charset="0"/>
              </a:rPr>
              <a:t>Backtrack!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xmlns="" id="{433F94DD-E5B4-42B5-95D7-89757E7E1F3C}"/>
              </a:ext>
            </a:extLst>
          </p:cNvPr>
          <p:cNvGrpSpPr/>
          <p:nvPr/>
        </p:nvGrpSpPr>
        <p:grpSpPr>
          <a:xfrm>
            <a:off x="314480" y="848163"/>
            <a:ext cx="3108247" cy="369332"/>
            <a:chOff x="520084" y="829840"/>
            <a:chExt cx="3108247" cy="369332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xmlns="" id="{A7B5171C-511D-4769-AA81-5F7F639114A6}"/>
                </a:ext>
              </a:extLst>
            </p:cNvPr>
            <p:cNvSpPr/>
            <p:nvPr/>
          </p:nvSpPr>
          <p:spPr>
            <a:xfrm>
              <a:off x="520084" y="976074"/>
              <a:ext cx="139468" cy="139468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xmlns="" id="{F928A17F-1473-48EE-8E9A-BD8A48A2199B}"/>
                </a:ext>
              </a:extLst>
            </p:cNvPr>
            <p:cNvSpPr txBox="1"/>
            <p:nvPr/>
          </p:nvSpPr>
          <p:spPr>
            <a:xfrm>
              <a:off x="795402" y="829840"/>
              <a:ext cx="2832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itchFamily="34" charset="0"/>
                </a:rPr>
                <a:t>= your 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C</a:t>
              </a:r>
              <a:r>
                <a:rPr lang="en-US" dirty="0">
                  <a:latin typeface="Arial Narrow" pitchFamily="34" charset="0"/>
                </a:rPr>
                <a:t>enter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o</a:t>
              </a:r>
              <a:r>
                <a:rPr lang="en-US" dirty="0">
                  <a:latin typeface="Arial Narrow" pitchFamily="34" charset="0"/>
                </a:rPr>
                <a:t>f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A</a:t>
              </a:r>
              <a:r>
                <a:rPr lang="en-US" dirty="0">
                  <a:latin typeface="Arial Narrow" pitchFamily="34" charset="0"/>
                </a:rPr>
                <a:t>ctivity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 </a:t>
              </a:r>
              <a:endParaRPr lang="en-US" dirty="0">
                <a:latin typeface="Arial Narrow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2938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57054" y="51677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782331" y="415393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09254" y="31103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42454" y="21197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05300" y="2318612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92398" y="15863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154" y="112136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76254" y="44819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14454" y="37961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39446" y="33389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2397739" y="2509963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3464539" y="3500563"/>
            <a:ext cx="395907" cy="7203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4237616" y="4544184"/>
            <a:ext cx="486138" cy="62353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3464539" y="2708857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4380854" y="1578569"/>
            <a:ext cx="191146" cy="74004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4760585" y="1976563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4912339" y="4872163"/>
            <a:ext cx="842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5906146" y="3796118"/>
            <a:ext cx="36808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6131539" y="4186363"/>
            <a:ext cx="461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1834861" y="2499426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4345983" y="2786145"/>
            <a:ext cx="529671" cy="1526583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 rot="11547755">
            <a:off x="3394278" y="1403694"/>
            <a:ext cx="529671" cy="1718502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 rot="1018373">
            <a:off x="4789533" y="1908484"/>
            <a:ext cx="897844" cy="2519376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 rot="2700992">
            <a:off x="5646717" y="3813042"/>
            <a:ext cx="529671" cy="220266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12204401">
            <a:off x="4917246" y="3558561"/>
            <a:ext cx="529671" cy="1647956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2F07E20-E82E-4300-B6BA-6D573112409B}"/>
              </a:ext>
            </a:extLst>
          </p:cNvPr>
          <p:cNvSpPr txBox="1"/>
          <p:nvPr/>
        </p:nvSpPr>
        <p:spPr>
          <a:xfrm>
            <a:off x="4571720" y="5284029"/>
            <a:ext cx="22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5687A1EF-3B22-4D47-AE73-437CA4A98629}"/>
                  </a:ext>
                </a:extLst>
              </p:cNvPr>
              <p:cNvSpPr txBox="1"/>
              <p:nvPr/>
            </p:nvSpPr>
            <p:spPr>
              <a:xfrm>
                <a:off x="4137832" y="5255586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87A1EF-3B22-4D47-AE73-437CA4A98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832" y="5255586"/>
                <a:ext cx="304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A29CB063-9691-4CEF-B396-54BAE9359D4C}"/>
              </a:ext>
            </a:extLst>
          </p:cNvPr>
          <p:cNvGrpSpPr/>
          <p:nvPr/>
        </p:nvGrpSpPr>
        <p:grpSpPr>
          <a:xfrm>
            <a:off x="4403090" y="4779053"/>
            <a:ext cx="152400" cy="114300"/>
            <a:chOff x="1447800" y="443154"/>
            <a:chExt cx="152400" cy="1143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8781F1DB-04C9-409D-8886-8A06CA19CD92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0C11814B-076A-4907-823A-0BB0CCA24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8A336B21-D350-43DD-A6D3-E2268E3EB87A}"/>
                  </a:ext>
                </a:extLst>
              </p:cNvPr>
              <p:cNvSpPr txBox="1"/>
              <p:nvPr/>
            </p:nvSpPr>
            <p:spPr>
              <a:xfrm>
                <a:off x="3928448" y="4210017"/>
                <a:ext cx="457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A336B21-D350-43DD-A6D3-E2268E3EB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448" y="4210017"/>
                <a:ext cx="457200" cy="381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AC9AEE1D-5F12-4BFD-864C-B8CB34D163BA}"/>
                  </a:ext>
                </a:extLst>
              </p:cNvPr>
              <p:cNvSpPr txBox="1"/>
              <p:nvPr/>
            </p:nvSpPr>
            <p:spPr>
              <a:xfrm>
                <a:off x="4177143" y="4360400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C9AEE1D-5F12-4BFD-864C-B8CB34D16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143" y="4360400"/>
                <a:ext cx="41974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8C048A1E-697A-4DF8-850F-3AF1C0D30E6D}"/>
              </a:ext>
            </a:extLst>
          </p:cNvPr>
          <p:cNvGrpSpPr/>
          <p:nvPr/>
        </p:nvGrpSpPr>
        <p:grpSpPr>
          <a:xfrm>
            <a:off x="3586952" y="3804263"/>
            <a:ext cx="152400" cy="114300"/>
            <a:chOff x="1447800" y="443154"/>
            <a:chExt cx="152400" cy="1143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7737F77C-59D7-4994-8712-B53E9973F177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8818DC8C-1BE3-4125-84CE-31142BE4EE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48AD2828-4ADE-4CE3-AE6A-9FEFC37B71D7}"/>
                  </a:ext>
                </a:extLst>
              </p:cNvPr>
              <p:cNvSpPr txBox="1"/>
              <p:nvPr/>
            </p:nvSpPr>
            <p:spPr>
              <a:xfrm>
                <a:off x="3126938" y="3233299"/>
                <a:ext cx="457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AD2828-4ADE-4CE3-AE6A-9FEFC37B7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938" y="3233299"/>
                <a:ext cx="457200" cy="381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BAAD0B7A-F10E-4075-8B97-3D7E5754445E}"/>
                  </a:ext>
                </a:extLst>
              </p:cNvPr>
              <p:cNvSpPr txBox="1"/>
              <p:nvPr/>
            </p:nvSpPr>
            <p:spPr>
              <a:xfrm>
                <a:off x="3380775" y="3324042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AD0B7A-F10E-4075-8B97-3D7E57544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775" y="3324042"/>
                <a:ext cx="41974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077E7CF8-4625-472C-8D2D-4AFA745F2DD5}"/>
              </a:ext>
            </a:extLst>
          </p:cNvPr>
          <p:cNvGrpSpPr/>
          <p:nvPr/>
        </p:nvGrpSpPr>
        <p:grpSpPr>
          <a:xfrm>
            <a:off x="2693072" y="2822057"/>
            <a:ext cx="152400" cy="114300"/>
            <a:chOff x="1447800" y="443154"/>
            <a:chExt cx="152400" cy="1143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F205D5D4-7425-47DA-A494-0D15A35CB9C9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DBCAA299-E21B-42E5-A6D4-8ADD3AFCBA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EEDD2BDA-8DC8-46FD-8815-F65757646F1B}"/>
                  </a:ext>
                </a:extLst>
              </p:cNvPr>
              <p:cNvSpPr txBox="1"/>
              <p:nvPr/>
            </p:nvSpPr>
            <p:spPr>
              <a:xfrm>
                <a:off x="2189615" y="2153249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EDD2BDA-8DC8-46FD-8815-F65757646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615" y="2153249"/>
                <a:ext cx="279172" cy="369332"/>
              </a:xfrm>
              <a:prstGeom prst="rect">
                <a:avLst/>
              </a:prstGeom>
              <a:blipFill>
                <a:blip r:embed="rId12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BE29B333-B97D-414F-A854-5FAC0B55FF06}"/>
                  </a:ext>
                </a:extLst>
              </p:cNvPr>
              <p:cNvSpPr txBox="1"/>
              <p:nvPr/>
            </p:nvSpPr>
            <p:spPr>
              <a:xfrm>
                <a:off x="2341147" y="2296530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29B333-B97D-414F-A854-5FAC0B55F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147" y="2296530"/>
                <a:ext cx="41974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3907775-C793-403C-9429-FE4831BB8823}"/>
              </a:ext>
            </a:extLst>
          </p:cNvPr>
          <p:cNvGrpSpPr/>
          <p:nvPr/>
        </p:nvGrpSpPr>
        <p:grpSpPr>
          <a:xfrm>
            <a:off x="1639934" y="3132448"/>
            <a:ext cx="355469" cy="224102"/>
            <a:chOff x="1447800" y="443154"/>
            <a:chExt cx="152400" cy="11430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D40B7F7C-C0B4-42A8-AC93-EBA1891C39F0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1A5D5065-8767-4099-9C11-0BF118AFD9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4955E179-1CFE-4E1A-9545-CDF12C77907E}"/>
              </a:ext>
            </a:extLst>
          </p:cNvPr>
          <p:cNvGrpSpPr/>
          <p:nvPr/>
        </p:nvGrpSpPr>
        <p:grpSpPr>
          <a:xfrm>
            <a:off x="3655139" y="2863477"/>
            <a:ext cx="355469" cy="224102"/>
            <a:chOff x="1447800" y="443154"/>
            <a:chExt cx="152400" cy="1143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0EE9B49B-17C7-4169-A8D6-6005B8C1DFAB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xmlns="" id="{DE85FF94-9DE8-4CED-978E-6B76F91825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BD4A4A7D-61FB-47BE-AE53-29998B4CF6D4}"/>
                  </a:ext>
                </a:extLst>
              </p:cNvPr>
              <p:cNvSpPr txBox="1"/>
              <p:nvPr/>
            </p:nvSpPr>
            <p:spPr>
              <a:xfrm>
                <a:off x="4309127" y="2385130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4A4A7D-61FB-47BE-AE53-29998B4CF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127" y="2385130"/>
                <a:ext cx="279172" cy="369332"/>
              </a:xfrm>
              <a:prstGeom prst="rect">
                <a:avLst/>
              </a:prstGeom>
              <a:blipFill>
                <a:blip r:embed="rId15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xmlns="" id="{6C073E43-6247-47C5-A7D8-209FD083E4D7}"/>
              </a:ext>
            </a:extLst>
          </p:cNvPr>
          <p:cNvSpPr/>
          <p:nvPr/>
        </p:nvSpPr>
        <p:spPr>
          <a:xfrm>
            <a:off x="3199823" y="3208191"/>
            <a:ext cx="139468" cy="139468"/>
          </a:xfrm>
          <a:prstGeom prst="ellipse">
            <a:avLst/>
          </a:prstGeom>
          <a:solidFill>
            <a:srgbClr val="FF0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808E38FD-7892-40BD-9AD9-1181719C68F4}"/>
                  </a:ext>
                </a:extLst>
              </p:cNvPr>
              <p:cNvSpPr txBox="1"/>
              <p:nvPr/>
            </p:nvSpPr>
            <p:spPr>
              <a:xfrm>
                <a:off x="4155961" y="2654959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08E38FD-7892-40BD-9AD9-1181719C6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961" y="2654959"/>
                <a:ext cx="41974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DC7B1C0F-40C4-444B-A1C0-A55AE75C6F7A}"/>
              </a:ext>
            </a:extLst>
          </p:cNvPr>
          <p:cNvGrpSpPr/>
          <p:nvPr/>
        </p:nvGrpSpPr>
        <p:grpSpPr>
          <a:xfrm>
            <a:off x="4309128" y="1861238"/>
            <a:ext cx="355469" cy="224102"/>
            <a:chOff x="1447800" y="443154"/>
            <a:chExt cx="152400" cy="1143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9F3E70E9-CFFB-4408-B02D-DF89D595EE53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2E5D0E0B-CB67-4FCD-AF2B-3F697D80F5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F5149C5D-E1C2-4F9B-9C80-2295212996FB}"/>
                  </a:ext>
                </a:extLst>
              </p:cNvPr>
              <p:cNvSpPr txBox="1"/>
              <p:nvPr/>
            </p:nvSpPr>
            <p:spPr>
              <a:xfrm>
                <a:off x="4336034" y="1479287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149C5D-E1C2-4F9B-9C80-229521299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034" y="1479287"/>
                <a:ext cx="41974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A5B76FD0-06F4-4955-8428-7D256765AB2B}"/>
                  </a:ext>
                </a:extLst>
              </p:cNvPr>
              <p:cNvSpPr txBox="1"/>
              <p:nvPr/>
            </p:nvSpPr>
            <p:spPr>
              <a:xfrm>
                <a:off x="4094983" y="1163951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B76FD0-06F4-4955-8428-7D256765A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983" y="1163951"/>
                <a:ext cx="279172" cy="369332"/>
              </a:xfrm>
              <a:prstGeom prst="rect">
                <a:avLst/>
              </a:prstGeom>
              <a:blipFill>
                <a:blip r:embed="rId18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BACC5047-1261-4FA2-AF15-4FCE38F14D61}"/>
              </a:ext>
            </a:extLst>
          </p:cNvPr>
          <p:cNvGrpSpPr/>
          <p:nvPr/>
        </p:nvGrpSpPr>
        <p:grpSpPr>
          <a:xfrm>
            <a:off x="3434005" y="1825711"/>
            <a:ext cx="355469" cy="224102"/>
            <a:chOff x="1447800" y="443154"/>
            <a:chExt cx="152400" cy="114300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5B83E4E5-89D5-4CC7-B1E0-F93535ABB4A0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A3ADA85B-A818-4679-BABE-58A5176C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xmlns="" id="{C3CDB289-4836-454C-B611-8EE70AF417F7}"/>
              </a:ext>
            </a:extLst>
          </p:cNvPr>
          <p:cNvGrpSpPr/>
          <p:nvPr/>
        </p:nvGrpSpPr>
        <p:grpSpPr>
          <a:xfrm>
            <a:off x="5132544" y="2049813"/>
            <a:ext cx="355469" cy="224102"/>
            <a:chOff x="1447800" y="443154"/>
            <a:chExt cx="152400" cy="114300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xmlns="" id="{E2340E21-96B1-48B2-9A6A-29647BA983C7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53B2F556-39C1-4793-9015-3B90393FAC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7158B2A9-7FA3-40AA-A4F0-5A569580DBB8}"/>
                  </a:ext>
                </a:extLst>
              </p:cNvPr>
              <p:cNvSpPr txBox="1"/>
              <p:nvPr/>
            </p:nvSpPr>
            <p:spPr>
              <a:xfrm>
                <a:off x="5487838" y="1935052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158B2A9-7FA3-40AA-A4F0-5A569580D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838" y="1935052"/>
                <a:ext cx="41974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BEEA4451-34F4-4BDF-A6DA-26D4B20B3A4B}"/>
                  </a:ext>
                </a:extLst>
              </p:cNvPr>
              <p:cNvSpPr txBox="1"/>
              <p:nvPr/>
            </p:nvSpPr>
            <p:spPr>
              <a:xfrm>
                <a:off x="5736592" y="1570861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EEA4451-34F4-4BDF-A6DA-26D4B20B3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592" y="1570861"/>
                <a:ext cx="279172" cy="369332"/>
              </a:xfrm>
              <a:prstGeom prst="rect">
                <a:avLst/>
              </a:prstGeom>
              <a:blipFill>
                <a:blip r:embed="rId20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6A0CDA6F-07DE-4020-B2B3-48BE2D3A3BAB}"/>
              </a:ext>
            </a:extLst>
          </p:cNvPr>
          <p:cNvGrpSpPr/>
          <p:nvPr/>
        </p:nvGrpSpPr>
        <p:grpSpPr>
          <a:xfrm>
            <a:off x="5638672" y="2569071"/>
            <a:ext cx="355469" cy="224102"/>
            <a:chOff x="1447800" y="443154"/>
            <a:chExt cx="152400" cy="1143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AE3084CD-07F5-4569-BEDC-986BA7B0276E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B39CC67E-C4DB-44E2-B0D0-5CA6018D8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78AC286D-DD78-42C9-9517-A82257517CF2}"/>
              </a:ext>
            </a:extLst>
          </p:cNvPr>
          <p:cNvGrpSpPr/>
          <p:nvPr/>
        </p:nvGrpSpPr>
        <p:grpSpPr>
          <a:xfrm>
            <a:off x="4656996" y="3020397"/>
            <a:ext cx="355469" cy="224102"/>
            <a:chOff x="1447800" y="443154"/>
            <a:chExt cx="152400" cy="11430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xmlns="" id="{B7C336D3-1D6C-47DA-A220-22A5FE0D0E4E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xmlns="" id="{7EF72E0D-7DD8-4580-AEE5-0D31CD86E7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5C3CFE28-7854-4CF3-8D08-35A2CB914386}"/>
              </a:ext>
            </a:extLst>
          </p:cNvPr>
          <p:cNvSpPr txBox="1"/>
          <p:nvPr/>
        </p:nvSpPr>
        <p:spPr>
          <a:xfrm>
            <a:off x="2138769" y="3273248"/>
            <a:ext cx="969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400" b="1" i="0" dirty="0">
                <a:latin typeface="Arial Narrow" pitchFamily="34" charset="0"/>
              </a:rPr>
              <a:t>Backtrack!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xmlns="" id="{CDFAAE8B-2F80-460D-9011-92271B7FA1A9}"/>
              </a:ext>
            </a:extLst>
          </p:cNvPr>
          <p:cNvGrpSpPr/>
          <p:nvPr/>
        </p:nvGrpSpPr>
        <p:grpSpPr>
          <a:xfrm>
            <a:off x="314480" y="848163"/>
            <a:ext cx="3108247" cy="369332"/>
            <a:chOff x="520084" y="829840"/>
            <a:chExt cx="3108247" cy="369332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xmlns="" id="{2689C37C-A5AC-4221-B19B-5B8BC8DC3540}"/>
                </a:ext>
              </a:extLst>
            </p:cNvPr>
            <p:cNvSpPr/>
            <p:nvPr/>
          </p:nvSpPr>
          <p:spPr>
            <a:xfrm>
              <a:off x="520084" y="976074"/>
              <a:ext cx="139468" cy="139468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xmlns="" id="{2997F573-0936-42B0-8448-3BA2D49BA40A}"/>
                </a:ext>
              </a:extLst>
            </p:cNvPr>
            <p:cNvSpPr txBox="1"/>
            <p:nvPr/>
          </p:nvSpPr>
          <p:spPr>
            <a:xfrm>
              <a:off x="795402" y="829840"/>
              <a:ext cx="2832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itchFamily="34" charset="0"/>
                </a:rPr>
                <a:t>= your 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C</a:t>
              </a:r>
              <a:r>
                <a:rPr lang="en-US" dirty="0">
                  <a:latin typeface="Arial Narrow" pitchFamily="34" charset="0"/>
                </a:rPr>
                <a:t>enter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o</a:t>
              </a:r>
              <a:r>
                <a:rPr lang="en-US" dirty="0">
                  <a:latin typeface="Arial Narrow" pitchFamily="34" charset="0"/>
                </a:rPr>
                <a:t>f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A</a:t>
              </a:r>
              <a:r>
                <a:rPr lang="en-US" dirty="0">
                  <a:latin typeface="Arial Narrow" pitchFamily="34" charset="0"/>
                </a:rPr>
                <a:t>ctivity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 </a:t>
              </a:r>
              <a:endParaRPr lang="en-US" dirty="0">
                <a:latin typeface="Arial Narrow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2135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57054" y="51677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782331" y="415393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09254" y="31103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42454" y="21197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05300" y="2318612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92398" y="15863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154" y="112136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76254" y="44819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14454" y="37961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39446" y="33389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2397739" y="2509963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3464539" y="3500563"/>
            <a:ext cx="395907" cy="7203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4237616" y="4544184"/>
            <a:ext cx="486138" cy="62353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3464539" y="2708857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4380854" y="1578569"/>
            <a:ext cx="191146" cy="74004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4760585" y="1976563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4912339" y="4872163"/>
            <a:ext cx="842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5906146" y="3796118"/>
            <a:ext cx="36808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6131539" y="4186363"/>
            <a:ext cx="461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1834861" y="2499426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4345983" y="2786145"/>
            <a:ext cx="529671" cy="1526583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 rot="11547755">
            <a:off x="3394278" y="1403694"/>
            <a:ext cx="529671" cy="1718502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 rot="1018373">
            <a:off x="4789533" y="1908484"/>
            <a:ext cx="897844" cy="2519376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 rot="2700992">
            <a:off x="5646717" y="3813042"/>
            <a:ext cx="529671" cy="220266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12204401">
            <a:off x="4917246" y="3558561"/>
            <a:ext cx="529671" cy="1647956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2F07E20-E82E-4300-B6BA-6D573112409B}"/>
              </a:ext>
            </a:extLst>
          </p:cNvPr>
          <p:cNvSpPr txBox="1"/>
          <p:nvPr/>
        </p:nvSpPr>
        <p:spPr>
          <a:xfrm>
            <a:off x="4571720" y="5284029"/>
            <a:ext cx="22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5687A1EF-3B22-4D47-AE73-437CA4A98629}"/>
                  </a:ext>
                </a:extLst>
              </p:cNvPr>
              <p:cNvSpPr txBox="1"/>
              <p:nvPr/>
            </p:nvSpPr>
            <p:spPr>
              <a:xfrm>
                <a:off x="4137832" y="5255586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87A1EF-3B22-4D47-AE73-437CA4A98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832" y="5255586"/>
                <a:ext cx="304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A29CB063-9691-4CEF-B396-54BAE9359D4C}"/>
              </a:ext>
            </a:extLst>
          </p:cNvPr>
          <p:cNvGrpSpPr/>
          <p:nvPr/>
        </p:nvGrpSpPr>
        <p:grpSpPr>
          <a:xfrm>
            <a:off x="4403090" y="4779053"/>
            <a:ext cx="152400" cy="114300"/>
            <a:chOff x="1447800" y="443154"/>
            <a:chExt cx="152400" cy="1143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8781F1DB-04C9-409D-8886-8A06CA19CD92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0C11814B-076A-4907-823A-0BB0CCA24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8A336B21-D350-43DD-A6D3-E2268E3EB87A}"/>
                  </a:ext>
                </a:extLst>
              </p:cNvPr>
              <p:cNvSpPr txBox="1"/>
              <p:nvPr/>
            </p:nvSpPr>
            <p:spPr>
              <a:xfrm>
                <a:off x="3928448" y="4210017"/>
                <a:ext cx="457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A336B21-D350-43DD-A6D3-E2268E3EB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448" y="4210017"/>
                <a:ext cx="457200" cy="381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AC9AEE1D-5F12-4BFD-864C-B8CB34D163BA}"/>
                  </a:ext>
                </a:extLst>
              </p:cNvPr>
              <p:cNvSpPr txBox="1"/>
              <p:nvPr/>
            </p:nvSpPr>
            <p:spPr>
              <a:xfrm>
                <a:off x="4177143" y="4360400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C9AEE1D-5F12-4BFD-864C-B8CB34D16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143" y="4360400"/>
                <a:ext cx="41974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8C048A1E-697A-4DF8-850F-3AF1C0D30E6D}"/>
              </a:ext>
            </a:extLst>
          </p:cNvPr>
          <p:cNvGrpSpPr/>
          <p:nvPr/>
        </p:nvGrpSpPr>
        <p:grpSpPr>
          <a:xfrm>
            <a:off x="3586952" y="3804263"/>
            <a:ext cx="152400" cy="114300"/>
            <a:chOff x="1447800" y="443154"/>
            <a:chExt cx="152400" cy="1143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7737F77C-59D7-4994-8712-B53E9973F177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8818DC8C-1BE3-4125-84CE-31142BE4EE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48AD2828-4ADE-4CE3-AE6A-9FEFC37B71D7}"/>
                  </a:ext>
                </a:extLst>
              </p:cNvPr>
              <p:cNvSpPr txBox="1"/>
              <p:nvPr/>
            </p:nvSpPr>
            <p:spPr>
              <a:xfrm>
                <a:off x="3126938" y="3233299"/>
                <a:ext cx="457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AD2828-4ADE-4CE3-AE6A-9FEFC37B7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938" y="3233299"/>
                <a:ext cx="457200" cy="381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BAAD0B7A-F10E-4075-8B97-3D7E5754445E}"/>
                  </a:ext>
                </a:extLst>
              </p:cNvPr>
              <p:cNvSpPr txBox="1"/>
              <p:nvPr/>
            </p:nvSpPr>
            <p:spPr>
              <a:xfrm>
                <a:off x="3380775" y="3324042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AD0B7A-F10E-4075-8B97-3D7E57544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775" y="3324042"/>
                <a:ext cx="41974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077E7CF8-4625-472C-8D2D-4AFA745F2DD5}"/>
              </a:ext>
            </a:extLst>
          </p:cNvPr>
          <p:cNvGrpSpPr/>
          <p:nvPr/>
        </p:nvGrpSpPr>
        <p:grpSpPr>
          <a:xfrm>
            <a:off x="2693072" y="2822057"/>
            <a:ext cx="152400" cy="114300"/>
            <a:chOff x="1447800" y="443154"/>
            <a:chExt cx="152400" cy="1143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F205D5D4-7425-47DA-A494-0D15A35CB9C9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DBCAA299-E21B-42E5-A6D4-8ADD3AFCBA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EEDD2BDA-8DC8-46FD-8815-F65757646F1B}"/>
                  </a:ext>
                </a:extLst>
              </p:cNvPr>
              <p:cNvSpPr txBox="1"/>
              <p:nvPr/>
            </p:nvSpPr>
            <p:spPr>
              <a:xfrm>
                <a:off x="2189615" y="2153249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EDD2BDA-8DC8-46FD-8815-F65757646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615" y="2153249"/>
                <a:ext cx="279172" cy="369332"/>
              </a:xfrm>
              <a:prstGeom prst="rect">
                <a:avLst/>
              </a:prstGeom>
              <a:blipFill>
                <a:blip r:embed="rId12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BE29B333-B97D-414F-A854-5FAC0B55FF06}"/>
                  </a:ext>
                </a:extLst>
              </p:cNvPr>
              <p:cNvSpPr txBox="1"/>
              <p:nvPr/>
            </p:nvSpPr>
            <p:spPr>
              <a:xfrm>
                <a:off x="2341147" y="2296530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29B333-B97D-414F-A854-5FAC0B55F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147" y="2296530"/>
                <a:ext cx="41974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3907775-C793-403C-9429-FE4831BB8823}"/>
              </a:ext>
            </a:extLst>
          </p:cNvPr>
          <p:cNvGrpSpPr/>
          <p:nvPr/>
        </p:nvGrpSpPr>
        <p:grpSpPr>
          <a:xfrm>
            <a:off x="1639934" y="3132448"/>
            <a:ext cx="355469" cy="224102"/>
            <a:chOff x="1447800" y="443154"/>
            <a:chExt cx="152400" cy="11430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D40B7F7C-C0B4-42A8-AC93-EBA1891C39F0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1A5D5065-8767-4099-9C11-0BF118AFD9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4955E179-1CFE-4E1A-9545-CDF12C77907E}"/>
              </a:ext>
            </a:extLst>
          </p:cNvPr>
          <p:cNvGrpSpPr/>
          <p:nvPr/>
        </p:nvGrpSpPr>
        <p:grpSpPr>
          <a:xfrm>
            <a:off x="3655139" y="2863477"/>
            <a:ext cx="355469" cy="224102"/>
            <a:chOff x="1447800" y="443154"/>
            <a:chExt cx="152400" cy="1143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0EE9B49B-17C7-4169-A8D6-6005B8C1DFAB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xmlns="" id="{DE85FF94-9DE8-4CED-978E-6B76F91825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BD4A4A7D-61FB-47BE-AE53-29998B4CF6D4}"/>
                  </a:ext>
                </a:extLst>
              </p:cNvPr>
              <p:cNvSpPr txBox="1"/>
              <p:nvPr/>
            </p:nvSpPr>
            <p:spPr>
              <a:xfrm>
                <a:off x="4309127" y="2385130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4A4A7D-61FB-47BE-AE53-29998B4CF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127" y="2385130"/>
                <a:ext cx="279172" cy="369332"/>
              </a:xfrm>
              <a:prstGeom prst="rect">
                <a:avLst/>
              </a:prstGeom>
              <a:blipFill>
                <a:blip r:embed="rId15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xmlns="" id="{6C073E43-6247-47C5-A7D8-209FD083E4D7}"/>
              </a:ext>
            </a:extLst>
          </p:cNvPr>
          <p:cNvSpPr/>
          <p:nvPr/>
        </p:nvSpPr>
        <p:spPr>
          <a:xfrm>
            <a:off x="3881547" y="4268175"/>
            <a:ext cx="139468" cy="139468"/>
          </a:xfrm>
          <a:prstGeom prst="ellipse">
            <a:avLst/>
          </a:prstGeom>
          <a:solidFill>
            <a:srgbClr val="FF0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808E38FD-7892-40BD-9AD9-1181719C68F4}"/>
                  </a:ext>
                </a:extLst>
              </p:cNvPr>
              <p:cNvSpPr txBox="1"/>
              <p:nvPr/>
            </p:nvSpPr>
            <p:spPr>
              <a:xfrm>
                <a:off x="4155961" y="2654959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08E38FD-7892-40BD-9AD9-1181719C6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961" y="2654959"/>
                <a:ext cx="41974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DC7B1C0F-40C4-444B-A1C0-A55AE75C6F7A}"/>
              </a:ext>
            </a:extLst>
          </p:cNvPr>
          <p:cNvGrpSpPr/>
          <p:nvPr/>
        </p:nvGrpSpPr>
        <p:grpSpPr>
          <a:xfrm>
            <a:off x="4309128" y="1861238"/>
            <a:ext cx="355469" cy="224102"/>
            <a:chOff x="1447800" y="443154"/>
            <a:chExt cx="152400" cy="1143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9F3E70E9-CFFB-4408-B02D-DF89D595EE53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2E5D0E0B-CB67-4FCD-AF2B-3F697D80F5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F5149C5D-E1C2-4F9B-9C80-2295212996FB}"/>
                  </a:ext>
                </a:extLst>
              </p:cNvPr>
              <p:cNvSpPr txBox="1"/>
              <p:nvPr/>
            </p:nvSpPr>
            <p:spPr>
              <a:xfrm>
                <a:off x="4336034" y="1479287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149C5D-E1C2-4F9B-9C80-229521299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034" y="1479287"/>
                <a:ext cx="41974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A5B76FD0-06F4-4955-8428-7D256765AB2B}"/>
                  </a:ext>
                </a:extLst>
              </p:cNvPr>
              <p:cNvSpPr txBox="1"/>
              <p:nvPr/>
            </p:nvSpPr>
            <p:spPr>
              <a:xfrm>
                <a:off x="4094983" y="1163951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B76FD0-06F4-4955-8428-7D256765A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983" y="1163951"/>
                <a:ext cx="279172" cy="369332"/>
              </a:xfrm>
              <a:prstGeom prst="rect">
                <a:avLst/>
              </a:prstGeom>
              <a:blipFill>
                <a:blip r:embed="rId18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BACC5047-1261-4FA2-AF15-4FCE38F14D61}"/>
              </a:ext>
            </a:extLst>
          </p:cNvPr>
          <p:cNvGrpSpPr/>
          <p:nvPr/>
        </p:nvGrpSpPr>
        <p:grpSpPr>
          <a:xfrm>
            <a:off x="3434005" y="1825711"/>
            <a:ext cx="355469" cy="224102"/>
            <a:chOff x="1447800" y="443154"/>
            <a:chExt cx="152400" cy="114300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5B83E4E5-89D5-4CC7-B1E0-F93535ABB4A0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A3ADA85B-A818-4679-BABE-58A5176C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xmlns="" id="{C3CDB289-4836-454C-B611-8EE70AF417F7}"/>
              </a:ext>
            </a:extLst>
          </p:cNvPr>
          <p:cNvGrpSpPr/>
          <p:nvPr/>
        </p:nvGrpSpPr>
        <p:grpSpPr>
          <a:xfrm>
            <a:off x="5132544" y="2049813"/>
            <a:ext cx="355469" cy="224102"/>
            <a:chOff x="1447800" y="443154"/>
            <a:chExt cx="152400" cy="114300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xmlns="" id="{E2340E21-96B1-48B2-9A6A-29647BA983C7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53B2F556-39C1-4793-9015-3B90393FAC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7158B2A9-7FA3-40AA-A4F0-5A569580DBB8}"/>
                  </a:ext>
                </a:extLst>
              </p:cNvPr>
              <p:cNvSpPr txBox="1"/>
              <p:nvPr/>
            </p:nvSpPr>
            <p:spPr>
              <a:xfrm>
                <a:off x="5487838" y="1935052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158B2A9-7FA3-40AA-A4F0-5A569580D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838" y="1935052"/>
                <a:ext cx="41974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BEEA4451-34F4-4BDF-A6DA-26D4B20B3A4B}"/>
                  </a:ext>
                </a:extLst>
              </p:cNvPr>
              <p:cNvSpPr txBox="1"/>
              <p:nvPr/>
            </p:nvSpPr>
            <p:spPr>
              <a:xfrm>
                <a:off x="5736592" y="1570861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EEA4451-34F4-4BDF-A6DA-26D4B20B3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592" y="1570861"/>
                <a:ext cx="279172" cy="369332"/>
              </a:xfrm>
              <a:prstGeom prst="rect">
                <a:avLst/>
              </a:prstGeom>
              <a:blipFill>
                <a:blip r:embed="rId20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6A0CDA6F-07DE-4020-B2B3-48BE2D3A3BAB}"/>
              </a:ext>
            </a:extLst>
          </p:cNvPr>
          <p:cNvGrpSpPr/>
          <p:nvPr/>
        </p:nvGrpSpPr>
        <p:grpSpPr>
          <a:xfrm>
            <a:off x="5638672" y="2569071"/>
            <a:ext cx="355469" cy="224102"/>
            <a:chOff x="1447800" y="443154"/>
            <a:chExt cx="152400" cy="1143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AE3084CD-07F5-4569-BEDC-986BA7B0276E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B39CC67E-C4DB-44E2-B0D0-5CA6018D8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78AC286D-DD78-42C9-9517-A82257517CF2}"/>
              </a:ext>
            </a:extLst>
          </p:cNvPr>
          <p:cNvGrpSpPr/>
          <p:nvPr/>
        </p:nvGrpSpPr>
        <p:grpSpPr>
          <a:xfrm>
            <a:off x="4656996" y="3020397"/>
            <a:ext cx="355469" cy="224102"/>
            <a:chOff x="1447800" y="443154"/>
            <a:chExt cx="152400" cy="11430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xmlns="" id="{B7C336D3-1D6C-47DA-A220-22A5FE0D0E4E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xmlns="" id="{7EF72E0D-7DD8-4580-AEE5-0D31CD86E7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C64CBC92-3730-4869-ACCB-A52C51E2B924}"/>
              </a:ext>
            </a:extLst>
          </p:cNvPr>
          <p:cNvSpPr txBox="1"/>
          <p:nvPr/>
        </p:nvSpPr>
        <p:spPr>
          <a:xfrm>
            <a:off x="2924517" y="4088638"/>
            <a:ext cx="969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400" b="1" i="0" dirty="0">
                <a:latin typeface="Arial Narrow" pitchFamily="34" charset="0"/>
              </a:rPr>
              <a:t>Backtrack!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xmlns="" id="{482AA114-7718-4BB6-A992-8F142DF007A0}"/>
              </a:ext>
            </a:extLst>
          </p:cNvPr>
          <p:cNvGrpSpPr/>
          <p:nvPr/>
        </p:nvGrpSpPr>
        <p:grpSpPr>
          <a:xfrm>
            <a:off x="314480" y="848163"/>
            <a:ext cx="3108247" cy="369332"/>
            <a:chOff x="520084" y="829840"/>
            <a:chExt cx="3108247" cy="369332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xmlns="" id="{DE251D9D-B608-44FB-8CD9-8292BDDC61AD}"/>
                </a:ext>
              </a:extLst>
            </p:cNvPr>
            <p:cNvSpPr/>
            <p:nvPr/>
          </p:nvSpPr>
          <p:spPr>
            <a:xfrm>
              <a:off x="520084" y="976074"/>
              <a:ext cx="139468" cy="139468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xmlns="" id="{5BF2FF8E-4ACC-42C5-9C16-53B307AA5573}"/>
                </a:ext>
              </a:extLst>
            </p:cNvPr>
            <p:cNvSpPr txBox="1"/>
            <p:nvPr/>
          </p:nvSpPr>
          <p:spPr>
            <a:xfrm>
              <a:off x="795402" y="829840"/>
              <a:ext cx="2832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itchFamily="34" charset="0"/>
                </a:rPr>
                <a:t>= your 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C</a:t>
              </a:r>
              <a:r>
                <a:rPr lang="en-US" dirty="0">
                  <a:latin typeface="Arial Narrow" pitchFamily="34" charset="0"/>
                </a:rPr>
                <a:t>enter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o</a:t>
              </a:r>
              <a:r>
                <a:rPr lang="en-US" dirty="0">
                  <a:latin typeface="Arial Narrow" pitchFamily="34" charset="0"/>
                </a:rPr>
                <a:t>f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A</a:t>
              </a:r>
              <a:r>
                <a:rPr lang="en-US" dirty="0">
                  <a:latin typeface="Arial Narrow" pitchFamily="34" charset="0"/>
                </a:rPr>
                <a:t>ctivity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 </a:t>
              </a:r>
              <a:endParaRPr lang="en-US" dirty="0">
                <a:latin typeface="Arial Narrow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616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57054" y="51677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782331" y="415393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09254" y="31103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42454" y="21197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05300" y="2318612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92398" y="15863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154" y="112136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76254" y="44819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14454" y="37961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39446" y="33389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2397739" y="2509963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3464539" y="3500563"/>
            <a:ext cx="395907" cy="7203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4237616" y="4544184"/>
            <a:ext cx="486138" cy="62353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3464539" y="2708857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4380854" y="1578569"/>
            <a:ext cx="191146" cy="74004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4760585" y="1976563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4912339" y="4872163"/>
            <a:ext cx="842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5906146" y="3796118"/>
            <a:ext cx="36808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6131539" y="4186363"/>
            <a:ext cx="461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1834861" y="2499426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4345983" y="2786145"/>
            <a:ext cx="529671" cy="1526583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 rot="11547755">
            <a:off x="3394278" y="1403694"/>
            <a:ext cx="529671" cy="1718502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 rot="1018373">
            <a:off x="4789533" y="1908484"/>
            <a:ext cx="897844" cy="2519376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 rot="2700992">
            <a:off x="5646717" y="3813042"/>
            <a:ext cx="529671" cy="220266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12204401">
            <a:off x="4917246" y="3558561"/>
            <a:ext cx="529671" cy="1647956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2F07E20-E82E-4300-B6BA-6D573112409B}"/>
              </a:ext>
            </a:extLst>
          </p:cNvPr>
          <p:cNvSpPr txBox="1"/>
          <p:nvPr/>
        </p:nvSpPr>
        <p:spPr>
          <a:xfrm>
            <a:off x="4571720" y="5284029"/>
            <a:ext cx="22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5687A1EF-3B22-4D47-AE73-437CA4A98629}"/>
                  </a:ext>
                </a:extLst>
              </p:cNvPr>
              <p:cNvSpPr txBox="1"/>
              <p:nvPr/>
            </p:nvSpPr>
            <p:spPr>
              <a:xfrm>
                <a:off x="4137832" y="5255586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87A1EF-3B22-4D47-AE73-437CA4A98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832" y="5255586"/>
                <a:ext cx="304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A29CB063-9691-4CEF-B396-54BAE9359D4C}"/>
              </a:ext>
            </a:extLst>
          </p:cNvPr>
          <p:cNvGrpSpPr/>
          <p:nvPr/>
        </p:nvGrpSpPr>
        <p:grpSpPr>
          <a:xfrm>
            <a:off x="4403090" y="4779053"/>
            <a:ext cx="152400" cy="114300"/>
            <a:chOff x="1447800" y="443154"/>
            <a:chExt cx="152400" cy="1143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8781F1DB-04C9-409D-8886-8A06CA19CD92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0C11814B-076A-4907-823A-0BB0CCA24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8A336B21-D350-43DD-A6D3-E2268E3EB87A}"/>
                  </a:ext>
                </a:extLst>
              </p:cNvPr>
              <p:cNvSpPr txBox="1"/>
              <p:nvPr/>
            </p:nvSpPr>
            <p:spPr>
              <a:xfrm>
                <a:off x="3928448" y="4210017"/>
                <a:ext cx="457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A336B21-D350-43DD-A6D3-E2268E3EB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448" y="4210017"/>
                <a:ext cx="457200" cy="381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AC9AEE1D-5F12-4BFD-864C-B8CB34D163BA}"/>
                  </a:ext>
                </a:extLst>
              </p:cNvPr>
              <p:cNvSpPr txBox="1"/>
              <p:nvPr/>
            </p:nvSpPr>
            <p:spPr>
              <a:xfrm>
                <a:off x="4177143" y="4360400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C9AEE1D-5F12-4BFD-864C-B8CB34D16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143" y="4360400"/>
                <a:ext cx="41974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8C048A1E-697A-4DF8-850F-3AF1C0D30E6D}"/>
              </a:ext>
            </a:extLst>
          </p:cNvPr>
          <p:cNvGrpSpPr/>
          <p:nvPr/>
        </p:nvGrpSpPr>
        <p:grpSpPr>
          <a:xfrm>
            <a:off x="3586952" y="3804263"/>
            <a:ext cx="152400" cy="114300"/>
            <a:chOff x="1447800" y="443154"/>
            <a:chExt cx="152400" cy="1143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7737F77C-59D7-4994-8712-B53E9973F177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8818DC8C-1BE3-4125-84CE-31142BE4EE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48AD2828-4ADE-4CE3-AE6A-9FEFC37B71D7}"/>
                  </a:ext>
                </a:extLst>
              </p:cNvPr>
              <p:cNvSpPr txBox="1"/>
              <p:nvPr/>
            </p:nvSpPr>
            <p:spPr>
              <a:xfrm>
                <a:off x="3126938" y="3233299"/>
                <a:ext cx="457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AD2828-4ADE-4CE3-AE6A-9FEFC37B7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938" y="3233299"/>
                <a:ext cx="457200" cy="381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BAAD0B7A-F10E-4075-8B97-3D7E5754445E}"/>
                  </a:ext>
                </a:extLst>
              </p:cNvPr>
              <p:cNvSpPr txBox="1"/>
              <p:nvPr/>
            </p:nvSpPr>
            <p:spPr>
              <a:xfrm>
                <a:off x="3380775" y="3324042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AD0B7A-F10E-4075-8B97-3D7E57544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775" y="3324042"/>
                <a:ext cx="41974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077E7CF8-4625-472C-8D2D-4AFA745F2DD5}"/>
              </a:ext>
            </a:extLst>
          </p:cNvPr>
          <p:cNvGrpSpPr/>
          <p:nvPr/>
        </p:nvGrpSpPr>
        <p:grpSpPr>
          <a:xfrm>
            <a:off x="2693072" y="2822057"/>
            <a:ext cx="152400" cy="114300"/>
            <a:chOff x="1447800" y="443154"/>
            <a:chExt cx="152400" cy="1143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F205D5D4-7425-47DA-A494-0D15A35CB9C9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DBCAA299-E21B-42E5-A6D4-8ADD3AFCBA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EEDD2BDA-8DC8-46FD-8815-F65757646F1B}"/>
                  </a:ext>
                </a:extLst>
              </p:cNvPr>
              <p:cNvSpPr txBox="1"/>
              <p:nvPr/>
            </p:nvSpPr>
            <p:spPr>
              <a:xfrm>
                <a:off x="2189615" y="2153249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EDD2BDA-8DC8-46FD-8815-F65757646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615" y="2153249"/>
                <a:ext cx="279172" cy="369332"/>
              </a:xfrm>
              <a:prstGeom prst="rect">
                <a:avLst/>
              </a:prstGeom>
              <a:blipFill>
                <a:blip r:embed="rId12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BE29B333-B97D-414F-A854-5FAC0B55FF06}"/>
                  </a:ext>
                </a:extLst>
              </p:cNvPr>
              <p:cNvSpPr txBox="1"/>
              <p:nvPr/>
            </p:nvSpPr>
            <p:spPr>
              <a:xfrm>
                <a:off x="2341147" y="2296530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29B333-B97D-414F-A854-5FAC0B55F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147" y="2296530"/>
                <a:ext cx="41974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3907775-C793-403C-9429-FE4831BB8823}"/>
              </a:ext>
            </a:extLst>
          </p:cNvPr>
          <p:cNvGrpSpPr/>
          <p:nvPr/>
        </p:nvGrpSpPr>
        <p:grpSpPr>
          <a:xfrm>
            <a:off x="1639934" y="3132448"/>
            <a:ext cx="355469" cy="224102"/>
            <a:chOff x="1447800" y="443154"/>
            <a:chExt cx="152400" cy="11430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D40B7F7C-C0B4-42A8-AC93-EBA1891C39F0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1A5D5065-8767-4099-9C11-0BF118AFD9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4955E179-1CFE-4E1A-9545-CDF12C77907E}"/>
              </a:ext>
            </a:extLst>
          </p:cNvPr>
          <p:cNvGrpSpPr/>
          <p:nvPr/>
        </p:nvGrpSpPr>
        <p:grpSpPr>
          <a:xfrm>
            <a:off x="3655139" y="2863477"/>
            <a:ext cx="355469" cy="224102"/>
            <a:chOff x="1447800" y="443154"/>
            <a:chExt cx="152400" cy="1143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0EE9B49B-17C7-4169-A8D6-6005B8C1DFAB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xmlns="" id="{DE85FF94-9DE8-4CED-978E-6B76F91825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BD4A4A7D-61FB-47BE-AE53-29998B4CF6D4}"/>
                  </a:ext>
                </a:extLst>
              </p:cNvPr>
              <p:cNvSpPr txBox="1"/>
              <p:nvPr/>
            </p:nvSpPr>
            <p:spPr>
              <a:xfrm>
                <a:off x="4309127" y="2385130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4A4A7D-61FB-47BE-AE53-29998B4CF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127" y="2385130"/>
                <a:ext cx="279172" cy="369332"/>
              </a:xfrm>
              <a:prstGeom prst="rect">
                <a:avLst/>
              </a:prstGeom>
              <a:blipFill>
                <a:blip r:embed="rId15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xmlns="" id="{6C073E43-6247-47C5-A7D8-209FD083E4D7}"/>
              </a:ext>
            </a:extLst>
          </p:cNvPr>
          <p:cNvSpPr/>
          <p:nvPr/>
        </p:nvSpPr>
        <p:spPr>
          <a:xfrm>
            <a:off x="4693367" y="5207276"/>
            <a:ext cx="139468" cy="139468"/>
          </a:xfrm>
          <a:prstGeom prst="ellipse">
            <a:avLst/>
          </a:prstGeom>
          <a:solidFill>
            <a:srgbClr val="FF0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808E38FD-7892-40BD-9AD9-1181719C68F4}"/>
                  </a:ext>
                </a:extLst>
              </p:cNvPr>
              <p:cNvSpPr txBox="1"/>
              <p:nvPr/>
            </p:nvSpPr>
            <p:spPr>
              <a:xfrm>
                <a:off x="4155961" y="2654959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08E38FD-7892-40BD-9AD9-1181719C6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961" y="2654959"/>
                <a:ext cx="41974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DC7B1C0F-40C4-444B-A1C0-A55AE75C6F7A}"/>
              </a:ext>
            </a:extLst>
          </p:cNvPr>
          <p:cNvGrpSpPr/>
          <p:nvPr/>
        </p:nvGrpSpPr>
        <p:grpSpPr>
          <a:xfrm>
            <a:off x="4309128" y="1861238"/>
            <a:ext cx="355469" cy="224102"/>
            <a:chOff x="1447800" y="443154"/>
            <a:chExt cx="152400" cy="1143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9F3E70E9-CFFB-4408-B02D-DF89D595EE53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2E5D0E0B-CB67-4FCD-AF2B-3F697D80F5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F5149C5D-E1C2-4F9B-9C80-2295212996FB}"/>
                  </a:ext>
                </a:extLst>
              </p:cNvPr>
              <p:cNvSpPr txBox="1"/>
              <p:nvPr/>
            </p:nvSpPr>
            <p:spPr>
              <a:xfrm>
                <a:off x="4336034" y="1479287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149C5D-E1C2-4F9B-9C80-229521299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034" y="1479287"/>
                <a:ext cx="41974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A5B76FD0-06F4-4955-8428-7D256765AB2B}"/>
                  </a:ext>
                </a:extLst>
              </p:cNvPr>
              <p:cNvSpPr txBox="1"/>
              <p:nvPr/>
            </p:nvSpPr>
            <p:spPr>
              <a:xfrm>
                <a:off x="4094983" y="1163951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B76FD0-06F4-4955-8428-7D256765A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983" y="1163951"/>
                <a:ext cx="279172" cy="369332"/>
              </a:xfrm>
              <a:prstGeom prst="rect">
                <a:avLst/>
              </a:prstGeom>
              <a:blipFill>
                <a:blip r:embed="rId18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BACC5047-1261-4FA2-AF15-4FCE38F14D61}"/>
              </a:ext>
            </a:extLst>
          </p:cNvPr>
          <p:cNvGrpSpPr/>
          <p:nvPr/>
        </p:nvGrpSpPr>
        <p:grpSpPr>
          <a:xfrm>
            <a:off x="3434005" y="1825711"/>
            <a:ext cx="355469" cy="224102"/>
            <a:chOff x="1447800" y="443154"/>
            <a:chExt cx="152400" cy="114300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5B83E4E5-89D5-4CC7-B1E0-F93535ABB4A0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A3ADA85B-A818-4679-BABE-58A5176C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xmlns="" id="{C3CDB289-4836-454C-B611-8EE70AF417F7}"/>
              </a:ext>
            </a:extLst>
          </p:cNvPr>
          <p:cNvGrpSpPr/>
          <p:nvPr/>
        </p:nvGrpSpPr>
        <p:grpSpPr>
          <a:xfrm>
            <a:off x="5132544" y="2049813"/>
            <a:ext cx="355469" cy="224102"/>
            <a:chOff x="1447800" y="443154"/>
            <a:chExt cx="152400" cy="114300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xmlns="" id="{E2340E21-96B1-48B2-9A6A-29647BA983C7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53B2F556-39C1-4793-9015-3B90393FAC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7158B2A9-7FA3-40AA-A4F0-5A569580DBB8}"/>
                  </a:ext>
                </a:extLst>
              </p:cNvPr>
              <p:cNvSpPr txBox="1"/>
              <p:nvPr/>
            </p:nvSpPr>
            <p:spPr>
              <a:xfrm>
                <a:off x="5487838" y="1935052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158B2A9-7FA3-40AA-A4F0-5A569580D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838" y="1935052"/>
                <a:ext cx="41974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BEEA4451-34F4-4BDF-A6DA-26D4B20B3A4B}"/>
                  </a:ext>
                </a:extLst>
              </p:cNvPr>
              <p:cNvSpPr txBox="1"/>
              <p:nvPr/>
            </p:nvSpPr>
            <p:spPr>
              <a:xfrm>
                <a:off x="5736592" y="1570861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EEA4451-34F4-4BDF-A6DA-26D4B20B3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592" y="1570861"/>
                <a:ext cx="279172" cy="369332"/>
              </a:xfrm>
              <a:prstGeom prst="rect">
                <a:avLst/>
              </a:prstGeom>
              <a:blipFill>
                <a:blip r:embed="rId20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6A0CDA6F-07DE-4020-B2B3-48BE2D3A3BAB}"/>
              </a:ext>
            </a:extLst>
          </p:cNvPr>
          <p:cNvGrpSpPr/>
          <p:nvPr/>
        </p:nvGrpSpPr>
        <p:grpSpPr>
          <a:xfrm>
            <a:off x="5638672" y="2569071"/>
            <a:ext cx="355469" cy="224102"/>
            <a:chOff x="1447800" y="443154"/>
            <a:chExt cx="152400" cy="1143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AE3084CD-07F5-4569-BEDC-986BA7B0276E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B39CC67E-C4DB-44E2-B0D0-5CA6018D8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78AC286D-DD78-42C9-9517-A82257517CF2}"/>
              </a:ext>
            </a:extLst>
          </p:cNvPr>
          <p:cNvGrpSpPr/>
          <p:nvPr/>
        </p:nvGrpSpPr>
        <p:grpSpPr>
          <a:xfrm>
            <a:off x="4656996" y="3020397"/>
            <a:ext cx="355469" cy="224102"/>
            <a:chOff x="1447800" y="443154"/>
            <a:chExt cx="152400" cy="11430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xmlns="" id="{B7C336D3-1D6C-47DA-A220-22A5FE0D0E4E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xmlns="" id="{7EF72E0D-7DD8-4580-AEE5-0D31CD86E7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xmlns="" id="{F6863BF3-DD7B-408D-AD63-D2C9B3148C23}"/>
              </a:ext>
            </a:extLst>
          </p:cNvPr>
          <p:cNvGrpSpPr/>
          <p:nvPr/>
        </p:nvGrpSpPr>
        <p:grpSpPr>
          <a:xfrm>
            <a:off x="5145375" y="4931399"/>
            <a:ext cx="355469" cy="224102"/>
            <a:chOff x="1447800" y="443154"/>
            <a:chExt cx="152400" cy="114300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xmlns="" id="{1559B274-D3E4-4090-8363-E7D202AA5D88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39AE8952-A3A9-47B7-8907-03B543AF05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83EEC8B7-9158-4544-AF4E-43548416CF22}"/>
                  </a:ext>
                </a:extLst>
              </p:cNvPr>
              <p:cNvSpPr txBox="1"/>
              <p:nvPr/>
            </p:nvSpPr>
            <p:spPr>
              <a:xfrm>
                <a:off x="5381138" y="4651537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EEC8B7-9158-4544-AF4E-43548416C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138" y="4651537"/>
                <a:ext cx="41974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BE2FBE1E-ECC3-4BDC-904F-334E9809C227}"/>
                  </a:ext>
                </a:extLst>
              </p:cNvPr>
              <p:cNvSpPr txBox="1"/>
              <p:nvPr/>
            </p:nvSpPr>
            <p:spPr>
              <a:xfrm>
                <a:off x="5694930" y="4522283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E2FBE1E-ECC3-4BDC-904F-334E9809C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930" y="4522283"/>
                <a:ext cx="279172" cy="369332"/>
              </a:xfrm>
              <a:prstGeom prst="rect">
                <a:avLst/>
              </a:prstGeom>
              <a:blipFill>
                <a:blip r:embed="rId22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xmlns="" id="{30BD9991-AED0-431F-8F77-0118C3480382}"/>
              </a:ext>
            </a:extLst>
          </p:cNvPr>
          <p:cNvGrpSpPr/>
          <p:nvPr/>
        </p:nvGrpSpPr>
        <p:grpSpPr>
          <a:xfrm>
            <a:off x="314480" y="848163"/>
            <a:ext cx="3108247" cy="369332"/>
            <a:chOff x="520084" y="829840"/>
            <a:chExt cx="3108247" cy="369332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xmlns="" id="{ED272783-4EC6-4863-8E7C-F04F1762505A}"/>
                </a:ext>
              </a:extLst>
            </p:cNvPr>
            <p:cNvSpPr/>
            <p:nvPr/>
          </p:nvSpPr>
          <p:spPr>
            <a:xfrm>
              <a:off x="520084" y="976074"/>
              <a:ext cx="139468" cy="139468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741C75AD-E4F7-462F-8325-5187ED4190C8}"/>
                </a:ext>
              </a:extLst>
            </p:cNvPr>
            <p:cNvSpPr txBox="1"/>
            <p:nvPr/>
          </p:nvSpPr>
          <p:spPr>
            <a:xfrm>
              <a:off x="795402" y="829840"/>
              <a:ext cx="2832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itchFamily="34" charset="0"/>
                </a:rPr>
                <a:t>= your 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C</a:t>
              </a:r>
              <a:r>
                <a:rPr lang="en-US" dirty="0">
                  <a:latin typeface="Arial Narrow" pitchFamily="34" charset="0"/>
                </a:rPr>
                <a:t>enter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o</a:t>
              </a:r>
              <a:r>
                <a:rPr lang="en-US" dirty="0">
                  <a:latin typeface="Arial Narrow" pitchFamily="34" charset="0"/>
                </a:rPr>
                <a:t>f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A</a:t>
              </a:r>
              <a:r>
                <a:rPr lang="en-US" dirty="0">
                  <a:latin typeface="Arial Narrow" pitchFamily="34" charset="0"/>
                </a:rPr>
                <a:t>ctivity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 </a:t>
              </a:r>
              <a:endParaRPr lang="en-US" dirty="0">
                <a:latin typeface="Arial Narrow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9823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57054" y="51677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782331" y="415393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09254" y="31103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42454" y="21197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05300" y="2318612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92398" y="15863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154" y="112136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76254" y="44819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14454" y="37961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39446" y="33389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2397739" y="2509963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3464539" y="3500563"/>
            <a:ext cx="395907" cy="7203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4237616" y="4544184"/>
            <a:ext cx="486138" cy="62353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3464539" y="2708857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4380854" y="1578569"/>
            <a:ext cx="191146" cy="74004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4760585" y="1976563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4912339" y="4872163"/>
            <a:ext cx="842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5906146" y="3796118"/>
            <a:ext cx="36808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6131539" y="4186363"/>
            <a:ext cx="461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1834861" y="2499426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4345983" y="2786145"/>
            <a:ext cx="529671" cy="1526583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 rot="11547755">
            <a:off x="3394278" y="1403694"/>
            <a:ext cx="529671" cy="1718502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 rot="1018373">
            <a:off x="4789533" y="1908484"/>
            <a:ext cx="897844" cy="2519376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 rot="2700992">
            <a:off x="5646717" y="3813042"/>
            <a:ext cx="529671" cy="220266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12204401">
            <a:off x="4917246" y="3558561"/>
            <a:ext cx="529671" cy="1647956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2F07E20-E82E-4300-B6BA-6D573112409B}"/>
              </a:ext>
            </a:extLst>
          </p:cNvPr>
          <p:cNvSpPr txBox="1"/>
          <p:nvPr/>
        </p:nvSpPr>
        <p:spPr>
          <a:xfrm>
            <a:off x="4571720" y="5284029"/>
            <a:ext cx="22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5687A1EF-3B22-4D47-AE73-437CA4A98629}"/>
                  </a:ext>
                </a:extLst>
              </p:cNvPr>
              <p:cNvSpPr txBox="1"/>
              <p:nvPr/>
            </p:nvSpPr>
            <p:spPr>
              <a:xfrm>
                <a:off x="4137832" y="5255586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87A1EF-3B22-4D47-AE73-437CA4A98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832" y="5255586"/>
                <a:ext cx="304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A29CB063-9691-4CEF-B396-54BAE9359D4C}"/>
              </a:ext>
            </a:extLst>
          </p:cNvPr>
          <p:cNvGrpSpPr/>
          <p:nvPr/>
        </p:nvGrpSpPr>
        <p:grpSpPr>
          <a:xfrm>
            <a:off x="4403090" y="4779053"/>
            <a:ext cx="152400" cy="114300"/>
            <a:chOff x="1447800" y="443154"/>
            <a:chExt cx="152400" cy="1143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8781F1DB-04C9-409D-8886-8A06CA19CD92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0C11814B-076A-4907-823A-0BB0CCA24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8A336B21-D350-43DD-A6D3-E2268E3EB87A}"/>
                  </a:ext>
                </a:extLst>
              </p:cNvPr>
              <p:cNvSpPr txBox="1"/>
              <p:nvPr/>
            </p:nvSpPr>
            <p:spPr>
              <a:xfrm>
                <a:off x="3928448" y="4210017"/>
                <a:ext cx="457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A336B21-D350-43DD-A6D3-E2268E3EB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448" y="4210017"/>
                <a:ext cx="457200" cy="381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AC9AEE1D-5F12-4BFD-864C-B8CB34D163BA}"/>
                  </a:ext>
                </a:extLst>
              </p:cNvPr>
              <p:cNvSpPr txBox="1"/>
              <p:nvPr/>
            </p:nvSpPr>
            <p:spPr>
              <a:xfrm>
                <a:off x="4177143" y="4360400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C9AEE1D-5F12-4BFD-864C-B8CB34D16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143" y="4360400"/>
                <a:ext cx="41974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8C048A1E-697A-4DF8-850F-3AF1C0D30E6D}"/>
              </a:ext>
            </a:extLst>
          </p:cNvPr>
          <p:cNvGrpSpPr/>
          <p:nvPr/>
        </p:nvGrpSpPr>
        <p:grpSpPr>
          <a:xfrm>
            <a:off x="3586952" y="3804263"/>
            <a:ext cx="152400" cy="114300"/>
            <a:chOff x="1447800" y="443154"/>
            <a:chExt cx="152400" cy="1143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7737F77C-59D7-4994-8712-B53E9973F177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8818DC8C-1BE3-4125-84CE-31142BE4EE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48AD2828-4ADE-4CE3-AE6A-9FEFC37B71D7}"/>
                  </a:ext>
                </a:extLst>
              </p:cNvPr>
              <p:cNvSpPr txBox="1"/>
              <p:nvPr/>
            </p:nvSpPr>
            <p:spPr>
              <a:xfrm>
                <a:off x="3126938" y="3233299"/>
                <a:ext cx="457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AD2828-4ADE-4CE3-AE6A-9FEFC37B7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938" y="3233299"/>
                <a:ext cx="457200" cy="381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BAAD0B7A-F10E-4075-8B97-3D7E5754445E}"/>
                  </a:ext>
                </a:extLst>
              </p:cNvPr>
              <p:cNvSpPr txBox="1"/>
              <p:nvPr/>
            </p:nvSpPr>
            <p:spPr>
              <a:xfrm>
                <a:off x="3380775" y="3324042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AD0B7A-F10E-4075-8B97-3D7E57544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775" y="3324042"/>
                <a:ext cx="41974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077E7CF8-4625-472C-8D2D-4AFA745F2DD5}"/>
              </a:ext>
            </a:extLst>
          </p:cNvPr>
          <p:cNvGrpSpPr/>
          <p:nvPr/>
        </p:nvGrpSpPr>
        <p:grpSpPr>
          <a:xfrm>
            <a:off x="2693072" y="2822057"/>
            <a:ext cx="152400" cy="114300"/>
            <a:chOff x="1447800" y="443154"/>
            <a:chExt cx="152400" cy="1143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F205D5D4-7425-47DA-A494-0D15A35CB9C9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DBCAA299-E21B-42E5-A6D4-8ADD3AFCBA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EEDD2BDA-8DC8-46FD-8815-F65757646F1B}"/>
                  </a:ext>
                </a:extLst>
              </p:cNvPr>
              <p:cNvSpPr txBox="1"/>
              <p:nvPr/>
            </p:nvSpPr>
            <p:spPr>
              <a:xfrm>
                <a:off x="2189615" y="2153249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EDD2BDA-8DC8-46FD-8815-F65757646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615" y="2153249"/>
                <a:ext cx="279172" cy="369332"/>
              </a:xfrm>
              <a:prstGeom prst="rect">
                <a:avLst/>
              </a:prstGeom>
              <a:blipFill>
                <a:blip r:embed="rId12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BE29B333-B97D-414F-A854-5FAC0B55FF06}"/>
                  </a:ext>
                </a:extLst>
              </p:cNvPr>
              <p:cNvSpPr txBox="1"/>
              <p:nvPr/>
            </p:nvSpPr>
            <p:spPr>
              <a:xfrm>
                <a:off x="2341147" y="2296530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29B333-B97D-414F-A854-5FAC0B55F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147" y="2296530"/>
                <a:ext cx="41974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3907775-C793-403C-9429-FE4831BB8823}"/>
              </a:ext>
            </a:extLst>
          </p:cNvPr>
          <p:cNvGrpSpPr/>
          <p:nvPr/>
        </p:nvGrpSpPr>
        <p:grpSpPr>
          <a:xfrm>
            <a:off x="1639934" y="3132448"/>
            <a:ext cx="355469" cy="224102"/>
            <a:chOff x="1447800" y="443154"/>
            <a:chExt cx="152400" cy="11430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D40B7F7C-C0B4-42A8-AC93-EBA1891C39F0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1A5D5065-8767-4099-9C11-0BF118AFD9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4955E179-1CFE-4E1A-9545-CDF12C77907E}"/>
              </a:ext>
            </a:extLst>
          </p:cNvPr>
          <p:cNvGrpSpPr/>
          <p:nvPr/>
        </p:nvGrpSpPr>
        <p:grpSpPr>
          <a:xfrm>
            <a:off x="3655139" y="2863477"/>
            <a:ext cx="355469" cy="224102"/>
            <a:chOff x="1447800" y="443154"/>
            <a:chExt cx="152400" cy="1143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0EE9B49B-17C7-4169-A8D6-6005B8C1DFAB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xmlns="" id="{DE85FF94-9DE8-4CED-978E-6B76F91825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BD4A4A7D-61FB-47BE-AE53-29998B4CF6D4}"/>
                  </a:ext>
                </a:extLst>
              </p:cNvPr>
              <p:cNvSpPr txBox="1"/>
              <p:nvPr/>
            </p:nvSpPr>
            <p:spPr>
              <a:xfrm>
                <a:off x="4309127" y="2385130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4A4A7D-61FB-47BE-AE53-29998B4CF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127" y="2385130"/>
                <a:ext cx="279172" cy="369332"/>
              </a:xfrm>
              <a:prstGeom prst="rect">
                <a:avLst/>
              </a:prstGeom>
              <a:blipFill>
                <a:blip r:embed="rId15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xmlns="" id="{6C073E43-6247-47C5-A7D8-209FD083E4D7}"/>
              </a:ext>
            </a:extLst>
          </p:cNvPr>
          <p:cNvSpPr/>
          <p:nvPr/>
        </p:nvSpPr>
        <p:spPr>
          <a:xfrm>
            <a:off x="5961684" y="4587707"/>
            <a:ext cx="139468" cy="139468"/>
          </a:xfrm>
          <a:prstGeom prst="ellipse">
            <a:avLst/>
          </a:prstGeom>
          <a:solidFill>
            <a:srgbClr val="FF0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808E38FD-7892-40BD-9AD9-1181719C68F4}"/>
                  </a:ext>
                </a:extLst>
              </p:cNvPr>
              <p:cNvSpPr txBox="1"/>
              <p:nvPr/>
            </p:nvSpPr>
            <p:spPr>
              <a:xfrm>
                <a:off x="4155961" y="2654959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08E38FD-7892-40BD-9AD9-1181719C6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961" y="2654959"/>
                <a:ext cx="41974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DC7B1C0F-40C4-444B-A1C0-A55AE75C6F7A}"/>
              </a:ext>
            </a:extLst>
          </p:cNvPr>
          <p:cNvGrpSpPr/>
          <p:nvPr/>
        </p:nvGrpSpPr>
        <p:grpSpPr>
          <a:xfrm>
            <a:off x="4309128" y="1861238"/>
            <a:ext cx="355469" cy="224102"/>
            <a:chOff x="1447800" y="443154"/>
            <a:chExt cx="152400" cy="1143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9F3E70E9-CFFB-4408-B02D-DF89D595EE53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2E5D0E0B-CB67-4FCD-AF2B-3F697D80F5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F5149C5D-E1C2-4F9B-9C80-2295212996FB}"/>
                  </a:ext>
                </a:extLst>
              </p:cNvPr>
              <p:cNvSpPr txBox="1"/>
              <p:nvPr/>
            </p:nvSpPr>
            <p:spPr>
              <a:xfrm>
                <a:off x="4336034" y="1479287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149C5D-E1C2-4F9B-9C80-229521299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034" y="1479287"/>
                <a:ext cx="41974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A5B76FD0-06F4-4955-8428-7D256765AB2B}"/>
                  </a:ext>
                </a:extLst>
              </p:cNvPr>
              <p:cNvSpPr txBox="1"/>
              <p:nvPr/>
            </p:nvSpPr>
            <p:spPr>
              <a:xfrm>
                <a:off x="4094983" y="1163951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B76FD0-06F4-4955-8428-7D256765A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983" y="1163951"/>
                <a:ext cx="279172" cy="369332"/>
              </a:xfrm>
              <a:prstGeom prst="rect">
                <a:avLst/>
              </a:prstGeom>
              <a:blipFill>
                <a:blip r:embed="rId18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BACC5047-1261-4FA2-AF15-4FCE38F14D61}"/>
              </a:ext>
            </a:extLst>
          </p:cNvPr>
          <p:cNvGrpSpPr/>
          <p:nvPr/>
        </p:nvGrpSpPr>
        <p:grpSpPr>
          <a:xfrm>
            <a:off x="3434005" y="1825711"/>
            <a:ext cx="355469" cy="224102"/>
            <a:chOff x="1447800" y="443154"/>
            <a:chExt cx="152400" cy="114300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5B83E4E5-89D5-4CC7-B1E0-F93535ABB4A0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A3ADA85B-A818-4679-BABE-58A5176C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xmlns="" id="{C3CDB289-4836-454C-B611-8EE70AF417F7}"/>
              </a:ext>
            </a:extLst>
          </p:cNvPr>
          <p:cNvGrpSpPr/>
          <p:nvPr/>
        </p:nvGrpSpPr>
        <p:grpSpPr>
          <a:xfrm>
            <a:off x="5132544" y="2049813"/>
            <a:ext cx="355469" cy="224102"/>
            <a:chOff x="1447800" y="443154"/>
            <a:chExt cx="152400" cy="114300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xmlns="" id="{E2340E21-96B1-48B2-9A6A-29647BA983C7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53B2F556-39C1-4793-9015-3B90393FAC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7158B2A9-7FA3-40AA-A4F0-5A569580DBB8}"/>
                  </a:ext>
                </a:extLst>
              </p:cNvPr>
              <p:cNvSpPr txBox="1"/>
              <p:nvPr/>
            </p:nvSpPr>
            <p:spPr>
              <a:xfrm>
                <a:off x="5487838" y="1935052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158B2A9-7FA3-40AA-A4F0-5A569580D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838" y="1935052"/>
                <a:ext cx="41974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BEEA4451-34F4-4BDF-A6DA-26D4B20B3A4B}"/>
                  </a:ext>
                </a:extLst>
              </p:cNvPr>
              <p:cNvSpPr txBox="1"/>
              <p:nvPr/>
            </p:nvSpPr>
            <p:spPr>
              <a:xfrm>
                <a:off x="5736592" y="1570861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EEA4451-34F4-4BDF-A6DA-26D4B20B3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592" y="1570861"/>
                <a:ext cx="279172" cy="369332"/>
              </a:xfrm>
              <a:prstGeom prst="rect">
                <a:avLst/>
              </a:prstGeom>
              <a:blipFill>
                <a:blip r:embed="rId20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6A0CDA6F-07DE-4020-B2B3-48BE2D3A3BAB}"/>
              </a:ext>
            </a:extLst>
          </p:cNvPr>
          <p:cNvGrpSpPr/>
          <p:nvPr/>
        </p:nvGrpSpPr>
        <p:grpSpPr>
          <a:xfrm>
            <a:off x="5638672" y="2569071"/>
            <a:ext cx="355469" cy="224102"/>
            <a:chOff x="1447800" y="443154"/>
            <a:chExt cx="152400" cy="1143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AE3084CD-07F5-4569-BEDC-986BA7B0276E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B39CC67E-C4DB-44E2-B0D0-5CA6018D8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78AC286D-DD78-42C9-9517-A82257517CF2}"/>
              </a:ext>
            </a:extLst>
          </p:cNvPr>
          <p:cNvGrpSpPr/>
          <p:nvPr/>
        </p:nvGrpSpPr>
        <p:grpSpPr>
          <a:xfrm>
            <a:off x="4656996" y="3020397"/>
            <a:ext cx="355469" cy="224102"/>
            <a:chOff x="1447800" y="443154"/>
            <a:chExt cx="152400" cy="11430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xmlns="" id="{B7C336D3-1D6C-47DA-A220-22A5FE0D0E4E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xmlns="" id="{7EF72E0D-7DD8-4580-AEE5-0D31CD86E7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xmlns="" id="{F6863BF3-DD7B-408D-AD63-D2C9B3148C23}"/>
              </a:ext>
            </a:extLst>
          </p:cNvPr>
          <p:cNvGrpSpPr/>
          <p:nvPr/>
        </p:nvGrpSpPr>
        <p:grpSpPr>
          <a:xfrm>
            <a:off x="5145375" y="4931399"/>
            <a:ext cx="355469" cy="224102"/>
            <a:chOff x="1447800" y="443154"/>
            <a:chExt cx="152400" cy="114300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xmlns="" id="{1559B274-D3E4-4090-8363-E7D202AA5D88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39AE8952-A3A9-47B7-8907-03B543AF05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83EEC8B7-9158-4544-AF4E-43548416CF22}"/>
                  </a:ext>
                </a:extLst>
              </p:cNvPr>
              <p:cNvSpPr txBox="1"/>
              <p:nvPr/>
            </p:nvSpPr>
            <p:spPr>
              <a:xfrm>
                <a:off x="5381138" y="4651537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EEC8B7-9158-4544-AF4E-43548416C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138" y="4651537"/>
                <a:ext cx="41974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BE2FBE1E-ECC3-4BDC-904F-334E9809C227}"/>
                  </a:ext>
                </a:extLst>
              </p:cNvPr>
              <p:cNvSpPr txBox="1"/>
              <p:nvPr/>
            </p:nvSpPr>
            <p:spPr>
              <a:xfrm>
                <a:off x="5694930" y="4522283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E2FBE1E-ECC3-4BDC-904F-334E9809C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930" y="4522283"/>
                <a:ext cx="279172" cy="369332"/>
              </a:xfrm>
              <a:prstGeom prst="rect">
                <a:avLst/>
              </a:prstGeom>
              <a:blipFill>
                <a:blip r:embed="rId22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xmlns="" id="{F2CE1E92-A0CD-4131-8E14-35CAE1CD09EC}"/>
              </a:ext>
            </a:extLst>
          </p:cNvPr>
          <p:cNvGrpSpPr/>
          <p:nvPr/>
        </p:nvGrpSpPr>
        <p:grpSpPr>
          <a:xfrm>
            <a:off x="5736026" y="4013759"/>
            <a:ext cx="355469" cy="224102"/>
            <a:chOff x="1447800" y="443154"/>
            <a:chExt cx="152400" cy="114300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xmlns="" id="{89B4B10C-F626-416A-8D35-77A3959CC8FA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xmlns="" id="{7B89F3B5-EF2E-42DE-A8E5-37EF31B7D5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xmlns="" id="{5AAC9A5C-113C-4EA5-8372-8EDF4A21C207}"/>
                  </a:ext>
                </a:extLst>
              </p:cNvPr>
              <p:cNvSpPr txBox="1"/>
              <p:nvPr/>
            </p:nvSpPr>
            <p:spPr>
              <a:xfrm>
                <a:off x="5847473" y="3691217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AAC9A5C-113C-4EA5-8372-8EDF4A21C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473" y="3691217"/>
                <a:ext cx="419746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3025EB60-9DA1-45F6-B413-D844DC8469AE}"/>
                  </a:ext>
                </a:extLst>
              </p:cNvPr>
              <p:cNvSpPr txBox="1"/>
              <p:nvPr/>
            </p:nvSpPr>
            <p:spPr>
              <a:xfrm>
                <a:off x="5664428" y="3380396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025EB60-9DA1-45F6-B413-D844DC846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28" y="3380396"/>
                <a:ext cx="279172" cy="369332"/>
              </a:xfrm>
              <a:prstGeom prst="rect">
                <a:avLst/>
              </a:prstGeom>
              <a:blipFill>
                <a:blip r:embed="rId24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xmlns="" id="{56F9275A-FC5B-449E-AD8D-B3B7A77D357C}"/>
              </a:ext>
            </a:extLst>
          </p:cNvPr>
          <p:cNvGrpSpPr/>
          <p:nvPr/>
        </p:nvGrpSpPr>
        <p:grpSpPr>
          <a:xfrm>
            <a:off x="314480" y="848163"/>
            <a:ext cx="3108247" cy="369332"/>
            <a:chOff x="520084" y="829840"/>
            <a:chExt cx="3108247" cy="369332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xmlns="" id="{7B24278B-116E-4544-9DC7-A2895E9C86B8}"/>
                </a:ext>
              </a:extLst>
            </p:cNvPr>
            <p:cNvSpPr/>
            <p:nvPr/>
          </p:nvSpPr>
          <p:spPr>
            <a:xfrm>
              <a:off x="520084" y="976074"/>
              <a:ext cx="139468" cy="139468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CEC602A3-72A4-4D35-9DCC-4CB56979C34C}"/>
                </a:ext>
              </a:extLst>
            </p:cNvPr>
            <p:cNvSpPr txBox="1"/>
            <p:nvPr/>
          </p:nvSpPr>
          <p:spPr>
            <a:xfrm>
              <a:off x="795402" y="829840"/>
              <a:ext cx="2832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itchFamily="34" charset="0"/>
                </a:rPr>
                <a:t>= your 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C</a:t>
              </a:r>
              <a:r>
                <a:rPr lang="en-US" dirty="0">
                  <a:latin typeface="Arial Narrow" pitchFamily="34" charset="0"/>
                </a:rPr>
                <a:t>enter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o</a:t>
              </a:r>
              <a:r>
                <a:rPr lang="en-US" dirty="0">
                  <a:latin typeface="Arial Narrow" pitchFamily="34" charset="0"/>
                </a:rPr>
                <a:t>f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A</a:t>
              </a:r>
              <a:r>
                <a:rPr lang="en-US" dirty="0">
                  <a:latin typeface="Arial Narrow" pitchFamily="34" charset="0"/>
                </a:rPr>
                <a:t>ctivity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 </a:t>
              </a:r>
              <a:endParaRPr lang="en-US" dirty="0">
                <a:latin typeface="Arial Narrow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5445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5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57054" y="51677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782331" y="415393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09254" y="31103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42454" y="21197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05300" y="2318612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92398" y="15863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154" y="112136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76254" y="44819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14454" y="37961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39446" y="33389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2397739" y="2509963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3464539" y="3500563"/>
            <a:ext cx="395907" cy="7203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4237616" y="4544184"/>
            <a:ext cx="486138" cy="62353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3464539" y="2708857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4380854" y="1578569"/>
            <a:ext cx="191146" cy="74004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4760585" y="1976563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4912339" y="4872163"/>
            <a:ext cx="842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5906146" y="3796118"/>
            <a:ext cx="36808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6131539" y="4186363"/>
            <a:ext cx="461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1834861" y="2499426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4345983" y="2786145"/>
            <a:ext cx="529671" cy="1526583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 rot="11547755">
            <a:off x="3394278" y="1403694"/>
            <a:ext cx="529671" cy="1718502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 rot="1018373">
            <a:off x="4789533" y="1908484"/>
            <a:ext cx="897844" cy="2519376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 rot="2700992">
            <a:off x="5646717" y="3813042"/>
            <a:ext cx="529671" cy="220266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12204401">
            <a:off x="4917246" y="3558561"/>
            <a:ext cx="529671" cy="1647956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2F07E20-E82E-4300-B6BA-6D573112409B}"/>
              </a:ext>
            </a:extLst>
          </p:cNvPr>
          <p:cNvSpPr txBox="1"/>
          <p:nvPr/>
        </p:nvSpPr>
        <p:spPr>
          <a:xfrm>
            <a:off x="4571720" y="5284029"/>
            <a:ext cx="22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5687A1EF-3B22-4D47-AE73-437CA4A98629}"/>
                  </a:ext>
                </a:extLst>
              </p:cNvPr>
              <p:cNvSpPr txBox="1"/>
              <p:nvPr/>
            </p:nvSpPr>
            <p:spPr>
              <a:xfrm>
                <a:off x="4137832" y="5255586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87A1EF-3B22-4D47-AE73-437CA4A98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832" y="5255586"/>
                <a:ext cx="304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A29CB063-9691-4CEF-B396-54BAE9359D4C}"/>
              </a:ext>
            </a:extLst>
          </p:cNvPr>
          <p:cNvGrpSpPr/>
          <p:nvPr/>
        </p:nvGrpSpPr>
        <p:grpSpPr>
          <a:xfrm>
            <a:off x="4403090" y="4779053"/>
            <a:ext cx="152400" cy="114300"/>
            <a:chOff x="1447800" y="443154"/>
            <a:chExt cx="152400" cy="1143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8781F1DB-04C9-409D-8886-8A06CA19CD92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0C11814B-076A-4907-823A-0BB0CCA24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8A336B21-D350-43DD-A6D3-E2268E3EB87A}"/>
                  </a:ext>
                </a:extLst>
              </p:cNvPr>
              <p:cNvSpPr txBox="1"/>
              <p:nvPr/>
            </p:nvSpPr>
            <p:spPr>
              <a:xfrm>
                <a:off x="3928448" y="4210017"/>
                <a:ext cx="457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A336B21-D350-43DD-A6D3-E2268E3EB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448" y="4210017"/>
                <a:ext cx="457200" cy="381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AC9AEE1D-5F12-4BFD-864C-B8CB34D163BA}"/>
                  </a:ext>
                </a:extLst>
              </p:cNvPr>
              <p:cNvSpPr txBox="1"/>
              <p:nvPr/>
            </p:nvSpPr>
            <p:spPr>
              <a:xfrm>
                <a:off x="4177143" y="4360400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C9AEE1D-5F12-4BFD-864C-B8CB34D16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143" y="4360400"/>
                <a:ext cx="41974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8C048A1E-697A-4DF8-850F-3AF1C0D30E6D}"/>
              </a:ext>
            </a:extLst>
          </p:cNvPr>
          <p:cNvGrpSpPr/>
          <p:nvPr/>
        </p:nvGrpSpPr>
        <p:grpSpPr>
          <a:xfrm>
            <a:off x="3586952" y="3804263"/>
            <a:ext cx="152400" cy="114300"/>
            <a:chOff x="1447800" y="443154"/>
            <a:chExt cx="152400" cy="1143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7737F77C-59D7-4994-8712-B53E9973F177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8818DC8C-1BE3-4125-84CE-31142BE4EE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48AD2828-4ADE-4CE3-AE6A-9FEFC37B71D7}"/>
                  </a:ext>
                </a:extLst>
              </p:cNvPr>
              <p:cNvSpPr txBox="1"/>
              <p:nvPr/>
            </p:nvSpPr>
            <p:spPr>
              <a:xfrm>
                <a:off x="3126938" y="3233299"/>
                <a:ext cx="457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AD2828-4ADE-4CE3-AE6A-9FEFC37B7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938" y="3233299"/>
                <a:ext cx="457200" cy="381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BAAD0B7A-F10E-4075-8B97-3D7E5754445E}"/>
                  </a:ext>
                </a:extLst>
              </p:cNvPr>
              <p:cNvSpPr txBox="1"/>
              <p:nvPr/>
            </p:nvSpPr>
            <p:spPr>
              <a:xfrm>
                <a:off x="3380775" y="3324042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AD0B7A-F10E-4075-8B97-3D7E57544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775" y="3324042"/>
                <a:ext cx="41974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077E7CF8-4625-472C-8D2D-4AFA745F2DD5}"/>
              </a:ext>
            </a:extLst>
          </p:cNvPr>
          <p:cNvGrpSpPr/>
          <p:nvPr/>
        </p:nvGrpSpPr>
        <p:grpSpPr>
          <a:xfrm>
            <a:off x="2693072" y="2822057"/>
            <a:ext cx="152400" cy="114300"/>
            <a:chOff x="1447800" y="443154"/>
            <a:chExt cx="152400" cy="1143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F205D5D4-7425-47DA-A494-0D15A35CB9C9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DBCAA299-E21B-42E5-A6D4-8ADD3AFCBA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EEDD2BDA-8DC8-46FD-8815-F65757646F1B}"/>
                  </a:ext>
                </a:extLst>
              </p:cNvPr>
              <p:cNvSpPr txBox="1"/>
              <p:nvPr/>
            </p:nvSpPr>
            <p:spPr>
              <a:xfrm>
                <a:off x="2189615" y="2153249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EDD2BDA-8DC8-46FD-8815-F65757646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615" y="2153249"/>
                <a:ext cx="279172" cy="369332"/>
              </a:xfrm>
              <a:prstGeom prst="rect">
                <a:avLst/>
              </a:prstGeom>
              <a:blipFill>
                <a:blip r:embed="rId12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BE29B333-B97D-414F-A854-5FAC0B55FF06}"/>
                  </a:ext>
                </a:extLst>
              </p:cNvPr>
              <p:cNvSpPr txBox="1"/>
              <p:nvPr/>
            </p:nvSpPr>
            <p:spPr>
              <a:xfrm>
                <a:off x="2341147" y="2296530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29B333-B97D-414F-A854-5FAC0B55F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147" y="2296530"/>
                <a:ext cx="41974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3907775-C793-403C-9429-FE4831BB8823}"/>
              </a:ext>
            </a:extLst>
          </p:cNvPr>
          <p:cNvGrpSpPr/>
          <p:nvPr/>
        </p:nvGrpSpPr>
        <p:grpSpPr>
          <a:xfrm>
            <a:off x="1639934" y="3132448"/>
            <a:ext cx="355469" cy="224102"/>
            <a:chOff x="1447800" y="443154"/>
            <a:chExt cx="152400" cy="11430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D40B7F7C-C0B4-42A8-AC93-EBA1891C39F0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1A5D5065-8767-4099-9C11-0BF118AFD9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4955E179-1CFE-4E1A-9545-CDF12C77907E}"/>
              </a:ext>
            </a:extLst>
          </p:cNvPr>
          <p:cNvGrpSpPr/>
          <p:nvPr/>
        </p:nvGrpSpPr>
        <p:grpSpPr>
          <a:xfrm>
            <a:off x="3655139" y="2863477"/>
            <a:ext cx="355469" cy="224102"/>
            <a:chOff x="1447800" y="443154"/>
            <a:chExt cx="152400" cy="1143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0EE9B49B-17C7-4169-A8D6-6005B8C1DFAB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xmlns="" id="{DE85FF94-9DE8-4CED-978E-6B76F91825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BD4A4A7D-61FB-47BE-AE53-29998B4CF6D4}"/>
                  </a:ext>
                </a:extLst>
              </p:cNvPr>
              <p:cNvSpPr txBox="1"/>
              <p:nvPr/>
            </p:nvSpPr>
            <p:spPr>
              <a:xfrm>
                <a:off x="4309127" y="2385130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4A4A7D-61FB-47BE-AE53-29998B4CF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127" y="2385130"/>
                <a:ext cx="279172" cy="369332"/>
              </a:xfrm>
              <a:prstGeom prst="rect">
                <a:avLst/>
              </a:prstGeom>
              <a:blipFill>
                <a:blip r:embed="rId15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xmlns="" id="{6C073E43-6247-47C5-A7D8-209FD083E4D7}"/>
              </a:ext>
            </a:extLst>
          </p:cNvPr>
          <p:cNvSpPr/>
          <p:nvPr/>
        </p:nvSpPr>
        <p:spPr>
          <a:xfrm>
            <a:off x="5937173" y="3445966"/>
            <a:ext cx="139468" cy="139468"/>
          </a:xfrm>
          <a:prstGeom prst="ellipse">
            <a:avLst/>
          </a:prstGeom>
          <a:solidFill>
            <a:srgbClr val="FF0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808E38FD-7892-40BD-9AD9-1181719C68F4}"/>
                  </a:ext>
                </a:extLst>
              </p:cNvPr>
              <p:cNvSpPr txBox="1"/>
              <p:nvPr/>
            </p:nvSpPr>
            <p:spPr>
              <a:xfrm>
                <a:off x="4155961" y="2654959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08E38FD-7892-40BD-9AD9-1181719C6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961" y="2654959"/>
                <a:ext cx="41974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DC7B1C0F-40C4-444B-A1C0-A55AE75C6F7A}"/>
              </a:ext>
            </a:extLst>
          </p:cNvPr>
          <p:cNvGrpSpPr/>
          <p:nvPr/>
        </p:nvGrpSpPr>
        <p:grpSpPr>
          <a:xfrm>
            <a:off x="4309128" y="1861238"/>
            <a:ext cx="355469" cy="224102"/>
            <a:chOff x="1447800" y="443154"/>
            <a:chExt cx="152400" cy="1143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9F3E70E9-CFFB-4408-B02D-DF89D595EE53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2E5D0E0B-CB67-4FCD-AF2B-3F697D80F5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F5149C5D-E1C2-4F9B-9C80-2295212996FB}"/>
                  </a:ext>
                </a:extLst>
              </p:cNvPr>
              <p:cNvSpPr txBox="1"/>
              <p:nvPr/>
            </p:nvSpPr>
            <p:spPr>
              <a:xfrm>
                <a:off x="4336034" y="1479287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149C5D-E1C2-4F9B-9C80-229521299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034" y="1479287"/>
                <a:ext cx="41974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A5B76FD0-06F4-4955-8428-7D256765AB2B}"/>
                  </a:ext>
                </a:extLst>
              </p:cNvPr>
              <p:cNvSpPr txBox="1"/>
              <p:nvPr/>
            </p:nvSpPr>
            <p:spPr>
              <a:xfrm>
                <a:off x="4094983" y="1163951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B76FD0-06F4-4955-8428-7D256765A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983" y="1163951"/>
                <a:ext cx="279172" cy="369332"/>
              </a:xfrm>
              <a:prstGeom prst="rect">
                <a:avLst/>
              </a:prstGeom>
              <a:blipFill>
                <a:blip r:embed="rId18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BACC5047-1261-4FA2-AF15-4FCE38F14D61}"/>
              </a:ext>
            </a:extLst>
          </p:cNvPr>
          <p:cNvGrpSpPr/>
          <p:nvPr/>
        </p:nvGrpSpPr>
        <p:grpSpPr>
          <a:xfrm>
            <a:off x="3434005" y="1825711"/>
            <a:ext cx="355469" cy="224102"/>
            <a:chOff x="1447800" y="443154"/>
            <a:chExt cx="152400" cy="114300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5B83E4E5-89D5-4CC7-B1E0-F93535ABB4A0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A3ADA85B-A818-4679-BABE-58A5176C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xmlns="" id="{C3CDB289-4836-454C-B611-8EE70AF417F7}"/>
              </a:ext>
            </a:extLst>
          </p:cNvPr>
          <p:cNvGrpSpPr/>
          <p:nvPr/>
        </p:nvGrpSpPr>
        <p:grpSpPr>
          <a:xfrm>
            <a:off x="5132544" y="2049813"/>
            <a:ext cx="355469" cy="224102"/>
            <a:chOff x="1447800" y="443154"/>
            <a:chExt cx="152400" cy="114300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xmlns="" id="{E2340E21-96B1-48B2-9A6A-29647BA983C7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53B2F556-39C1-4793-9015-3B90393FAC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7158B2A9-7FA3-40AA-A4F0-5A569580DBB8}"/>
                  </a:ext>
                </a:extLst>
              </p:cNvPr>
              <p:cNvSpPr txBox="1"/>
              <p:nvPr/>
            </p:nvSpPr>
            <p:spPr>
              <a:xfrm>
                <a:off x="5487838" y="1935052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158B2A9-7FA3-40AA-A4F0-5A569580D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838" y="1935052"/>
                <a:ext cx="41974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BEEA4451-34F4-4BDF-A6DA-26D4B20B3A4B}"/>
                  </a:ext>
                </a:extLst>
              </p:cNvPr>
              <p:cNvSpPr txBox="1"/>
              <p:nvPr/>
            </p:nvSpPr>
            <p:spPr>
              <a:xfrm>
                <a:off x="5736592" y="1570861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EEA4451-34F4-4BDF-A6DA-26D4B20B3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592" y="1570861"/>
                <a:ext cx="279172" cy="369332"/>
              </a:xfrm>
              <a:prstGeom prst="rect">
                <a:avLst/>
              </a:prstGeom>
              <a:blipFill>
                <a:blip r:embed="rId20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6A0CDA6F-07DE-4020-B2B3-48BE2D3A3BAB}"/>
              </a:ext>
            </a:extLst>
          </p:cNvPr>
          <p:cNvGrpSpPr/>
          <p:nvPr/>
        </p:nvGrpSpPr>
        <p:grpSpPr>
          <a:xfrm>
            <a:off x="5638672" y="2569071"/>
            <a:ext cx="355469" cy="224102"/>
            <a:chOff x="1447800" y="443154"/>
            <a:chExt cx="152400" cy="1143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AE3084CD-07F5-4569-BEDC-986BA7B0276E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B39CC67E-C4DB-44E2-B0D0-5CA6018D8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78AC286D-DD78-42C9-9517-A82257517CF2}"/>
              </a:ext>
            </a:extLst>
          </p:cNvPr>
          <p:cNvGrpSpPr/>
          <p:nvPr/>
        </p:nvGrpSpPr>
        <p:grpSpPr>
          <a:xfrm>
            <a:off x="4656996" y="3020397"/>
            <a:ext cx="355469" cy="224102"/>
            <a:chOff x="1447800" y="443154"/>
            <a:chExt cx="152400" cy="11430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xmlns="" id="{B7C336D3-1D6C-47DA-A220-22A5FE0D0E4E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xmlns="" id="{7EF72E0D-7DD8-4580-AEE5-0D31CD86E7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xmlns="" id="{F6863BF3-DD7B-408D-AD63-D2C9B3148C23}"/>
              </a:ext>
            </a:extLst>
          </p:cNvPr>
          <p:cNvGrpSpPr/>
          <p:nvPr/>
        </p:nvGrpSpPr>
        <p:grpSpPr>
          <a:xfrm>
            <a:off x="5145375" y="4931399"/>
            <a:ext cx="355469" cy="224102"/>
            <a:chOff x="1447800" y="443154"/>
            <a:chExt cx="152400" cy="114300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xmlns="" id="{1559B274-D3E4-4090-8363-E7D202AA5D88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39AE8952-A3A9-47B7-8907-03B543AF05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83EEC8B7-9158-4544-AF4E-43548416CF22}"/>
                  </a:ext>
                </a:extLst>
              </p:cNvPr>
              <p:cNvSpPr txBox="1"/>
              <p:nvPr/>
            </p:nvSpPr>
            <p:spPr>
              <a:xfrm>
                <a:off x="5381138" y="4651537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EEC8B7-9158-4544-AF4E-43548416C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138" y="4651537"/>
                <a:ext cx="41974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BE2FBE1E-ECC3-4BDC-904F-334E9809C227}"/>
                  </a:ext>
                </a:extLst>
              </p:cNvPr>
              <p:cNvSpPr txBox="1"/>
              <p:nvPr/>
            </p:nvSpPr>
            <p:spPr>
              <a:xfrm>
                <a:off x="5694930" y="4522283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E2FBE1E-ECC3-4BDC-904F-334E9809C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930" y="4522283"/>
                <a:ext cx="279172" cy="369332"/>
              </a:xfrm>
              <a:prstGeom prst="rect">
                <a:avLst/>
              </a:prstGeom>
              <a:blipFill>
                <a:blip r:embed="rId22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xmlns="" id="{F2CE1E92-A0CD-4131-8E14-35CAE1CD09EC}"/>
              </a:ext>
            </a:extLst>
          </p:cNvPr>
          <p:cNvGrpSpPr/>
          <p:nvPr/>
        </p:nvGrpSpPr>
        <p:grpSpPr>
          <a:xfrm>
            <a:off x="5736026" y="4013759"/>
            <a:ext cx="355469" cy="224102"/>
            <a:chOff x="1447800" y="443154"/>
            <a:chExt cx="152400" cy="114300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xmlns="" id="{89B4B10C-F626-416A-8D35-77A3959CC8FA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xmlns="" id="{7B89F3B5-EF2E-42DE-A8E5-37EF31B7D5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xmlns="" id="{5AAC9A5C-113C-4EA5-8372-8EDF4A21C207}"/>
                  </a:ext>
                </a:extLst>
              </p:cNvPr>
              <p:cNvSpPr txBox="1"/>
              <p:nvPr/>
            </p:nvSpPr>
            <p:spPr>
              <a:xfrm>
                <a:off x="5847473" y="3691217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AAC9A5C-113C-4EA5-8372-8EDF4A21C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473" y="3691217"/>
                <a:ext cx="419746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3025EB60-9DA1-45F6-B413-D844DC8469AE}"/>
                  </a:ext>
                </a:extLst>
              </p:cNvPr>
              <p:cNvSpPr txBox="1"/>
              <p:nvPr/>
            </p:nvSpPr>
            <p:spPr>
              <a:xfrm>
                <a:off x="5664428" y="3380396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025EB60-9DA1-45F6-B413-D844DC846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28" y="3380396"/>
                <a:ext cx="279172" cy="369332"/>
              </a:xfrm>
              <a:prstGeom prst="rect">
                <a:avLst/>
              </a:prstGeom>
              <a:blipFill>
                <a:blip r:embed="rId24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xmlns="" id="{1D941A64-BE30-4E44-8413-EDA5DD0EB643}"/>
              </a:ext>
            </a:extLst>
          </p:cNvPr>
          <p:cNvGrpSpPr/>
          <p:nvPr/>
        </p:nvGrpSpPr>
        <p:grpSpPr>
          <a:xfrm rot="1113573">
            <a:off x="5102292" y="3864173"/>
            <a:ext cx="355469" cy="224102"/>
            <a:chOff x="1447800" y="443154"/>
            <a:chExt cx="152400" cy="114300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xmlns="" id="{F9CA11C3-D3D2-436F-9FCF-59E26C3F914E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xmlns="" id="{B411CBF4-1F7A-44F0-90D1-DA661EA821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BAB28732-E880-4C2E-B64F-E385A2ABBFA0}"/>
              </a:ext>
            </a:extLst>
          </p:cNvPr>
          <p:cNvSpPr txBox="1"/>
          <p:nvPr/>
        </p:nvSpPr>
        <p:spPr>
          <a:xfrm>
            <a:off x="6029913" y="3141933"/>
            <a:ext cx="969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400" b="1" i="0" dirty="0">
                <a:latin typeface="Arial Narrow" pitchFamily="34" charset="0"/>
              </a:rPr>
              <a:t>Backtrack!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xmlns="" id="{75E7C378-0EC8-4262-A0A7-63E4B94BFD2D}"/>
              </a:ext>
            </a:extLst>
          </p:cNvPr>
          <p:cNvGrpSpPr/>
          <p:nvPr/>
        </p:nvGrpSpPr>
        <p:grpSpPr>
          <a:xfrm>
            <a:off x="314480" y="848163"/>
            <a:ext cx="3108247" cy="369332"/>
            <a:chOff x="520084" y="829840"/>
            <a:chExt cx="3108247" cy="369332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xmlns="" id="{69DA7F56-5CB5-4720-9CB2-0E8D749B14A4}"/>
                </a:ext>
              </a:extLst>
            </p:cNvPr>
            <p:cNvSpPr/>
            <p:nvPr/>
          </p:nvSpPr>
          <p:spPr>
            <a:xfrm>
              <a:off x="520084" y="976074"/>
              <a:ext cx="139468" cy="139468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17BE8347-CA0C-4898-965D-9BCFF2828F44}"/>
                </a:ext>
              </a:extLst>
            </p:cNvPr>
            <p:cNvSpPr txBox="1"/>
            <p:nvPr/>
          </p:nvSpPr>
          <p:spPr>
            <a:xfrm>
              <a:off x="795402" y="829840"/>
              <a:ext cx="2832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itchFamily="34" charset="0"/>
                </a:rPr>
                <a:t>= your 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C</a:t>
              </a:r>
              <a:r>
                <a:rPr lang="en-US" dirty="0">
                  <a:latin typeface="Arial Narrow" pitchFamily="34" charset="0"/>
                </a:rPr>
                <a:t>enter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o</a:t>
              </a:r>
              <a:r>
                <a:rPr lang="en-US" dirty="0">
                  <a:latin typeface="Arial Narrow" pitchFamily="34" charset="0"/>
                </a:rPr>
                <a:t>f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A</a:t>
              </a:r>
              <a:r>
                <a:rPr lang="en-US" dirty="0">
                  <a:latin typeface="Arial Narrow" pitchFamily="34" charset="0"/>
                </a:rPr>
                <a:t>ctivity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 </a:t>
              </a:r>
              <a:endParaRPr lang="en-US" dirty="0">
                <a:latin typeface="Arial Narrow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525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Breadth First Search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00200"/>
            <a:ext cx="6096000" cy="243840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/>
              <a:t>Outer-Space View: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 smtClean="0"/>
              <a:t>Start with </a:t>
            </a:r>
            <a:r>
              <a:rPr lang="en-US" dirty="0"/>
              <a:t>vertex v</a:t>
            </a:r>
          </a:p>
          <a:p>
            <a:r>
              <a:rPr lang="en-US" dirty="0"/>
              <a:t>List all its neighbors (distance 1)</a:t>
            </a:r>
          </a:p>
          <a:p>
            <a:r>
              <a:rPr lang="en-US" dirty="0"/>
              <a:t>Then all their neighbors (distance 2)</a:t>
            </a:r>
          </a:p>
          <a:p>
            <a:r>
              <a:rPr lang="en-US" dirty="0"/>
              <a:t>Etc.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23900" y="4575601"/>
                <a:ext cx="7696200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400" b="1" i="0" dirty="0" err="1">
                    <a:solidFill>
                      <a:srgbClr val="FF0000"/>
                    </a:solidFill>
                    <a:latin typeface="Arial Narrow" pitchFamily="34" charset="0"/>
                  </a:rPr>
                  <a:t>Thm</a:t>
                </a:r>
                <a:r>
                  <a:rPr lang="en-US" sz="2400" b="1" i="0" dirty="0">
                    <a:solidFill>
                      <a:srgbClr val="FF0000"/>
                    </a:solidFill>
                    <a:latin typeface="Arial Narrow" pitchFamily="34" charset="0"/>
                  </a:rPr>
                  <a:t>:</a:t>
                </a:r>
                <a:r>
                  <a:rPr lang="en-US" sz="2400" b="1" i="0" dirty="0">
                    <a:latin typeface="Arial Narrow" pitchFamily="34" charset="0"/>
                  </a:rPr>
                  <a:t> 	</a:t>
                </a:r>
                <a:r>
                  <a:rPr lang="en-US" sz="2400" i="0" dirty="0">
                    <a:latin typeface="Arial Narrow" pitchFamily="34" charset="0"/>
                  </a:rPr>
                  <a:t>All vertices reachable from </a:t>
                </a:r>
                <a14:m>
                  <m:oMath xmlns:m="http://schemas.openxmlformats.org/officeDocument/2006/math" xmlns="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i="0" dirty="0">
                    <a:latin typeface="Arial Narrow" pitchFamily="34" charset="0"/>
                  </a:rPr>
                  <a:t> are found</a:t>
                </a:r>
                <a:endParaRPr lang="en-US" sz="2400" b="1" i="0" dirty="0">
                  <a:latin typeface="Arial Narrow" pitchFamily="34" charset="0"/>
                </a:endParaRPr>
              </a:p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400" b="1" dirty="0">
                    <a:latin typeface="Arial Narrow" pitchFamily="34" charset="0"/>
                  </a:rPr>
                  <a:t>	(</a:t>
                </a:r>
                <a:r>
                  <a:rPr lang="en-US" sz="2400" i="0" dirty="0">
                    <a:latin typeface="Arial Narrow" pitchFamily="34" charset="0"/>
                  </a:rPr>
                  <a:t>Every reachable vertex is marked with its distance form </a:t>
                </a:r>
                <a14:m>
                  <m:oMath xmlns:m="http://schemas.openxmlformats.org/officeDocument/2006/math" xmlns="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sz="2400" i="0" dirty="0">
                    <a:latin typeface="Arial Narrow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4575601"/>
                <a:ext cx="7696200" cy="830997"/>
              </a:xfrm>
              <a:prstGeom prst="rect">
                <a:avLst/>
              </a:prstGeom>
              <a:blipFill>
                <a:blip r:embed="rId2"/>
                <a:stretch>
                  <a:fillRect l="-1187" t="-5072" r="-79" b="-159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95600" y="5943600"/>
                <a:ext cx="3352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buClr>
                    <a:srgbClr val="FF0000"/>
                  </a:buClr>
                  <a:buSzPct val="150000"/>
                </a:pPr>
                <a:r>
                  <a:rPr lang="en-US" sz="2400" b="1" i="0" dirty="0">
                    <a:solidFill>
                      <a:srgbClr val="FF0000"/>
                    </a:solidFill>
                    <a:latin typeface="Arial Narrow" pitchFamily="34" charset="0"/>
                  </a:rPr>
                  <a:t>Complexity:  </a:t>
                </a:r>
                <a14:m>
                  <m:oMath xmlns:m="http://schemas.openxmlformats.org/officeDocument/2006/math" xmlns="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𝒎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b="1" i="0" dirty="0">
                    <a:solidFill>
                      <a:srgbClr val="FF0000"/>
                    </a:solidFill>
                    <a:latin typeface="Arial Narrow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943600"/>
                <a:ext cx="3352800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57054" y="51677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782331" y="415393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09254" y="31103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42454" y="21197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05300" y="2318612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92398" y="15863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154" y="112136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76254" y="44819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14454" y="37961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39446" y="33389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2397739" y="2509963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3464539" y="3500563"/>
            <a:ext cx="395907" cy="7203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4237616" y="4544184"/>
            <a:ext cx="486138" cy="62353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3464539" y="2708857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4380854" y="1578569"/>
            <a:ext cx="191146" cy="74004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4760585" y="1976563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4912339" y="4872163"/>
            <a:ext cx="842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5906146" y="3796118"/>
            <a:ext cx="36808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6131539" y="4186363"/>
            <a:ext cx="461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1834861" y="2499426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4345983" y="2786145"/>
            <a:ext cx="529671" cy="1526583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 rot="11547755">
            <a:off x="3394278" y="1403694"/>
            <a:ext cx="529671" cy="1718502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 rot="1018373">
            <a:off x="4789533" y="1908484"/>
            <a:ext cx="897844" cy="2519376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 rot="2700992">
            <a:off x="5646717" y="3813042"/>
            <a:ext cx="529671" cy="220266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12204401">
            <a:off x="4917246" y="3558561"/>
            <a:ext cx="529671" cy="1647956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2F07E20-E82E-4300-B6BA-6D573112409B}"/>
              </a:ext>
            </a:extLst>
          </p:cNvPr>
          <p:cNvSpPr txBox="1"/>
          <p:nvPr/>
        </p:nvSpPr>
        <p:spPr>
          <a:xfrm>
            <a:off x="4571720" y="5284029"/>
            <a:ext cx="22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5687A1EF-3B22-4D47-AE73-437CA4A98629}"/>
                  </a:ext>
                </a:extLst>
              </p:cNvPr>
              <p:cNvSpPr txBox="1"/>
              <p:nvPr/>
            </p:nvSpPr>
            <p:spPr>
              <a:xfrm>
                <a:off x="4137832" y="5255586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87A1EF-3B22-4D47-AE73-437CA4A98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832" y="5255586"/>
                <a:ext cx="304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A29CB063-9691-4CEF-B396-54BAE9359D4C}"/>
              </a:ext>
            </a:extLst>
          </p:cNvPr>
          <p:cNvGrpSpPr/>
          <p:nvPr/>
        </p:nvGrpSpPr>
        <p:grpSpPr>
          <a:xfrm>
            <a:off x="4403090" y="4779053"/>
            <a:ext cx="152400" cy="114300"/>
            <a:chOff x="1447800" y="443154"/>
            <a:chExt cx="152400" cy="1143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8781F1DB-04C9-409D-8886-8A06CA19CD92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0C11814B-076A-4907-823A-0BB0CCA24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8A336B21-D350-43DD-A6D3-E2268E3EB87A}"/>
                  </a:ext>
                </a:extLst>
              </p:cNvPr>
              <p:cNvSpPr txBox="1"/>
              <p:nvPr/>
            </p:nvSpPr>
            <p:spPr>
              <a:xfrm>
                <a:off x="3928448" y="4210017"/>
                <a:ext cx="457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A336B21-D350-43DD-A6D3-E2268E3EB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448" y="4210017"/>
                <a:ext cx="457200" cy="381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AC9AEE1D-5F12-4BFD-864C-B8CB34D163BA}"/>
                  </a:ext>
                </a:extLst>
              </p:cNvPr>
              <p:cNvSpPr txBox="1"/>
              <p:nvPr/>
            </p:nvSpPr>
            <p:spPr>
              <a:xfrm>
                <a:off x="4177143" y="4360400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C9AEE1D-5F12-4BFD-864C-B8CB34D16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143" y="4360400"/>
                <a:ext cx="41974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8C048A1E-697A-4DF8-850F-3AF1C0D30E6D}"/>
              </a:ext>
            </a:extLst>
          </p:cNvPr>
          <p:cNvGrpSpPr/>
          <p:nvPr/>
        </p:nvGrpSpPr>
        <p:grpSpPr>
          <a:xfrm>
            <a:off x="3586952" y="3804263"/>
            <a:ext cx="152400" cy="114300"/>
            <a:chOff x="1447800" y="443154"/>
            <a:chExt cx="152400" cy="1143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7737F77C-59D7-4994-8712-B53E9973F177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8818DC8C-1BE3-4125-84CE-31142BE4EE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48AD2828-4ADE-4CE3-AE6A-9FEFC37B71D7}"/>
                  </a:ext>
                </a:extLst>
              </p:cNvPr>
              <p:cNvSpPr txBox="1"/>
              <p:nvPr/>
            </p:nvSpPr>
            <p:spPr>
              <a:xfrm>
                <a:off x="3126938" y="3233299"/>
                <a:ext cx="457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AD2828-4ADE-4CE3-AE6A-9FEFC37B7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938" y="3233299"/>
                <a:ext cx="457200" cy="381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BAAD0B7A-F10E-4075-8B97-3D7E5754445E}"/>
                  </a:ext>
                </a:extLst>
              </p:cNvPr>
              <p:cNvSpPr txBox="1"/>
              <p:nvPr/>
            </p:nvSpPr>
            <p:spPr>
              <a:xfrm>
                <a:off x="3380775" y="3324042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AD0B7A-F10E-4075-8B97-3D7E57544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775" y="3324042"/>
                <a:ext cx="41974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077E7CF8-4625-472C-8D2D-4AFA745F2DD5}"/>
              </a:ext>
            </a:extLst>
          </p:cNvPr>
          <p:cNvGrpSpPr/>
          <p:nvPr/>
        </p:nvGrpSpPr>
        <p:grpSpPr>
          <a:xfrm>
            <a:off x="2693072" y="2822057"/>
            <a:ext cx="152400" cy="114300"/>
            <a:chOff x="1447800" y="443154"/>
            <a:chExt cx="152400" cy="1143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F205D5D4-7425-47DA-A494-0D15A35CB9C9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DBCAA299-E21B-42E5-A6D4-8ADD3AFCBA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EEDD2BDA-8DC8-46FD-8815-F65757646F1B}"/>
                  </a:ext>
                </a:extLst>
              </p:cNvPr>
              <p:cNvSpPr txBox="1"/>
              <p:nvPr/>
            </p:nvSpPr>
            <p:spPr>
              <a:xfrm>
                <a:off x="2189615" y="2153249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EDD2BDA-8DC8-46FD-8815-F65757646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615" y="2153249"/>
                <a:ext cx="279172" cy="369332"/>
              </a:xfrm>
              <a:prstGeom prst="rect">
                <a:avLst/>
              </a:prstGeom>
              <a:blipFill>
                <a:blip r:embed="rId12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BE29B333-B97D-414F-A854-5FAC0B55FF06}"/>
                  </a:ext>
                </a:extLst>
              </p:cNvPr>
              <p:cNvSpPr txBox="1"/>
              <p:nvPr/>
            </p:nvSpPr>
            <p:spPr>
              <a:xfrm>
                <a:off x="2341147" y="2296530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29B333-B97D-414F-A854-5FAC0B55F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147" y="2296530"/>
                <a:ext cx="41974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3907775-C793-403C-9429-FE4831BB8823}"/>
              </a:ext>
            </a:extLst>
          </p:cNvPr>
          <p:cNvGrpSpPr/>
          <p:nvPr/>
        </p:nvGrpSpPr>
        <p:grpSpPr>
          <a:xfrm>
            <a:off x="1639934" y="3132448"/>
            <a:ext cx="355469" cy="224102"/>
            <a:chOff x="1447800" y="443154"/>
            <a:chExt cx="152400" cy="11430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D40B7F7C-C0B4-42A8-AC93-EBA1891C39F0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1A5D5065-8767-4099-9C11-0BF118AFD9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4955E179-1CFE-4E1A-9545-CDF12C77907E}"/>
              </a:ext>
            </a:extLst>
          </p:cNvPr>
          <p:cNvGrpSpPr/>
          <p:nvPr/>
        </p:nvGrpSpPr>
        <p:grpSpPr>
          <a:xfrm>
            <a:off x="3655139" y="2863477"/>
            <a:ext cx="355469" cy="224102"/>
            <a:chOff x="1447800" y="443154"/>
            <a:chExt cx="152400" cy="1143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0EE9B49B-17C7-4169-A8D6-6005B8C1DFAB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xmlns="" id="{DE85FF94-9DE8-4CED-978E-6B76F91825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BD4A4A7D-61FB-47BE-AE53-29998B4CF6D4}"/>
                  </a:ext>
                </a:extLst>
              </p:cNvPr>
              <p:cNvSpPr txBox="1"/>
              <p:nvPr/>
            </p:nvSpPr>
            <p:spPr>
              <a:xfrm>
                <a:off x="4309127" y="2385130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4A4A7D-61FB-47BE-AE53-29998B4CF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127" y="2385130"/>
                <a:ext cx="279172" cy="369332"/>
              </a:xfrm>
              <a:prstGeom prst="rect">
                <a:avLst/>
              </a:prstGeom>
              <a:blipFill>
                <a:blip r:embed="rId15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xmlns="" id="{6C073E43-6247-47C5-A7D8-209FD083E4D7}"/>
              </a:ext>
            </a:extLst>
          </p:cNvPr>
          <p:cNvSpPr/>
          <p:nvPr/>
        </p:nvSpPr>
        <p:spPr>
          <a:xfrm>
            <a:off x="5965817" y="4638460"/>
            <a:ext cx="139468" cy="139468"/>
          </a:xfrm>
          <a:prstGeom prst="ellipse">
            <a:avLst/>
          </a:prstGeom>
          <a:solidFill>
            <a:srgbClr val="FF0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808E38FD-7892-40BD-9AD9-1181719C68F4}"/>
                  </a:ext>
                </a:extLst>
              </p:cNvPr>
              <p:cNvSpPr txBox="1"/>
              <p:nvPr/>
            </p:nvSpPr>
            <p:spPr>
              <a:xfrm>
                <a:off x="4155961" y="2654959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08E38FD-7892-40BD-9AD9-1181719C6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961" y="2654959"/>
                <a:ext cx="41974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DC7B1C0F-40C4-444B-A1C0-A55AE75C6F7A}"/>
              </a:ext>
            </a:extLst>
          </p:cNvPr>
          <p:cNvGrpSpPr/>
          <p:nvPr/>
        </p:nvGrpSpPr>
        <p:grpSpPr>
          <a:xfrm>
            <a:off x="4309128" y="1861238"/>
            <a:ext cx="355469" cy="224102"/>
            <a:chOff x="1447800" y="443154"/>
            <a:chExt cx="152400" cy="1143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9F3E70E9-CFFB-4408-B02D-DF89D595EE53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2E5D0E0B-CB67-4FCD-AF2B-3F697D80F5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F5149C5D-E1C2-4F9B-9C80-2295212996FB}"/>
                  </a:ext>
                </a:extLst>
              </p:cNvPr>
              <p:cNvSpPr txBox="1"/>
              <p:nvPr/>
            </p:nvSpPr>
            <p:spPr>
              <a:xfrm>
                <a:off x="4336034" y="1479287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149C5D-E1C2-4F9B-9C80-229521299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034" y="1479287"/>
                <a:ext cx="41974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A5B76FD0-06F4-4955-8428-7D256765AB2B}"/>
                  </a:ext>
                </a:extLst>
              </p:cNvPr>
              <p:cNvSpPr txBox="1"/>
              <p:nvPr/>
            </p:nvSpPr>
            <p:spPr>
              <a:xfrm>
                <a:off x="4094983" y="1163951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B76FD0-06F4-4955-8428-7D256765A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983" y="1163951"/>
                <a:ext cx="279172" cy="369332"/>
              </a:xfrm>
              <a:prstGeom prst="rect">
                <a:avLst/>
              </a:prstGeom>
              <a:blipFill>
                <a:blip r:embed="rId18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BACC5047-1261-4FA2-AF15-4FCE38F14D61}"/>
              </a:ext>
            </a:extLst>
          </p:cNvPr>
          <p:cNvGrpSpPr/>
          <p:nvPr/>
        </p:nvGrpSpPr>
        <p:grpSpPr>
          <a:xfrm>
            <a:off x="3434005" y="1825711"/>
            <a:ext cx="355469" cy="224102"/>
            <a:chOff x="1447800" y="443154"/>
            <a:chExt cx="152400" cy="114300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5B83E4E5-89D5-4CC7-B1E0-F93535ABB4A0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A3ADA85B-A818-4679-BABE-58A5176C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xmlns="" id="{C3CDB289-4836-454C-B611-8EE70AF417F7}"/>
              </a:ext>
            </a:extLst>
          </p:cNvPr>
          <p:cNvGrpSpPr/>
          <p:nvPr/>
        </p:nvGrpSpPr>
        <p:grpSpPr>
          <a:xfrm>
            <a:off x="5132544" y="2049813"/>
            <a:ext cx="355469" cy="224102"/>
            <a:chOff x="1447800" y="443154"/>
            <a:chExt cx="152400" cy="114300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xmlns="" id="{E2340E21-96B1-48B2-9A6A-29647BA983C7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53B2F556-39C1-4793-9015-3B90393FAC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7158B2A9-7FA3-40AA-A4F0-5A569580DBB8}"/>
                  </a:ext>
                </a:extLst>
              </p:cNvPr>
              <p:cNvSpPr txBox="1"/>
              <p:nvPr/>
            </p:nvSpPr>
            <p:spPr>
              <a:xfrm>
                <a:off x="5487838" y="1935052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158B2A9-7FA3-40AA-A4F0-5A569580D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838" y="1935052"/>
                <a:ext cx="41974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BEEA4451-34F4-4BDF-A6DA-26D4B20B3A4B}"/>
                  </a:ext>
                </a:extLst>
              </p:cNvPr>
              <p:cNvSpPr txBox="1"/>
              <p:nvPr/>
            </p:nvSpPr>
            <p:spPr>
              <a:xfrm>
                <a:off x="5736592" y="1570861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EEA4451-34F4-4BDF-A6DA-26D4B20B3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592" y="1570861"/>
                <a:ext cx="279172" cy="369332"/>
              </a:xfrm>
              <a:prstGeom prst="rect">
                <a:avLst/>
              </a:prstGeom>
              <a:blipFill>
                <a:blip r:embed="rId20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6A0CDA6F-07DE-4020-B2B3-48BE2D3A3BAB}"/>
              </a:ext>
            </a:extLst>
          </p:cNvPr>
          <p:cNvGrpSpPr/>
          <p:nvPr/>
        </p:nvGrpSpPr>
        <p:grpSpPr>
          <a:xfrm>
            <a:off x="5638672" y="2569071"/>
            <a:ext cx="355469" cy="224102"/>
            <a:chOff x="1447800" y="443154"/>
            <a:chExt cx="152400" cy="1143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AE3084CD-07F5-4569-BEDC-986BA7B0276E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B39CC67E-C4DB-44E2-B0D0-5CA6018D8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78AC286D-DD78-42C9-9517-A82257517CF2}"/>
              </a:ext>
            </a:extLst>
          </p:cNvPr>
          <p:cNvGrpSpPr/>
          <p:nvPr/>
        </p:nvGrpSpPr>
        <p:grpSpPr>
          <a:xfrm>
            <a:off x="4656996" y="3020397"/>
            <a:ext cx="355469" cy="224102"/>
            <a:chOff x="1447800" y="443154"/>
            <a:chExt cx="152400" cy="11430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xmlns="" id="{B7C336D3-1D6C-47DA-A220-22A5FE0D0E4E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xmlns="" id="{7EF72E0D-7DD8-4580-AEE5-0D31CD86E7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xmlns="" id="{F6863BF3-DD7B-408D-AD63-D2C9B3148C23}"/>
              </a:ext>
            </a:extLst>
          </p:cNvPr>
          <p:cNvGrpSpPr/>
          <p:nvPr/>
        </p:nvGrpSpPr>
        <p:grpSpPr>
          <a:xfrm>
            <a:off x="5145375" y="4931399"/>
            <a:ext cx="355469" cy="224102"/>
            <a:chOff x="1447800" y="443154"/>
            <a:chExt cx="152400" cy="114300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xmlns="" id="{1559B274-D3E4-4090-8363-E7D202AA5D88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39AE8952-A3A9-47B7-8907-03B543AF05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83EEC8B7-9158-4544-AF4E-43548416CF22}"/>
                  </a:ext>
                </a:extLst>
              </p:cNvPr>
              <p:cNvSpPr txBox="1"/>
              <p:nvPr/>
            </p:nvSpPr>
            <p:spPr>
              <a:xfrm>
                <a:off x="5381138" y="4651537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EEC8B7-9158-4544-AF4E-43548416C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138" y="4651537"/>
                <a:ext cx="41974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BE2FBE1E-ECC3-4BDC-904F-334E9809C227}"/>
                  </a:ext>
                </a:extLst>
              </p:cNvPr>
              <p:cNvSpPr txBox="1"/>
              <p:nvPr/>
            </p:nvSpPr>
            <p:spPr>
              <a:xfrm>
                <a:off x="5694930" y="4522283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E2FBE1E-ECC3-4BDC-904F-334E9809C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930" y="4522283"/>
                <a:ext cx="279172" cy="369332"/>
              </a:xfrm>
              <a:prstGeom prst="rect">
                <a:avLst/>
              </a:prstGeom>
              <a:blipFill>
                <a:blip r:embed="rId22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xmlns="" id="{F2CE1E92-A0CD-4131-8E14-35CAE1CD09EC}"/>
              </a:ext>
            </a:extLst>
          </p:cNvPr>
          <p:cNvGrpSpPr/>
          <p:nvPr/>
        </p:nvGrpSpPr>
        <p:grpSpPr>
          <a:xfrm>
            <a:off x="5736026" y="4013759"/>
            <a:ext cx="355469" cy="224102"/>
            <a:chOff x="1447800" y="443154"/>
            <a:chExt cx="152400" cy="114300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xmlns="" id="{89B4B10C-F626-416A-8D35-77A3959CC8FA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xmlns="" id="{7B89F3B5-EF2E-42DE-A8E5-37EF31B7D5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xmlns="" id="{5AAC9A5C-113C-4EA5-8372-8EDF4A21C207}"/>
                  </a:ext>
                </a:extLst>
              </p:cNvPr>
              <p:cNvSpPr txBox="1"/>
              <p:nvPr/>
            </p:nvSpPr>
            <p:spPr>
              <a:xfrm>
                <a:off x="5847473" y="3691217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AAC9A5C-113C-4EA5-8372-8EDF4A21C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473" y="3691217"/>
                <a:ext cx="419746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3025EB60-9DA1-45F6-B413-D844DC8469AE}"/>
                  </a:ext>
                </a:extLst>
              </p:cNvPr>
              <p:cNvSpPr txBox="1"/>
              <p:nvPr/>
            </p:nvSpPr>
            <p:spPr>
              <a:xfrm>
                <a:off x="5664428" y="3380396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025EB60-9DA1-45F6-B413-D844DC846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28" y="3380396"/>
                <a:ext cx="279172" cy="369332"/>
              </a:xfrm>
              <a:prstGeom prst="rect">
                <a:avLst/>
              </a:prstGeom>
              <a:blipFill>
                <a:blip r:embed="rId24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xmlns="" id="{1D941A64-BE30-4E44-8413-EDA5DD0EB643}"/>
              </a:ext>
            </a:extLst>
          </p:cNvPr>
          <p:cNvGrpSpPr/>
          <p:nvPr/>
        </p:nvGrpSpPr>
        <p:grpSpPr>
          <a:xfrm rot="1113573">
            <a:off x="5102292" y="3864173"/>
            <a:ext cx="355469" cy="224102"/>
            <a:chOff x="1447800" y="443154"/>
            <a:chExt cx="152400" cy="114300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xmlns="" id="{F9CA11C3-D3D2-436F-9FCF-59E26C3F914E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xmlns="" id="{B411CBF4-1F7A-44F0-90D1-DA661EA821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xmlns="" id="{95C0DA0F-2BD0-4FEE-83E0-F01A5872261C}"/>
              </a:ext>
            </a:extLst>
          </p:cNvPr>
          <p:cNvGrpSpPr/>
          <p:nvPr/>
        </p:nvGrpSpPr>
        <p:grpSpPr>
          <a:xfrm rot="1298327">
            <a:off x="6168294" y="4262437"/>
            <a:ext cx="355469" cy="224102"/>
            <a:chOff x="1447800" y="443154"/>
            <a:chExt cx="152400" cy="114300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32131136-B2AF-4974-BF16-ADAF0DCC3E53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D79AA302-BD0D-4C31-A164-CE29A78422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xmlns="" id="{77934848-FBE3-421A-A01A-6D06E38784E2}"/>
                  </a:ext>
                </a:extLst>
              </p:cNvPr>
              <p:cNvSpPr txBox="1"/>
              <p:nvPr/>
            </p:nvSpPr>
            <p:spPr>
              <a:xfrm>
                <a:off x="6267311" y="3983252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7934848-FBE3-421A-A01A-6D06E3878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311" y="3983252"/>
                <a:ext cx="419746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xmlns="" id="{115710F6-BD6F-400F-927F-4858D57D4DAF}"/>
                  </a:ext>
                </a:extLst>
              </p:cNvPr>
              <p:cNvSpPr txBox="1"/>
              <p:nvPr/>
            </p:nvSpPr>
            <p:spPr>
              <a:xfrm>
                <a:off x="6597696" y="3872938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15710F6-BD6F-400F-927F-4858D57D4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696" y="3872938"/>
                <a:ext cx="279172" cy="369332"/>
              </a:xfrm>
              <a:prstGeom prst="rect">
                <a:avLst/>
              </a:prstGeom>
              <a:blipFill>
                <a:blip r:embed="rId26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xmlns="" id="{5F43D7FD-AD76-4EAA-8682-3204FADC140C}"/>
              </a:ext>
            </a:extLst>
          </p:cNvPr>
          <p:cNvGrpSpPr/>
          <p:nvPr/>
        </p:nvGrpSpPr>
        <p:grpSpPr>
          <a:xfrm>
            <a:off x="314480" y="848163"/>
            <a:ext cx="3108247" cy="369332"/>
            <a:chOff x="520084" y="829840"/>
            <a:chExt cx="3108247" cy="369332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xmlns="" id="{E16A0FE9-22DB-473D-9F3F-69330A8111EE}"/>
                </a:ext>
              </a:extLst>
            </p:cNvPr>
            <p:cNvSpPr/>
            <p:nvPr/>
          </p:nvSpPr>
          <p:spPr>
            <a:xfrm>
              <a:off x="520084" y="976074"/>
              <a:ext cx="139468" cy="139468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xmlns="" id="{41B7B363-D5CE-416E-A5DF-4B0D6556314F}"/>
                </a:ext>
              </a:extLst>
            </p:cNvPr>
            <p:cNvSpPr txBox="1"/>
            <p:nvPr/>
          </p:nvSpPr>
          <p:spPr>
            <a:xfrm>
              <a:off x="795402" y="829840"/>
              <a:ext cx="2832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itchFamily="34" charset="0"/>
                </a:rPr>
                <a:t>= your 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C</a:t>
              </a:r>
              <a:r>
                <a:rPr lang="en-US" dirty="0">
                  <a:latin typeface="Arial Narrow" pitchFamily="34" charset="0"/>
                </a:rPr>
                <a:t>enter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o</a:t>
              </a:r>
              <a:r>
                <a:rPr lang="en-US" dirty="0">
                  <a:latin typeface="Arial Narrow" pitchFamily="34" charset="0"/>
                </a:rPr>
                <a:t>f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A</a:t>
              </a:r>
              <a:r>
                <a:rPr lang="en-US" dirty="0">
                  <a:latin typeface="Arial Narrow" pitchFamily="34" charset="0"/>
                </a:rPr>
                <a:t>ctivity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 </a:t>
              </a:r>
              <a:endParaRPr lang="en-US" dirty="0">
                <a:latin typeface="Arial Narrow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445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57054" y="51677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782331" y="415393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09254" y="31103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42454" y="21197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05300" y="2318612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92398" y="15863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154" y="112136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76254" y="44819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14454" y="37961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39446" y="33389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2397739" y="2509963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3464539" y="3500563"/>
            <a:ext cx="395907" cy="7203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4237616" y="4544184"/>
            <a:ext cx="486138" cy="62353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3464539" y="2708857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4380854" y="1578569"/>
            <a:ext cx="191146" cy="74004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4760585" y="1976563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4912339" y="4872163"/>
            <a:ext cx="842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5906146" y="3796118"/>
            <a:ext cx="36808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6131539" y="4186363"/>
            <a:ext cx="461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1834861" y="2499426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4345983" y="2786145"/>
            <a:ext cx="529671" cy="1526583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 rot="11547755">
            <a:off x="3394278" y="1403694"/>
            <a:ext cx="529671" cy="1718502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 rot="1018373">
            <a:off x="4789533" y="1908484"/>
            <a:ext cx="897844" cy="2519376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 rot="2700992">
            <a:off x="5646717" y="3813042"/>
            <a:ext cx="529671" cy="220266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12204401">
            <a:off x="4917246" y="3558561"/>
            <a:ext cx="529671" cy="1647956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2F07E20-E82E-4300-B6BA-6D573112409B}"/>
              </a:ext>
            </a:extLst>
          </p:cNvPr>
          <p:cNvSpPr txBox="1"/>
          <p:nvPr/>
        </p:nvSpPr>
        <p:spPr>
          <a:xfrm>
            <a:off x="4571720" y="5284029"/>
            <a:ext cx="22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5687A1EF-3B22-4D47-AE73-437CA4A98629}"/>
                  </a:ext>
                </a:extLst>
              </p:cNvPr>
              <p:cNvSpPr txBox="1"/>
              <p:nvPr/>
            </p:nvSpPr>
            <p:spPr>
              <a:xfrm>
                <a:off x="4137832" y="5255586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87A1EF-3B22-4D47-AE73-437CA4A98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832" y="5255586"/>
                <a:ext cx="304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A29CB063-9691-4CEF-B396-54BAE9359D4C}"/>
              </a:ext>
            </a:extLst>
          </p:cNvPr>
          <p:cNvGrpSpPr/>
          <p:nvPr/>
        </p:nvGrpSpPr>
        <p:grpSpPr>
          <a:xfrm>
            <a:off x="4403090" y="4779053"/>
            <a:ext cx="152400" cy="114300"/>
            <a:chOff x="1447800" y="443154"/>
            <a:chExt cx="152400" cy="1143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8781F1DB-04C9-409D-8886-8A06CA19CD92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0C11814B-076A-4907-823A-0BB0CCA24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8A336B21-D350-43DD-A6D3-E2268E3EB87A}"/>
                  </a:ext>
                </a:extLst>
              </p:cNvPr>
              <p:cNvSpPr txBox="1"/>
              <p:nvPr/>
            </p:nvSpPr>
            <p:spPr>
              <a:xfrm>
                <a:off x="3928448" y="4210017"/>
                <a:ext cx="457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A336B21-D350-43DD-A6D3-E2268E3EB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448" y="4210017"/>
                <a:ext cx="457200" cy="381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AC9AEE1D-5F12-4BFD-864C-B8CB34D163BA}"/>
                  </a:ext>
                </a:extLst>
              </p:cNvPr>
              <p:cNvSpPr txBox="1"/>
              <p:nvPr/>
            </p:nvSpPr>
            <p:spPr>
              <a:xfrm>
                <a:off x="4177143" y="4360400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C9AEE1D-5F12-4BFD-864C-B8CB34D16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143" y="4360400"/>
                <a:ext cx="41974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8C048A1E-697A-4DF8-850F-3AF1C0D30E6D}"/>
              </a:ext>
            </a:extLst>
          </p:cNvPr>
          <p:cNvGrpSpPr/>
          <p:nvPr/>
        </p:nvGrpSpPr>
        <p:grpSpPr>
          <a:xfrm>
            <a:off x="3586952" y="3804263"/>
            <a:ext cx="152400" cy="114300"/>
            <a:chOff x="1447800" y="443154"/>
            <a:chExt cx="152400" cy="1143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7737F77C-59D7-4994-8712-B53E9973F177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8818DC8C-1BE3-4125-84CE-31142BE4EE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48AD2828-4ADE-4CE3-AE6A-9FEFC37B71D7}"/>
                  </a:ext>
                </a:extLst>
              </p:cNvPr>
              <p:cNvSpPr txBox="1"/>
              <p:nvPr/>
            </p:nvSpPr>
            <p:spPr>
              <a:xfrm>
                <a:off x="3126938" y="3233299"/>
                <a:ext cx="457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AD2828-4ADE-4CE3-AE6A-9FEFC37B7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938" y="3233299"/>
                <a:ext cx="457200" cy="381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BAAD0B7A-F10E-4075-8B97-3D7E5754445E}"/>
                  </a:ext>
                </a:extLst>
              </p:cNvPr>
              <p:cNvSpPr txBox="1"/>
              <p:nvPr/>
            </p:nvSpPr>
            <p:spPr>
              <a:xfrm>
                <a:off x="3380775" y="3324042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AD0B7A-F10E-4075-8B97-3D7E57544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775" y="3324042"/>
                <a:ext cx="41974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077E7CF8-4625-472C-8D2D-4AFA745F2DD5}"/>
              </a:ext>
            </a:extLst>
          </p:cNvPr>
          <p:cNvGrpSpPr/>
          <p:nvPr/>
        </p:nvGrpSpPr>
        <p:grpSpPr>
          <a:xfrm>
            <a:off x="2693072" y="2822057"/>
            <a:ext cx="152400" cy="114300"/>
            <a:chOff x="1447800" y="443154"/>
            <a:chExt cx="152400" cy="1143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F205D5D4-7425-47DA-A494-0D15A35CB9C9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DBCAA299-E21B-42E5-A6D4-8ADD3AFCBA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EEDD2BDA-8DC8-46FD-8815-F65757646F1B}"/>
                  </a:ext>
                </a:extLst>
              </p:cNvPr>
              <p:cNvSpPr txBox="1"/>
              <p:nvPr/>
            </p:nvSpPr>
            <p:spPr>
              <a:xfrm>
                <a:off x="2189615" y="2153249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EDD2BDA-8DC8-46FD-8815-F65757646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615" y="2153249"/>
                <a:ext cx="279172" cy="369332"/>
              </a:xfrm>
              <a:prstGeom prst="rect">
                <a:avLst/>
              </a:prstGeom>
              <a:blipFill>
                <a:blip r:embed="rId12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BE29B333-B97D-414F-A854-5FAC0B55FF06}"/>
                  </a:ext>
                </a:extLst>
              </p:cNvPr>
              <p:cNvSpPr txBox="1"/>
              <p:nvPr/>
            </p:nvSpPr>
            <p:spPr>
              <a:xfrm>
                <a:off x="2341147" y="2296530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29B333-B97D-414F-A854-5FAC0B55F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147" y="2296530"/>
                <a:ext cx="41974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3907775-C793-403C-9429-FE4831BB8823}"/>
              </a:ext>
            </a:extLst>
          </p:cNvPr>
          <p:cNvGrpSpPr/>
          <p:nvPr/>
        </p:nvGrpSpPr>
        <p:grpSpPr>
          <a:xfrm>
            <a:off x="1639934" y="3132448"/>
            <a:ext cx="355469" cy="224102"/>
            <a:chOff x="1447800" y="443154"/>
            <a:chExt cx="152400" cy="11430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D40B7F7C-C0B4-42A8-AC93-EBA1891C39F0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1A5D5065-8767-4099-9C11-0BF118AFD9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4955E179-1CFE-4E1A-9545-CDF12C77907E}"/>
              </a:ext>
            </a:extLst>
          </p:cNvPr>
          <p:cNvGrpSpPr/>
          <p:nvPr/>
        </p:nvGrpSpPr>
        <p:grpSpPr>
          <a:xfrm>
            <a:off x="3655139" y="2863477"/>
            <a:ext cx="355469" cy="224102"/>
            <a:chOff x="1447800" y="443154"/>
            <a:chExt cx="152400" cy="1143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0EE9B49B-17C7-4169-A8D6-6005B8C1DFAB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xmlns="" id="{DE85FF94-9DE8-4CED-978E-6B76F91825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BD4A4A7D-61FB-47BE-AE53-29998B4CF6D4}"/>
                  </a:ext>
                </a:extLst>
              </p:cNvPr>
              <p:cNvSpPr txBox="1"/>
              <p:nvPr/>
            </p:nvSpPr>
            <p:spPr>
              <a:xfrm>
                <a:off x="4309127" y="2385130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4A4A7D-61FB-47BE-AE53-29998B4CF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127" y="2385130"/>
                <a:ext cx="279172" cy="369332"/>
              </a:xfrm>
              <a:prstGeom prst="rect">
                <a:avLst/>
              </a:prstGeom>
              <a:blipFill>
                <a:blip r:embed="rId15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xmlns="" id="{6C073E43-6247-47C5-A7D8-209FD083E4D7}"/>
              </a:ext>
            </a:extLst>
          </p:cNvPr>
          <p:cNvSpPr/>
          <p:nvPr/>
        </p:nvSpPr>
        <p:spPr>
          <a:xfrm>
            <a:off x="6820642" y="3883986"/>
            <a:ext cx="139468" cy="139468"/>
          </a:xfrm>
          <a:prstGeom prst="ellipse">
            <a:avLst/>
          </a:prstGeom>
          <a:solidFill>
            <a:srgbClr val="FF0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808E38FD-7892-40BD-9AD9-1181719C68F4}"/>
                  </a:ext>
                </a:extLst>
              </p:cNvPr>
              <p:cNvSpPr txBox="1"/>
              <p:nvPr/>
            </p:nvSpPr>
            <p:spPr>
              <a:xfrm>
                <a:off x="4155961" y="2654959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08E38FD-7892-40BD-9AD9-1181719C6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961" y="2654959"/>
                <a:ext cx="41974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DC7B1C0F-40C4-444B-A1C0-A55AE75C6F7A}"/>
              </a:ext>
            </a:extLst>
          </p:cNvPr>
          <p:cNvGrpSpPr/>
          <p:nvPr/>
        </p:nvGrpSpPr>
        <p:grpSpPr>
          <a:xfrm>
            <a:off x="4309128" y="1861238"/>
            <a:ext cx="355469" cy="224102"/>
            <a:chOff x="1447800" y="443154"/>
            <a:chExt cx="152400" cy="1143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9F3E70E9-CFFB-4408-B02D-DF89D595EE53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2E5D0E0B-CB67-4FCD-AF2B-3F697D80F5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F5149C5D-E1C2-4F9B-9C80-2295212996FB}"/>
                  </a:ext>
                </a:extLst>
              </p:cNvPr>
              <p:cNvSpPr txBox="1"/>
              <p:nvPr/>
            </p:nvSpPr>
            <p:spPr>
              <a:xfrm>
                <a:off x="4336034" y="1479287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149C5D-E1C2-4F9B-9C80-229521299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034" y="1479287"/>
                <a:ext cx="41974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A5B76FD0-06F4-4955-8428-7D256765AB2B}"/>
                  </a:ext>
                </a:extLst>
              </p:cNvPr>
              <p:cNvSpPr txBox="1"/>
              <p:nvPr/>
            </p:nvSpPr>
            <p:spPr>
              <a:xfrm>
                <a:off x="4094983" y="1163951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B76FD0-06F4-4955-8428-7D256765A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983" y="1163951"/>
                <a:ext cx="279172" cy="369332"/>
              </a:xfrm>
              <a:prstGeom prst="rect">
                <a:avLst/>
              </a:prstGeom>
              <a:blipFill>
                <a:blip r:embed="rId18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BACC5047-1261-4FA2-AF15-4FCE38F14D61}"/>
              </a:ext>
            </a:extLst>
          </p:cNvPr>
          <p:cNvGrpSpPr/>
          <p:nvPr/>
        </p:nvGrpSpPr>
        <p:grpSpPr>
          <a:xfrm>
            <a:off x="3434005" y="1825711"/>
            <a:ext cx="355469" cy="224102"/>
            <a:chOff x="1447800" y="443154"/>
            <a:chExt cx="152400" cy="114300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5B83E4E5-89D5-4CC7-B1E0-F93535ABB4A0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A3ADA85B-A818-4679-BABE-58A5176C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xmlns="" id="{C3CDB289-4836-454C-B611-8EE70AF417F7}"/>
              </a:ext>
            </a:extLst>
          </p:cNvPr>
          <p:cNvGrpSpPr/>
          <p:nvPr/>
        </p:nvGrpSpPr>
        <p:grpSpPr>
          <a:xfrm>
            <a:off x="5132544" y="2049813"/>
            <a:ext cx="355469" cy="224102"/>
            <a:chOff x="1447800" y="443154"/>
            <a:chExt cx="152400" cy="114300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xmlns="" id="{E2340E21-96B1-48B2-9A6A-29647BA983C7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53B2F556-39C1-4793-9015-3B90393FAC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7158B2A9-7FA3-40AA-A4F0-5A569580DBB8}"/>
                  </a:ext>
                </a:extLst>
              </p:cNvPr>
              <p:cNvSpPr txBox="1"/>
              <p:nvPr/>
            </p:nvSpPr>
            <p:spPr>
              <a:xfrm>
                <a:off x="5487838" y="1935052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158B2A9-7FA3-40AA-A4F0-5A569580D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838" y="1935052"/>
                <a:ext cx="41974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BEEA4451-34F4-4BDF-A6DA-26D4B20B3A4B}"/>
                  </a:ext>
                </a:extLst>
              </p:cNvPr>
              <p:cNvSpPr txBox="1"/>
              <p:nvPr/>
            </p:nvSpPr>
            <p:spPr>
              <a:xfrm>
                <a:off x="5736592" y="1570861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EEA4451-34F4-4BDF-A6DA-26D4B20B3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592" y="1570861"/>
                <a:ext cx="279172" cy="369332"/>
              </a:xfrm>
              <a:prstGeom prst="rect">
                <a:avLst/>
              </a:prstGeom>
              <a:blipFill>
                <a:blip r:embed="rId20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6A0CDA6F-07DE-4020-B2B3-48BE2D3A3BAB}"/>
              </a:ext>
            </a:extLst>
          </p:cNvPr>
          <p:cNvGrpSpPr/>
          <p:nvPr/>
        </p:nvGrpSpPr>
        <p:grpSpPr>
          <a:xfrm>
            <a:off x="5638672" y="2569071"/>
            <a:ext cx="355469" cy="224102"/>
            <a:chOff x="1447800" y="443154"/>
            <a:chExt cx="152400" cy="1143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AE3084CD-07F5-4569-BEDC-986BA7B0276E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B39CC67E-C4DB-44E2-B0D0-5CA6018D8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78AC286D-DD78-42C9-9517-A82257517CF2}"/>
              </a:ext>
            </a:extLst>
          </p:cNvPr>
          <p:cNvGrpSpPr/>
          <p:nvPr/>
        </p:nvGrpSpPr>
        <p:grpSpPr>
          <a:xfrm>
            <a:off x="4656996" y="3020397"/>
            <a:ext cx="355469" cy="224102"/>
            <a:chOff x="1447800" y="443154"/>
            <a:chExt cx="152400" cy="11430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xmlns="" id="{B7C336D3-1D6C-47DA-A220-22A5FE0D0E4E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xmlns="" id="{7EF72E0D-7DD8-4580-AEE5-0D31CD86E7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xmlns="" id="{F6863BF3-DD7B-408D-AD63-D2C9B3148C23}"/>
              </a:ext>
            </a:extLst>
          </p:cNvPr>
          <p:cNvGrpSpPr/>
          <p:nvPr/>
        </p:nvGrpSpPr>
        <p:grpSpPr>
          <a:xfrm>
            <a:off x="5145375" y="4931399"/>
            <a:ext cx="355469" cy="224102"/>
            <a:chOff x="1447800" y="443154"/>
            <a:chExt cx="152400" cy="114300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xmlns="" id="{1559B274-D3E4-4090-8363-E7D202AA5D88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39AE8952-A3A9-47B7-8907-03B543AF05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83EEC8B7-9158-4544-AF4E-43548416CF22}"/>
                  </a:ext>
                </a:extLst>
              </p:cNvPr>
              <p:cNvSpPr txBox="1"/>
              <p:nvPr/>
            </p:nvSpPr>
            <p:spPr>
              <a:xfrm>
                <a:off x="5381138" y="4651537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EEC8B7-9158-4544-AF4E-43548416C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138" y="4651537"/>
                <a:ext cx="41974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BE2FBE1E-ECC3-4BDC-904F-334E9809C227}"/>
                  </a:ext>
                </a:extLst>
              </p:cNvPr>
              <p:cNvSpPr txBox="1"/>
              <p:nvPr/>
            </p:nvSpPr>
            <p:spPr>
              <a:xfrm>
                <a:off x="5694930" y="4522283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E2FBE1E-ECC3-4BDC-904F-334E9809C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930" y="4522283"/>
                <a:ext cx="279172" cy="369332"/>
              </a:xfrm>
              <a:prstGeom prst="rect">
                <a:avLst/>
              </a:prstGeom>
              <a:blipFill>
                <a:blip r:embed="rId22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xmlns="" id="{F2CE1E92-A0CD-4131-8E14-35CAE1CD09EC}"/>
              </a:ext>
            </a:extLst>
          </p:cNvPr>
          <p:cNvGrpSpPr/>
          <p:nvPr/>
        </p:nvGrpSpPr>
        <p:grpSpPr>
          <a:xfrm>
            <a:off x="5736026" y="4013759"/>
            <a:ext cx="355469" cy="224102"/>
            <a:chOff x="1447800" y="443154"/>
            <a:chExt cx="152400" cy="114300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xmlns="" id="{89B4B10C-F626-416A-8D35-77A3959CC8FA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xmlns="" id="{7B89F3B5-EF2E-42DE-A8E5-37EF31B7D5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xmlns="" id="{5AAC9A5C-113C-4EA5-8372-8EDF4A21C207}"/>
                  </a:ext>
                </a:extLst>
              </p:cNvPr>
              <p:cNvSpPr txBox="1"/>
              <p:nvPr/>
            </p:nvSpPr>
            <p:spPr>
              <a:xfrm>
                <a:off x="5847473" y="3691217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AAC9A5C-113C-4EA5-8372-8EDF4A21C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473" y="3691217"/>
                <a:ext cx="419746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3025EB60-9DA1-45F6-B413-D844DC8469AE}"/>
                  </a:ext>
                </a:extLst>
              </p:cNvPr>
              <p:cNvSpPr txBox="1"/>
              <p:nvPr/>
            </p:nvSpPr>
            <p:spPr>
              <a:xfrm>
                <a:off x="5664428" y="3380396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025EB60-9DA1-45F6-B413-D844DC846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28" y="3380396"/>
                <a:ext cx="279172" cy="369332"/>
              </a:xfrm>
              <a:prstGeom prst="rect">
                <a:avLst/>
              </a:prstGeom>
              <a:blipFill>
                <a:blip r:embed="rId24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xmlns="" id="{1D941A64-BE30-4E44-8413-EDA5DD0EB643}"/>
              </a:ext>
            </a:extLst>
          </p:cNvPr>
          <p:cNvGrpSpPr/>
          <p:nvPr/>
        </p:nvGrpSpPr>
        <p:grpSpPr>
          <a:xfrm rot="1113573">
            <a:off x="5102292" y="3864173"/>
            <a:ext cx="355469" cy="224102"/>
            <a:chOff x="1447800" y="443154"/>
            <a:chExt cx="152400" cy="114300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xmlns="" id="{F9CA11C3-D3D2-436F-9FCF-59E26C3F914E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xmlns="" id="{B411CBF4-1F7A-44F0-90D1-DA661EA821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xmlns="" id="{95C0DA0F-2BD0-4FEE-83E0-F01A5872261C}"/>
              </a:ext>
            </a:extLst>
          </p:cNvPr>
          <p:cNvGrpSpPr/>
          <p:nvPr/>
        </p:nvGrpSpPr>
        <p:grpSpPr>
          <a:xfrm rot="866771">
            <a:off x="6333065" y="4547580"/>
            <a:ext cx="355469" cy="224102"/>
            <a:chOff x="1447800" y="443154"/>
            <a:chExt cx="152400" cy="114300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32131136-B2AF-4974-BF16-ADAF0DCC3E53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D79AA302-BD0D-4C31-A164-CE29A78422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xmlns="" id="{115710F6-BD6F-400F-927F-4858D57D4DAF}"/>
                  </a:ext>
                </a:extLst>
              </p:cNvPr>
              <p:cNvSpPr txBox="1"/>
              <p:nvPr/>
            </p:nvSpPr>
            <p:spPr>
              <a:xfrm>
                <a:off x="6597696" y="3872938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15710F6-BD6F-400F-927F-4858D57D4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696" y="3872938"/>
                <a:ext cx="279172" cy="369332"/>
              </a:xfrm>
              <a:prstGeom prst="rect">
                <a:avLst/>
              </a:prstGeom>
              <a:blipFill>
                <a:blip r:embed="rId26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xmlns="" id="{7B8F981C-1BB1-4B75-B725-82F749DEB7DB}"/>
              </a:ext>
            </a:extLst>
          </p:cNvPr>
          <p:cNvGrpSpPr/>
          <p:nvPr/>
        </p:nvGrpSpPr>
        <p:grpSpPr>
          <a:xfrm rot="1298327">
            <a:off x="6168294" y="4262437"/>
            <a:ext cx="355469" cy="224102"/>
            <a:chOff x="1447800" y="443154"/>
            <a:chExt cx="152400" cy="114300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xmlns="" id="{E6DA61A4-8DC5-427E-B244-E6CF31B82739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xmlns="" id="{F9AA37BE-6FFD-4DBF-8715-7A8C1DAEB0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xmlns="" id="{46B1C1D1-1629-4F4E-9A90-B4B955AAB9B1}"/>
                  </a:ext>
                </a:extLst>
              </p:cNvPr>
              <p:cNvSpPr txBox="1"/>
              <p:nvPr/>
            </p:nvSpPr>
            <p:spPr>
              <a:xfrm>
                <a:off x="6267311" y="3983252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46B1C1D1-1629-4F4E-9A90-B4B955AAB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311" y="3983252"/>
                <a:ext cx="419746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E830004A-862C-40D3-951E-3EC3FAEFE5CD}"/>
              </a:ext>
            </a:extLst>
          </p:cNvPr>
          <p:cNvSpPr txBox="1"/>
          <p:nvPr/>
        </p:nvSpPr>
        <p:spPr>
          <a:xfrm>
            <a:off x="7031444" y="3902240"/>
            <a:ext cx="969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400" b="1" i="0" dirty="0">
                <a:latin typeface="Arial Narrow" pitchFamily="34" charset="0"/>
              </a:rPr>
              <a:t>Backtrack!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xmlns="" id="{250D2EA9-77B1-4E29-B2E6-419D148EFC4A}"/>
              </a:ext>
            </a:extLst>
          </p:cNvPr>
          <p:cNvGrpSpPr/>
          <p:nvPr/>
        </p:nvGrpSpPr>
        <p:grpSpPr>
          <a:xfrm>
            <a:off x="314480" y="848163"/>
            <a:ext cx="3108247" cy="369332"/>
            <a:chOff x="520084" y="829840"/>
            <a:chExt cx="3108247" cy="369332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xmlns="" id="{5B58BF5C-2775-45BF-ABE0-2E5F247FE328}"/>
                </a:ext>
              </a:extLst>
            </p:cNvPr>
            <p:cNvSpPr/>
            <p:nvPr/>
          </p:nvSpPr>
          <p:spPr>
            <a:xfrm>
              <a:off x="520084" y="976074"/>
              <a:ext cx="139468" cy="139468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xmlns="" id="{68A584C7-5130-461D-BCA5-EB9361C9B667}"/>
                </a:ext>
              </a:extLst>
            </p:cNvPr>
            <p:cNvSpPr txBox="1"/>
            <p:nvPr/>
          </p:nvSpPr>
          <p:spPr>
            <a:xfrm>
              <a:off x="795402" y="829840"/>
              <a:ext cx="2832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itchFamily="34" charset="0"/>
                </a:rPr>
                <a:t>= your 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C</a:t>
              </a:r>
              <a:r>
                <a:rPr lang="en-US" dirty="0">
                  <a:latin typeface="Arial Narrow" pitchFamily="34" charset="0"/>
                </a:rPr>
                <a:t>enter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o</a:t>
              </a:r>
              <a:r>
                <a:rPr lang="en-US" dirty="0">
                  <a:latin typeface="Arial Narrow" pitchFamily="34" charset="0"/>
                </a:rPr>
                <a:t>f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A</a:t>
              </a:r>
              <a:r>
                <a:rPr lang="en-US" dirty="0">
                  <a:latin typeface="Arial Narrow" pitchFamily="34" charset="0"/>
                </a:rPr>
                <a:t>ctivity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 </a:t>
              </a:r>
              <a:endParaRPr lang="en-US" dirty="0">
                <a:latin typeface="Arial Narrow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185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57054" y="51677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782331" y="415393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09254" y="31103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42454" y="21197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05300" y="2318612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92398" y="15863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154" y="112136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76254" y="44819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14454" y="37961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39446" y="33389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2397739" y="2509963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3464539" y="3500563"/>
            <a:ext cx="395907" cy="7203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4237616" y="4544184"/>
            <a:ext cx="486138" cy="62353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3464539" y="2708857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4380854" y="1578569"/>
            <a:ext cx="191146" cy="74004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4760585" y="1976563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4912339" y="4872163"/>
            <a:ext cx="842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5906146" y="3796118"/>
            <a:ext cx="36808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6131539" y="4186363"/>
            <a:ext cx="461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1834861" y="2499426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4345983" y="2786145"/>
            <a:ext cx="529671" cy="1526583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 rot="11547755">
            <a:off x="3394278" y="1403694"/>
            <a:ext cx="529671" cy="1718502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 rot="1018373">
            <a:off x="4789533" y="1908484"/>
            <a:ext cx="897844" cy="2519376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 rot="2700992">
            <a:off x="5646717" y="3813042"/>
            <a:ext cx="529671" cy="220266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12204401">
            <a:off x="4917246" y="3558561"/>
            <a:ext cx="529671" cy="1647956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2F07E20-E82E-4300-B6BA-6D573112409B}"/>
              </a:ext>
            </a:extLst>
          </p:cNvPr>
          <p:cNvSpPr txBox="1"/>
          <p:nvPr/>
        </p:nvSpPr>
        <p:spPr>
          <a:xfrm>
            <a:off x="4571720" y="5284029"/>
            <a:ext cx="22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5687A1EF-3B22-4D47-AE73-437CA4A98629}"/>
                  </a:ext>
                </a:extLst>
              </p:cNvPr>
              <p:cNvSpPr txBox="1"/>
              <p:nvPr/>
            </p:nvSpPr>
            <p:spPr>
              <a:xfrm>
                <a:off x="4137832" y="5255586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87A1EF-3B22-4D47-AE73-437CA4A98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832" y="5255586"/>
                <a:ext cx="304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A29CB063-9691-4CEF-B396-54BAE9359D4C}"/>
              </a:ext>
            </a:extLst>
          </p:cNvPr>
          <p:cNvGrpSpPr/>
          <p:nvPr/>
        </p:nvGrpSpPr>
        <p:grpSpPr>
          <a:xfrm>
            <a:off x="4403090" y="4779053"/>
            <a:ext cx="152400" cy="114300"/>
            <a:chOff x="1447800" y="443154"/>
            <a:chExt cx="152400" cy="1143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8781F1DB-04C9-409D-8886-8A06CA19CD92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0C11814B-076A-4907-823A-0BB0CCA24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8A336B21-D350-43DD-A6D3-E2268E3EB87A}"/>
                  </a:ext>
                </a:extLst>
              </p:cNvPr>
              <p:cNvSpPr txBox="1"/>
              <p:nvPr/>
            </p:nvSpPr>
            <p:spPr>
              <a:xfrm>
                <a:off x="3928448" y="4210017"/>
                <a:ext cx="457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A336B21-D350-43DD-A6D3-E2268E3EB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448" y="4210017"/>
                <a:ext cx="457200" cy="381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AC9AEE1D-5F12-4BFD-864C-B8CB34D163BA}"/>
                  </a:ext>
                </a:extLst>
              </p:cNvPr>
              <p:cNvSpPr txBox="1"/>
              <p:nvPr/>
            </p:nvSpPr>
            <p:spPr>
              <a:xfrm>
                <a:off x="4177143" y="4360400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C9AEE1D-5F12-4BFD-864C-B8CB34D16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143" y="4360400"/>
                <a:ext cx="41974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8C048A1E-697A-4DF8-850F-3AF1C0D30E6D}"/>
              </a:ext>
            </a:extLst>
          </p:cNvPr>
          <p:cNvGrpSpPr/>
          <p:nvPr/>
        </p:nvGrpSpPr>
        <p:grpSpPr>
          <a:xfrm>
            <a:off x="3586952" y="3804263"/>
            <a:ext cx="152400" cy="114300"/>
            <a:chOff x="1447800" y="443154"/>
            <a:chExt cx="152400" cy="1143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7737F77C-59D7-4994-8712-B53E9973F177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8818DC8C-1BE3-4125-84CE-31142BE4EE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48AD2828-4ADE-4CE3-AE6A-9FEFC37B71D7}"/>
                  </a:ext>
                </a:extLst>
              </p:cNvPr>
              <p:cNvSpPr txBox="1"/>
              <p:nvPr/>
            </p:nvSpPr>
            <p:spPr>
              <a:xfrm>
                <a:off x="3126938" y="3233299"/>
                <a:ext cx="457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AD2828-4ADE-4CE3-AE6A-9FEFC37B7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938" y="3233299"/>
                <a:ext cx="457200" cy="381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BAAD0B7A-F10E-4075-8B97-3D7E5754445E}"/>
                  </a:ext>
                </a:extLst>
              </p:cNvPr>
              <p:cNvSpPr txBox="1"/>
              <p:nvPr/>
            </p:nvSpPr>
            <p:spPr>
              <a:xfrm>
                <a:off x="3380775" y="3324042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AD0B7A-F10E-4075-8B97-3D7E57544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775" y="3324042"/>
                <a:ext cx="41974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077E7CF8-4625-472C-8D2D-4AFA745F2DD5}"/>
              </a:ext>
            </a:extLst>
          </p:cNvPr>
          <p:cNvGrpSpPr/>
          <p:nvPr/>
        </p:nvGrpSpPr>
        <p:grpSpPr>
          <a:xfrm>
            <a:off x="2693072" y="2822057"/>
            <a:ext cx="152400" cy="114300"/>
            <a:chOff x="1447800" y="443154"/>
            <a:chExt cx="152400" cy="1143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F205D5D4-7425-47DA-A494-0D15A35CB9C9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DBCAA299-E21B-42E5-A6D4-8ADD3AFCBA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EEDD2BDA-8DC8-46FD-8815-F65757646F1B}"/>
                  </a:ext>
                </a:extLst>
              </p:cNvPr>
              <p:cNvSpPr txBox="1"/>
              <p:nvPr/>
            </p:nvSpPr>
            <p:spPr>
              <a:xfrm>
                <a:off x="2189615" y="2153249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EDD2BDA-8DC8-46FD-8815-F65757646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615" y="2153249"/>
                <a:ext cx="279172" cy="369332"/>
              </a:xfrm>
              <a:prstGeom prst="rect">
                <a:avLst/>
              </a:prstGeom>
              <a:blipFill>
                <a:blip r:embed="rId12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BE29B333-B97D-414F-A854-5FAC0B55FF06}"/>
                  </a:ext>
                </a:extLst>
              </p:cNvPr>
              <p:cNvSpPr txBox="1"/>
              <p:nvPr/>
            </p:nvSpPr>
            <p:spPr>
              <a:xfrm>
                <a:off x="2341147" y="2296530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29B333-B97D-414F-A854-5FAC0B55F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147" y="2296530"/>
                <a:ext cx="41974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3907775-C793-403C-9429-FE4831BB8823}"/>
              </a:ext>
            </a:extLst>
          </p:cNvPr>
          <p:cNvGrpSpPr/>
          <p:nvPr/>
        </p:nvGrpSpPr>
        <p:grpSpPr>
          <a:xfrm>
            <a:off x="1639934" y="3132448"/>
            <a:ext cx="355469" cy="224102"/>
            <a:chOff x="1447800" y="443154"/>
            <a:chExt cx="152400" cy="11430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D40B7F7C-C0B4-42A8-AC93-EBA1891C39F0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1A5D5065-8767-4099-9C11-0BF118AFD9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4955E179-1CFE-4E1A-9545-CDF12C77907E}"/>
              </a:ext>
            </a:extLst>
          </p:cNvPr>
          <p:cNvGrpSpPr/>
          <p:nvPr/>
        </p:nvGrpSpPr>
        <p:grpSpPr>
          <a:xfrm>
            <a:off x="3655139" y="2863477"/>
            <a:ext cx="355469" cy="224102"/>
            <a:chOff x="1447800" y="443154"/>
            <a:chExt cx="152400" cy="1143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0EE9B49B-17C7-4169-A8D6-6005B8C1DFAB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xmlns="" id="{DE85FF94-9DE8-4CED-978E-6B76F91825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BD4A4A7D-61FB-47BE-AE53-29998B4CF6D4}"/>
                  </a:ext>
                </a:extLst>
              </p:cNvPr>
              <p:cNvSpPr txBox="1"/>
              <p:nvPr/>
            </p:nvSpPr>
            <p:spPr>
              <a:xfrm>
                <a:off x="4309127" y="2385130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4A4A7D-61FB-47BE-AE53-29998B4CF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127" y="2385130"/>
                <a:ext cx="279172" cy="369332"/>
              </a:xfrm>
              <a:prstGeom prst="rect">
                <a:avLst/>
              </a:prstGeom>
              <a:blipFill>
                <a:blip r:embed="rId15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xmlns="" id="{6C073E43-6247-47C5-A7D8-209FD083E4D7}"/>
              </a:ext>
            </a:extLst>
          </p:cNvPr>
          <p:cNvSpPr/>
          <p:nvPr/>
        </p:nvSpPr>
        <p:spPr>
          <a:xfrm>
            <a:off x="5974068" y="4638102"/>
            <a:ext cx="139468" cy="139468"/>
          </a:xfrm>
          <a:prstGeom prst="ellipse">
            <a:avLst/>
          </a:prstGeom>
          <a:solidFill>
            <a:srgbClr val="FF0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808E38FD-7892-40BD-9AD9-1181719C68F4}"/>
                  </a:ext>
                </a:extLst>
              </p:cNvPr>
              <p:cNvSpPr txBox="1"/>
              <p:nvPr/>
            </p:nvSpPr>
            <p:spPr>
              <a:xfrm>
                <a:off x="4155961" y="2654959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08E38FD-7892-40BD-9AD9-1181719C6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961" y="2654959"/>
                <a:ext cx="41974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DC7B1C0F-40C4-444B-A1C0-A55AE75C6F7A}"/>
              </a:ext>
            </a:extLst>
          </p:cNvPr>
          <p:cNvGrpSpPr/>
          <p:nvPr/>
        </p:nvGrpSpPr>
        <p:grpSpPr>
          <a:xfrm>
            <a:off x="4309128" y="1861238"/>
            <a:ext cx="355469" cy="224102"/>
            <a:chOff x="1447800" y="443154"/>
            <a:chExt cx="152400" cy="1143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9F3E70E9-CFFB-4408-B02D-DF89D595EE53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2E5D0E0B-CB67-4FCD-AF2B-3F697D80F5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F5149C5D-E1C2-4F9B-9C80-2295212996FB}"/>
                  </a:ext>
                </a:extLst>
              </p:cNvPr>
              <p:cNvSpPr txBox="1"/>
              <p:nvPr/>
            </p:nvSpPr>
            <p:spPr>
              <a:xfrm>
                <a:off x="4336034" y="1479287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149C5D-E1C2-4F9B-9C80-229521299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034" y="1479287"/>
                <a:ext cx="41974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A5B76FD0-06F4-4955-8428-7D256765AB2B}"/>
                  </a:ext>
                </a:extLst>
              </p:cNvPr>
              <p:cNvSpPr txBox="1"/>
              <p:nvPr/>
            </p:nvSpPr>
            <p:spPr>
              <a:xfrm>
                <a:off x="4094983" y="1163951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B76FD0-06F4-4955-8428-7D256765A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983" y="1163951"/>
                <a:ext cx="279172" cy="369332"/>
              </a:xfrm>
              <a:prstGeom prst="rect">
                <a:avLst/>
              </a:prstGeom>
              <a:blipFill>
                <a:blip r:embed="rId18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BACC5047-1261-4FA2-AF15-4FCE38F14D61}"/>
              </a:ext>
            </a:extLst>
          </p:cNvPr>
          <p:cNvGrpSpPr/>
          <p:nvPr/>
        </p:nvGrpSpPr>
        <p:grpSpPr>
          <a:xfrm>
            <a:off x="3434005" y="1825711"/>
            <a:ext cx="355469" cy="224102"/>
            <a:chOff x="1447800" y="443154"/>
            <a:chExt cx="152400" cy="114300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5B83E4E5-89D5-4CC7-B1E0-F93535ABB4A0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A3ADA85B-A818-4679-BABE-58A5176C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xmlns="" id="{C3CDB289-4836-454C-B611-8EE70AF417F7}"/>
              </a:ext>
            </a:extLst>
          </p:cNvPr>
          <p:cNvGrpSpPr/>
          <p:nvPr/>
        </p:nvGrpSpPr>
        <p:grpSpPr>
          <a:xfrm>
            <a:off x="5132544" y="2049813"/>
            <a:ext cx="355469" cy="224102"/>
            <a:chOff x="1447800" y="443154"/>
            <a:chExt cx="152400" cy="114300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xmlns="" id="{E2340E21-96B1-48B2-9A6A-29647BA983C7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53B2F556-39C1-4793-9015-3B90393FAC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7158B2A9-7FA3-40AA-A4F0-5A569580DBB8}"/>
                  </a:ext>
                </a:extLst>
              </p:cNvPr>
              <p:cNvSpPr txBox="1"/>
              <p:nvPr/>
            </p:nvSpPr>
            <p:spPr>
              <a:xfrm>
                <a:off x="5487838" y="1935052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158B2A9-7FA3-40AA-A4F0-5A569580D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838" y="1935052"/>
                <a:ext cx="41974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BEEA4451-34F4-4BDF-A6DA-26D4B20B3A4B}"/>
                  </a:ext>
                </a:extLst>
              </p:cNvPr>
              <p:cNvSpPr txBox="1"/>
              <p:nvPr/>
            </p:nvSpPr>
            <p:spPr>
              <a:xfrm>
                <a:off x="5736592" y="1570861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EEA4451-34F4-4BDF-A6DA-26D4B20B3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592" y="1570861"/>
                <a:ext cx="279172" cy="369332"/>
              </a:xfrm>
              <a:prstGeom prst="rect">
                <a:avLst/>
              </a:prstGeom>
              <a:blipFill>
                <a:blip r:embed="rId20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6A0CDA6F-07DE-4020-B2B3-48BE2D3A3BAB}"/>
              </a:ext>
            </a:extLst>
          </p:cNvPr>
          <p:cNvGrpSpPr/>
          <p:nvPr/>
        </p:nvGrpSpPr>
        <p:grpSpPr>
          <a:xfrm>
            <a:off x="5638672" y="2569071"/>
            <a:ext cx="355469" cy="224102"/>
            <a:chOff x="1447800" y="443154"/>
            <a:chExt cx="152400" cy="1143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AE3084CD-07F5-4569-BEDC-986BA7B0276E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B39CC67E-C4DB-44E2-B0D0-5CA6018D8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78AC286D-DD78-42C9-9517-A82257517CF2}"/>
              </a:ext>
            </a:extLst>
          </p:cNvPr>
          <p:cNvGrpSpPr/>
          <p:nvPr/>
        </p:nvGrpSpPr>
        <p:grpSpPr>
          <a:xfrm>
            <a:off x="4656996" y="3020397"/>
            <a:ext cx="355469" cy="224102"/>
            <a:chOff x="1447800" y="443154"/>
            <a:chExt cx="152400" cy="11430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xmlns="" id="{B7C336D3-1D6C-47DA-A220-22A5FE0D0E4E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xmlns="" id="{7EF72E0D-7DD8-4580-AEE5-0D31CD86E7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xmlns="" id="{F6863BF3-DD7B-408D-AD63-D2C9B3148C23}"/>
              </a:ext>
            </a:extLst>
          </p:cNvPr>
          <p:cNvGrpSpPr/>
          <p:nvPr/>
        </p:nvGrpSpPr>
        <p:grpSpPr>
          <a:xfrm>
            <a:off x="5145375" y="4931399"/>
            <a:ext cx="355469" cy="224102"/>
            <a:chOff x="1447800" y="443154"/>
            <a:chExt cx="152400" cy="114300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xmlns="" id="{1559B274-D3E4-4090-8363-E7D202AA5D88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39AE8952-A3A9-47B7-8907-03B543AF05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83EEC8B7-9158-4544-AF4E-43548416CF22}"/>
                  </a:ext>
                </a:extLst>
              </p:cNvPr>
              <p:cNvSpPr txBox="1"/>
              <p:nvPr/>
            </p:nvSpPr>
            <p:spPr>
              <a:xfrm>
                <a:off x="5381138" y="4651537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EEC8B7-9158-4544-AF4E-43548416C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138" y="4651537"/>
                <a:ext cx="41974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BE2FBE1E-ECC3-4BDC-904F-334E9809C227}"/>
                  </a:ext>
                </a:extLst>
              </p:cNvPr>
              <p:cNvSpPr txBox="1"/>
              <p:nvPr/>
            </p:nvSpPr>
            <p:spPr>
              <a:xfrm>
                <a:off x="5694930" y="4522283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E2FBE1E-ECC3-4BDC-904F-334E9809C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930" y="4522283"/>
                <a:ext cx="279172" cy="369332"/>
              </a:xfrm>
              <a:prstGeom prst="rect">
                <a:avLst/>
              </a:prstGeom>
              <a:blipFill>
                <a:blip r:embed="rId22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xmlns="" id="{F2CE1E92-A0CD-4131-8E14-35CAE1CD09EC}"/>
              </a:ext>
            </a:extLst>
          </p:cNvPr>
          <p:cNvGrpSpPr/>
          <p:nvPr/>
        </p:nvGrpSpPr>
        <p:grpSpPr>
          <a:xfrm>
            <a:off x="5736026" y="4013759"/>
            <a:ext cx="355469" cy="224102"/>
            <a:chOff x="1447800" y="443154"/>
            <a:chExt cx="152400" cy="114300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xmlns="" id="{89B4B10C-F626-416A-8D35-77A3959CC8FA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xmlns="" id="{7B89F3B5-EF2E-42DE-A8E5-37EF31B7D5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xmlns="" id="{5AAC9A5C-113C-4EA5-8372-8EDF4A21C207}"/>
                  </a:ext>
                </a:extLst>
              </p:cNvPr>
              <p:cNvSpPr txBox="1"/>
              <p:nvPr/>
            </p:nvSpPr>
            <p:spPr>
              <a:xfrm>
                <a:off x="5847473" y="3691217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AAC9A5C-113C-4EA5-8372-8EDF4A21C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473" y="3691217"/>
                <a:ext cx="419746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3025EB60-9DA1-45F6-B413-D844DC8469AE}"/>
                  </a:ext>
                </a:extLst>
              </p:cNvPr>
              <p:cNvSpPr txBox="1"/>
              <p:nvPr/>
            </p:nvSpPr>
            <p:spPr>
              <a:xfrm>
                <a:off x="5664428" y="3380396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025EB60-9DA1-45F6-B413-D844DC846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28" y="3380396"/>
                <a:ext cx="279172" cy="369332"/>
              </a:xfrm>
              <a:prstGeom prst="rect">
                <a:avLst/>
              </a:prstGeom>
              <a:blipFill>
                <a:blip r:embed="rId24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xmlns="" id="{1D941A64-BE30-4E44-8413-EDA5DD0EB643}"/>
              </a:ext>
            </a:extLst>
          </p:cNvPr>
          <p:cNvGrpSpPr/>
          <p:nvPr/>
        </p:nvGrpSpPr>
        <p:grpSpPr>
          <a:xfrm rot="1113573">
            <a:off x="5102292" y="3864173"/>
            <a:ext cx="355469" cy="224102"/>
            <a:chOff x="1447800" y="443154"/>
            <a:chExt cx="152400" cy="114300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xmlns="" id="{F9CA11C3-D3D2-436F-9FCF-59E26C3F914E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xmlns="" id="{B411CBF4-1F7A-44F0-90D1-DA661EA821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xmlns="" id="{95C0DA0F-2BD0-4FEE-83E0-F01A5872261C}"/>
              </a:ext>
            </a:extLst>
          </p:cNvPr>
          <p:cNvGrpSpPr/>
          <p:nvPr/>
        </p:nvGrpSpPr>
        <p:grpSpPr>
          <a:xfrm rot="866771">
            <a:off x="6333065" y="4547580"/>
            <a:ext cx="355469" cy="224102"/>
            <a:chOff x="1447800" y="443154"/>
            <a:chExt cx="152400" cy="114300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32131136-B2AF-4974-BF16-ADAF0DCC3E53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D79AA302-BD0D-4C31-A164-CE29A78422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xmlns="" id="{77934848-FBE3-421A-A01A-6D06E38784E2}"/>
                  </a:ext>
                </a:extLst>
              </p:cNvPr>
              <p:cNvSpPr txBox="1"/>
              <p:nvPr/>
            </p:nvSpPr>
            <p:spPr>
              <a:xfrm>
                <a:off x="6595782" y="4244737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7934848-FBE3-421A-A01A-6D06E3878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782" y="4244737"/>
                <a:ext cx="419746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xmlns="" id="{115710F6-BD6F-400F-927F-4858D57D4DAF}"/>
                  </a:ext>
                </a:extLst>
              </p:cNvPr>
              <p:cNvSpPr txBox="1"/>
              <p:nvPr/>
            </p:nvSpPr>
            <p:spPr>
              <a:xfrm>
                <a:off x="6597696" y="3872938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15710F6-BD6F-400F-927F-4858D57D4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696" y="3872938"/>
                <a:ext cx="279172" cy="369332"/>
              </a:xfrm>
              <a:prstGeom prst="rect">
                <a:avLst/>
              </a:prstGeom>
              <a:blipFill>
                <a:blip r:embed="rId26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xmlns="" id="{BFAB58FE-9DB1-48D8-8A62-0DB0EE30CFC2}"/>
              </a:ext>
            </a:extLst>
          </p:cNvPr>
          <p:cNvGrpSpPr/>
          <p:nvPr/>
        </p:nvGrpSpPr>
        <p:grpSpPr>
          <a:xfrm rot="1298327">
            <a:off x="6168294" y="4262437"/>
            <a:ext cx="355469" cy="224102"/>
            <a:chOff x="1447800" y="443154"/>
            <a:chExt cx="152400" cy="114300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xmlns="" id="{3F0DAE2F-99ED-480B-92E0-0489769A25A1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xmlns="" id="{DFE1E11C-D1FB-4021-9B8F-0AD431FDB9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xmlns="" id="{9B95FFE7-69F2-403E-AE8A-AA53DC198A83}"/>
                  </a:ext>
                </a:extLst>
              </p:cNvPr>
              <p:cNvSpPr txBox="1"/>
              <p:nvPr/>
            </p:nvSpPr>
            <p:spPr>
              <a:xfrm>
                <a:off x="6267311" y="3983252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B95FFE7-69F2-403E-AE8A-AA53DC198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311" y="3983252"/>
                <a:ext cx="419746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60C845E8-66BF-4976-9C89-F1BF7F7ACDF8}"/>
              </a:ext>
            </a:extLst>
          </p:cNvPr>
          <p:cNvSpPr txBox="1"/>
          <p:nvPr/>
        </p:nvSpPr>
        <p:spPr>
          <a:xfrm>
            <a:off x="4826152" y="4466443"/>
            <a:ext cx="969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400" b="1" i="0" dirty="0">
                <a:latin typeface="Arial Narrow" pitchFamily="34" charset="0"/>
              </a:rPr>
              <a:t>Backtrack!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xmlns="" id="{E9BCD874-DCE1-47C9-82CE-E9E55FCAC995}"/>
              </a:ext>
            </a:extLst>
          </p:cNvPr>
          <p:cNvGrpSpPr/>
          <p:nvPr/>
        </p:nvGrpSpPr>
        <p:grpSpPr>
          <a:xfrm>
            <a:off x="314480" y="848163"/>
            <a:ext cx="3108247" cy="369332"/>
            <a:chOff x="520084" y="829840"/>
            <a:chExt cx="3108247" cy="369332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xmlns="" id="{2980BB64-B1FA-4ECB-A888-A3C829030CF7}"/>
                </a:ext>
              </a:extLst>
            </p:cNvPr>
            <p:cNvSpPr/>
            <p:nvPr/>
          </p:nvSpPr>
          <p:spPr>
            <a:xfrm>
              <a:off x="520084" y="976074"/>
              <a:ext cx="139468" cy="139468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D0551D9E-BA98-4177-BD63-3F25762E5D92}"/>
                </a:ext>
              </a:extLst>
            </p:cNvPr>
            <p:cNvSpPr txBox="1"/>
            <p:nvPr/>
          </p:nvSpPr>
          <p:spPr>
            <a:xfrm>
              <a:off x="795402" y="829840"/>
              <a:ext cx="2832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itchFamily="34" charset="0"/>
                </a:rPr>
                <a:t>= your 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C</a:t>
              </a:r>
              <a:r>
                <a:rPr lang="en-US" dirty="0">
                  <a:latin typeface="Arial Narrow" pitchFamily="34" charset="0"/>
                </a:rPr>
                <a:t>enter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o</a:t>
              </a:r>
              <a:r>
                <a:rPr lang="en-US" dirty="0">
                  <a:latin typeface="Arial Narrow" pitchFamily="34" charset="0"/>
                </a:rPr>
                <a:t>f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A</a:t>
              </a:r>
              <a:r>
                <a:rPr lang="en-US" dirty="0">
                  <a:latin typeface="Arial Narrow" pitchFamily="34" charset="0"/>
                </a:rPr>
                <a:t>ctivity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 </a:t>
              </a:r>
              <a:endParaRPr lang="en-US" dirty="0">
                <a:latin typeface="Arial Narrow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25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57054" y="51677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782331" y="415393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09254" y="31103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42454" y="21197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05300" y="2318612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92398" y="15863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154" y="112136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76254" y="44819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14454" y="37961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39446" y="33389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2397739" y="2509963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3464539" y="3500563"/>
            <a:ext cx="395907" cy="7203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4237616" y="4544184"/>
            <a:ext cx="486138" cy="62353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3464539" y="2708857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4380854" y="1578569"/>
            <a:ext cx="191146" cy="74004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4760585" y="1976563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4912339" y="4872163"/>
            <a:ext cx="842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5906146" y="3796118"/>
            <a:ext cx="36808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6131539" y="4186363"/>
            <a:ext cx="461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1834861" y="2499426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4345983" y="2786145"/>
            <a:ext cx="529671" cy="1526583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 rot="11547755">
            <a:off x="3394278" y="1403694"/>
            <a:ext cx="529671" cy="1718502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 rot="1018373">
            <a:off x="4789533" y="1908484"/>
            <a:ext cx="897844" cy="2519376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 rot="2700992">
            <a:off x="5646717" y="3813042"/>
            <a:ext cx="529671" cy="220266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12204401">
            <a:off x="4917246" y="3558561"/>
            <a:ext cx="529671" cy="1647956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2F07E20-E82E-4300-B6BA-6D573112409B}"/>
              </a:ext>
            </a:extLst>
          </p:cNvPr>
          <p:cNvSpPr txBox="1"/>
          <p:nvPr/>
        </p:nvSpPr>
        <p:spPr>
          <a:xfrm>
            <a:off x="4571720" y="5284029"/>
            <a:ext cx="22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5687A1EF-3B22-4D47-AE73-437CA4A98629}"/>
                  </a:ext>
                </a:extLst>
              </p:cNvPr>
              <p:cNvSpPr txBox="1"/>
              <p:nvPr/>
            </p:nvSpPr>
            <p:spPr>
              <a:xfrm>
                <a:off x="4137832" y="5255586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87A1EF-3B22-4D47-AE73-437CA4A98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832" y="5255586"/>
                <a:ext cx="304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A29CB063-9691-4CEF-B396-54BAE9359D4C}"/>
              </a:ext>
            </a:extLst>
          </p:cNvPr>
          <p:cNvGrpSpPr/>
          <p:nvPr/>
        </p:nvGrpSpPr>
        <p:grpSpPr>
          <a:xfrm>
            <a:off x="4403090" y="4779053"/>
            <a:ext cx="152400" cy="114300"/>
            <a:chOff x="1447800" y="443154"/>
            <a:chExt cx="152400" cy="1143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8781F1DB-04C9-409D-8886-8A06CA19CD92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0C11814B-076A-4907-823A-0BB0CCA24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8A336B21-D350-43DD-A6D3-E2268E3EB87A}"/>
                  </a:ext>
                </a:extLst>
              </p:cNvPr>
              <p:cNvSpPr txBox="1"/>
              <p:nvPr/>
            </p:nvSpPr>
            <p:spPr>
              <a:xfrm>
                <a:off x="3928448" y="4210017"/>
                <a:ext cx="457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A336B21-D350-43DD-A6D3-E2268E3EB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448" y="4210017"/>
                <a:ext cx="457200" cy="381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AC9AEE1D-5F12-4BFD-864C-B8CB34D163BA}"/>
                  </a:ext>
                </a:extLst>
              </p:cNvPr>
              <p:cNvSpPr txBox="1"/>
              <p:nvPr/>
            </p:nvSpPr>
            <p:spPr>
              <a:xfrm>
                <a:off x="4177143" y="4360400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C9AEE1D-5F12-4BFD-864C-B8CB34D16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143" y="4360400"/>
                <a:ext cx="41974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8C048A1E-697A-4DF8-850F-3AF1C0D30E6D}"/>
              </a:ext>
            </a:extLst>
          </p:cNvPr>
          <p:cNvGrpSpPr/>
          <p:nvPr/>
        </p:nvGrpSpPr>
        <p:grpSpPr>
          <a:xfrm>
            <a:off x="3586952" y="3804263"/>
            <a:ext cx="152400" cy="114300"/>
            <a:chOff x="1447800" y="443154"/>
            <a:chExt cx="152400" cy="1143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7737F77C-59D7-4994-8712-B53E9973F177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8818DC8C-1BE3-4125-84CE-31142BE4EE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48AD2828-4ADE-4CE3-AE6A-9FEFC37B71D7}"/>
                  </a:ext>
                </a:extLst>
              </p:cNvPr>
              <p:cNvSpPr txBox="1"/>
              <p:nvPr/>
            </p:nvSpPr>
            <p:spPr>
              <a:xfrm>
                <a:off x="3126938" y="3233299"/>
                <a:ext cx="457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AD2828-4ADE-4CE3-AE6A-9FEFC37B7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938" y="3233299"/>
                <a:ext cx="457200" cy="381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BAAD0B7A-F10E-4075-8B97-3D7E5754445E}"/>
                  </a:ext>
                </a:extLst>
              </p:cNvPr>
              <p:cNvSpPr txBox="1"/>
              <p:nvPr/>
            </p:nvSpPr>
            <p:spPr>
              <a:xfrm>
                <a:off x="3380775" y="3324042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AD0B7A-F10E-4075-8B97-3D7E57544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775" y="3324042"/>
                <a:ext cx="41974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077E7CF8-4625-472C-8D2D-4AFA745F2DD5}"/>
              </a:ext>
            </a:extLst>
          </p:cNvPr>
          <p:cNvGrpSpPr/>
          <p:nvPr/>
        </p:nvGrpSpPr>
        <p:grpSpPr>
          <a:xfrm>
            <a:off x="2693072" y="2822057"/>
            <a:ext cx="152400" cy="114300"/>
            <a:chOff x="1447800" y="443154"/>
            <a:chExt cx="152400" cy="1143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F205D5D4-7425-47DA-A494-0D15A35CB9C9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DBCAA299-E21B-42E5-A6D4-8ADD3AFCBA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EEDD2BDA-8DC8-46FD-8815-F65757646F1B}"/>
                  </a:ext>
                </a:extLst>
              </p:cNvPr>
              <p:cNvSpPr txBox="1"/>
              <p:nvPr/>
            </p:nvSpPr>
            <p:spPr>
              <a:xfrm>
                <a:off x="2189615" y="2153249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EDD2BDA-8DC8-46FD-8815-F65757646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615" y="2153249"/>
                <a:ext cx="279172" cy="369332"/>
              </a:xfrm>
              <a:prstGeom prst="rect">
                <a:avLst/>
              </a:prstGeom>
              <a:blipFill>
                <a:blip r:embed="rId12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BE29B333-B97D-414F-A854-5FAC0B55FF06}"/>
                  </a:ext>
                </a:extLst>
              </p:cNvPr>
              <p:cNvSpPr txBox="1"/>
              <p:nvPr/>
            </p:nvSpPr>
            <p:spPr>
              <a:xfrm>
                <a:off x="2341147" y="2296530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29B333-B97D-414F-A854-5FAC0B55F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147" y="2296530"/>
                <a:ext cx="41974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3907775-C793-403C-9429-FE4831BB8823}"/>
              </a:ext>
            </a:extLst>
          </p:cNvPr>
          <p:cNvGrpSpPr/>
          <p:nvPr/>
        </p:nvGrpSpPr>
        <p:grpSpPr>
          <a:xfrm>
            <a:off x="1639934" y="3132448"/>
            <a:ext cx="355469" cy="224102"/>
            <a:chOff x="1447800" y="443154"/>
            <a:chExt cx="152400" cy="11430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D40B7F7C-C0B4-42A8-AC93-EBA1891C39F0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1A5D5065-8767-4099-9C11-0BF118AFD9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4955E179-1CFE-4E1A-9545-CDF12C77907E}"/>
              </a:ext>
            </a:extLst>
          </p:cNvPr>
          <p:cNvGrpSpPr/>
          <p:nvPr/>
        </p:nvGrpSpPr>
        <p:grpSpPr>
          <a:xfrm>
            <a:off x="3655139" y="2863477"/>
            <a:ext cx="355469" cy="224102"/>
            <a:chOff x="1447800" y="443154"/>
            <a:chExt cx="152400" cy="1143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0EE9B49B-17C7-4169-A8D6-6005B8C1DFAB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xmlns="" id="{DE85FF94-9DE8-4CED-978E-6B76F91825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BD4A4A7D-61FB-47BE-AE53-29998B4CF6D4}"/>
                  </a:ext>
                </a:extLst>
              </p:cNvPr>
              <p:cNvSpPr txBox="1"/>
              <p:nvPr/>
            </p:nvSpPr>
            <p:spPr>
              <a:xfrm>
                <a:off x="4309127" y="2385130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4A4A7D-61FB-47BE-AE53-29998B4CF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127" y="2385130"/>
                <a:ext cx="279172" cy="369332"/>
              </a:xfrm>
              <a:prstGeom prst="rect">
                <a:avLst/>
              </a:prstGeom>
              <a:blipFill>
                <a:blip r:embed="rId15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xmlns="" id="{6C073E43-6247-47C5-A7D8-209FD083E4D7}"/>
              </a:ext>
            </a:extLst>
          </p:cNvPr>
          <p:cNvSpPr/>
          <p:nvPr/>
        </p:nvSpPr>
        <p:spPr>
          <a:xfrm>
            <a:off x="4762440" y="5240707"/>
            <a:ext cx="139468" cy="139468"/>
          </a:xfrm>
          <a:prstGeom prst="ellipse">
            <a:avLst/>
          </a:prstGeom>
          <a:solidFill>
            <a:srgbClr val="FF0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808E38FD-7892-40BD-9AD9-1181719C68F4}"/>
                  </a:ext>
                </a:extLst>
              </p:cNvPr>
              <p:cNvSpPr txBox="1"/>
              <p:nvPr/>
            </p:nvSpPr>
            <p:spPr>
              <a:xfrm>
                <a:off x="4155961" y="2654959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08E38FD-7892-40BD-9AD9-1181719C6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961" y="2654959"/>
                <a:ext cx="41974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DC7B1C0F-40C4-444B-A1C0-A55AE75C6F7A}"/>
              </a:ext>
            </a:extLst>
          </p:cNvPr>
          <p:cNvGrpSpPr/>
          <p:nvPr/>
        </p:nvGrpSpPr>
        <p:grpSpPr>
          <a:xfrm>
            <a:off x="4309128" y="1861238"/>
            <a:ext cx="355469" cy="224102"/>
            <a:chOff x="1447800" y="443154"/>
            <a:chExt cx="152400" cy="1143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9F3E70E9-CFFB-4408-B02D-DF89D595EE53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2E5D0E0B-CB67-4FCD-AF2B-3F697D80F5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F5149C5D-E1C2-4F9B-9C80-2295212996FB}"/>
                  </a:ext>
                </a:extLst>
              </p:cNvPr>
              <p:cNvSpPr txBox="1"/>
              <p:nvPr/>
            </p:nvSpPr>
            <p:spPr>
              <a:xfrm>
                <a:off x="4336034" y="1479287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149C5D-E1C2-4F9B-9C80-229521299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034" y="1479287"/>
                <a:ext cx="41974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A5B76FD0-06F4-4955-8428-7D256765AB2B}"/>
                  </a:ext>
                </a:extLst>
              </p:cNvPr>
              <p:cNvSpPr txBox="1"/>
              <p:nvPr/>
            </p:nvSpPr>
            <p:spPr>
              <a:xfrm>
                <a:off x="4094983" y="1163951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B76FD0-06F4-4955-8428-7D256765A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983" y="1163951"/>
                <a:ext cx="279172" cy="369332"/>
              </a:xfrm>
              <a:prstGeom prst="rect">
                <a:avLst/>
              </a:prstGeom>
              <a:blipFill>
                <a:blip r:embed="rId18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BACC5047-1261-4FA2-AF15-4FCE38F14D61}"/>
              </a:ext>
            </a:extLst>
          </p:cNvPr>
          <p:cNvGrpSpPr/>
          <p:nvPr/>
        </p:nvGrpSpPr>
        <p:grpSpPr>
          <a:xfrm>
            <a:off x="3434005" y="1825711"/>
            <a:ext cx="355469" cy="224102"/>
            <a:chOff x="1447800" y="443154"/>
            <a:chExt cx="152400" cy="114300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5B83E4E5-89D5-4CC7-B1E0-F93535ABB4A0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A3ADA85B-A818-4679-BABE-58A5176C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xmlns="" id="{C3CDB289-4836-454C-B611-8EE70AF417F7}"/>
              </a:ext>
            </a:extLst>
          </p:cNvPr>
          <p:cNvGrpSpPr/>
          <p:nvPr/>
        </p:nvGrpSpPr>
        <p:grpSpPr>
          <a:xfrm>
            <a:off x="5132544" y="2049813"/>
            <a:ext cx="355469" cy="224102"/>
            <a:chOff x="1447800" y="443154"/>
            <a:chExt cx="152400" cy="114300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xmlns="" id="{E2340E21-96B1-48B2-9A6A-29647BA983C7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53B2F556-39C1-4793-9015-3B90393FAC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7158B2A9-7FA3-40AA-A4F0-5A569580DBB8}"/>
                  </a:ext>
                </a:extLst>
              </p:cNvPr>
              <p:cNvSpPr txBox="1"/>
              <p:nvPr/>
            </p:nvSpPr>
            <p:spPr>
              <a:xfrm>
                <a:off x="5487838" y="1935052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158B2A9-7FA3-40AA-A4F0-5A569580D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838" y="1935052"/>
                <a:ext cx="41974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BEEA4451-34F4-4BDF-A6DA-26D4B20B3A4B}"/>
                  </a:ext>
                </a:extLst>
              </p:cNvPr>
              <p:cNvSpPr txBox="1"/>
              <p:nvPr/>
            </p:nvSpPr>
            <p:spPr>
              <a:xfrm>
                <a:off x="5736592" y="1570861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EEA4451-34F4-4BDF-A6DA-26D4B20B3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592" y="1570861"/>
                <a:ext cx="279172" cy="369332"/>
              </a:xfrm>
              <a:prstGeom prst="rect">
                <a:avLst/>
              </a:prstGeom>
              <a:blipFill>
                <a:blip r:embed="rId20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6A0CDA6F-07DE-4020-B2B3-48BE2D3A3BAB}"/>
              </a:ext>
            </a:extLst>
          </p:cNvPr>
          <p:cNvGrpSpPr/>
          <p:nvPr/>
        </p:nvGrpSpPr>
        <p:grpSpPr>
          <a:xfrm>
            <a:off x="5638672" y="2569071"/>
            <a:ext cx="355469" cy="224102"/>
            <a:chOff x="1447800" y="443154"/>
            <a:chExt cx="152400" cy="1143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AE3084CD-07F5-4569-BEDC-986BA7B0276E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B39CC67E-C4DB-44E2-B0D0-5CA6018D8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78AC286D-DD78-42C9-9517-A82257517CF2}"/>
              </a:ext>
            </a:extLst>
          </p:cNvPr>
          <p:cNvGrpSpPr/>
          <p:nvPr/>
        </p:nvGrpSpPr>
        <p:grpSpPr>
          <a:xfrm>
            <a:off x="4656996" y="3020397"/>
            <a:ext cx="355469" cy="224102"/>
            <a:chOff x="1447800" y="443154"/>
            <a:chExt cx="152400" cy="11430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xmlns="" id="{B7C336D3-1D6C-47DA-A220-22A5FE0D0E4E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xmlns="" id="{7EF72E0D-7DD8-4580-AEE5-0D31CD86E7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xmlns="" id="{F6863BF3-DD7B-408D-AD63-D2C9B3148C23}"/>
              </a:ext>
            </a:extLst>
          </p:cNvPr>
          <p:cNvGrpSpPr/>
          <p:nvPr/>
        </p:nvGrpSpPr>
        <p:grpSpPr>
          <a:xfrm>
            <a:off x="5145375" y="4931399"/>
            <a:ext cx="355469" cy="224102"/>
            <a:chOff x="1447800" y="443154"/>
            <a:chExt cx="152400" cy="114300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xmlns="" id="{1559B274-D3E4-4090-8363-E7D202AA5D88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39AE8952-A3A9-47B7-8907-03B543AF05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83EEC8B7-9158-4544-AF4E-43548416CF22}"/>
                  </a:ext>
                </a:extLst>
              </p:cNvPr>
              <p:cNvSpPr txBox="1"/>
              <p:nvPr/>
            </p:nvSpPr>
            <p:spPr>
              <a:xfrm>
                <a:off x="5381138" y="4651537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EEC8B7-9158-4544-AF4E-43548416C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138" y="4651537"/>
                <a:ext cx="41974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BE2FBE1E-ECC3-4BDC-904F-334E9809C227}"/>
                  </a:ext>
                </a:extLst>
              </p:cNvPr>
              <p:cNvSpPr txBox="1"/>
              <p:nvPr/>
            </p:nvSpPr>
            <p:spPr>
              <a:xfrm>
                <a:off x="5694930" y="4522283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E2FBE1E-ECC3-4BDC-904F-334E9809C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930" y="4522283"/>
                <a:ext cx="279172" cy="369332"/>
              </a:xfrm>
              <a:prstGeom prst="rect">
                <a:avLst/>
              </a:prstGeom>
              <a:blipFill>
                <a:blip r:embed="rId22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xmlns="" id="{F2CE1E92-A0CD-4131-8E14-35CAE1CD09EC}"/>
              </a:ext>
            </a:extLst>
          </p:cNvPr>
          <p:cNvGrpSpPr/>
          <p:nvPr/>
        </p:nvGrpSpPr>
        <p:grpSpPr>
          <a:xfrm>
            <a:off x="5736026" y="4013759"/>
            <a:ext cx="355469" cy="224102"/>
            <a:chOff x="1447800" y="443154"/>
            <a:chExt cx="152400" cy="114300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xmlns="" id="{89B4B10C-F626-416A-8D35-77A3959CC8FA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xmlns="" id="{7B89F3B5-EF2E-42DE-A8E5-37EF31B7D5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xmlns="" id="{5AAC9A5C-113C-4EA5-8372-8EDF4A21C207}"/>
                  </a:ext>
                </a:extLst>
              </p:cNvPr>
              <p:cNvSpPr txBox="1"/>
              <p:nvPr/>
            </p:nvSpPr>
            <p:spPr>
              <a:xfrm>
                <a:off x="5847473" y="3691217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AAC9A5C-113C-4EA5-8372-8EDF4A21C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473" y="3691217"/>
                <a:ext cx="419746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3025EB60-9DA1-45F6-B413-D844DC8469AE}"/>
                  </a:ext>
                </a:extLst>
              </p:cNvPr>
              <p:cNvSpPr txBox="1"/>
              <p:nvPr/>
            </p:nvSpPr>
            <p:spPr>
              <a:xfrm>
                <a:off x="5664428" y="3380396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025EB60-9DA1-45F6-B413-D844DC846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28" y="3380396"/>
                <a:ext cx="279172" cy="369332"/>
              </a:xfrm>
              <a:prstGeom prst="rect">
                <a:avLst/>
              </a:prstGeom>
              <a:blipFill>
                <a:blip r:embed="rId24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xmlns="" id="{1D941A64-BE30-4E44-8413-EDA5DD0EB643}"/>
              </a:ext>
            </a:extLst>
          </p:cNvPr>
          <p:cNvGrpSpPr/>
          <p:nvPr/>
        </p:nvGrpSpPr>
        <p:grpSpPr>
          <a:xfrm rot="1113573">
            <a:off x="5102292" y="3864173"/>
            <a:ext cx="355469" cy="224102"/>
            <a:chOff x="1447800" y="443154"/>
            <a:chExt cx="152400" cy="114300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xmlns="" id="{F9CA11C3-D3D2-436F-9FCF-59E26C3F914E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xmlns="" id="{B411CBF4-1F7A-44F0-90D1-DA661EA821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xmlns="" id="{95C0DA0F-2BD0-4FEE-83E0-F01A5872261C}"/>
              </a:ext>
            </a:extLst>
          </p:cNvPr>
          <p:cNvGrpSpPr/>
          <p:nvPr/>
        </p:nvGrpSpPr>
        <p:grpSpPr>
          <a:xfrm rot="866771">
            <a:off x="6333065" y="4547580"/>
            <a:ext cx="355469" cy="224102"/>
            <a:chOff x="1447800" y="443154"/>
            <a:chExt cx="152400" cy="114300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32131136-B2AF-4974-BF16-ADAF0DCC3E53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D79AA302-BD0D-4C31-A164-CE29A78422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xmlns="" id="{77934848-FBE3-421A-A01A-6D06E38784E2}"/>
                  </a:ext>
                </a:extLst>
              </p:cNvPr>
              <p:cNvSpPr txBox="1"/>
              <p:nvPr/>
            </p:nvSpPr>
            <p:spPr>
              <a:xfrm>
                <a:off x="6595782" y="4244737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7934848-FBE3-421A-A01A-6D06E3878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782" y="4244737"/>
                <a:ext cx="419746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xmlns="" id="{115710F6-BD6F-400F-927F-4858D57D4DAF}"/>
                  </a:ext>
                </a:extLst>
              </p:cNvPr>
              <p:cNvSpPr txBox="1"/>
              <p:nvPr/>
            </p:nvSpPr>
            <p:spPr>
              <a:xfrm>
                <a:off x="6597696" y="3872938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15710F6-BD6F-400F-927F-4858D57D4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696" y="3872938"/>
                <a:ext cx="279172" cy="369332"/>
              </a:xfrm>
              <a:prstGeom prst="rect">
                <a:avLst/>
              </a:prstGeom>
              <a:blipFill>
                <a:blip r:embed="rId26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1191F672-DCAB-42FC-9B0A-C194010224D8}"/>
                  </a:ext>
                </a:extLst>
              </p:cNvPr>
              <p:cNvSpPr txBox="1"/>
              <p:nvPr/>
            </p:nvSpPr>
            <p:spPr>
              <a:xfrm>
                <a:off x="2654841" y="6092991"/>
                <a:ext cx="3911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 Narrow" pitchFamily="34" charset="0"/>
                  </a:rPr>
                  <a:t>IF in node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Arial Narrow" pitchFamily="34" charset="0"/>
                  </a:rPr>
                  <a:t> and no unused edges, HALT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191F672-DCAB-42FC-9B0A-C19401022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841" y="6092991"/>
                <a:ext cx="3911954" cy="369332"/>
              </a:xfrm>
              <a:prstGeom prst="rect">
                <a:avLst/>
              </a:prstGeom>
              <a:blipFill>
                <a:blip r:embed="rId27"/>
                <a:stretch>
                  <a:fillRect l="-1404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870C94E-00CB-407D-BEAF-DAD0F4144755}"/>
              </a:ext>
            </a:extLst>
          </p:cNvPr>
          <p:cNvSpPr txBox="1"/>
          <p:nvPr/>
        </p:nvSpPr>
        <p:spPr>
          <a:xfrm>
            <a:off x="6267219" y="610441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i="0" dirty="0">
                <a:solidFill>
                  <a:srgbClr val="FF0000"/>
                </a:solidFill>
                <a:latin typeface="Arial Narrow" pitchFamily="34" charset="0"/>
              </a:rPr>
              <a:t>(=ultimate form of  backtrack)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xmlns="" id="{D6950010-B306-4836-931F-5848DFC20792}"/>
              </a:ext>
            </a:extLst>
          </p:cNvPr>
          <p:cNvGrpSpPr/>
          <p:nvPr/>
        </p:nvGrpSpPr>
        <p:grpSpPr>
          <a:xfrm>
            <a:off x="314480" y="848163"/>
            <a:ext cx="3108247" cy="369332"/>
            <a:chOff x="520084" y="829840"/>
            <a:chExt cx="3108247" cy="369332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xmlns="" id="{CC0AB55A-D45A-43CE-86DA-A6FD24726DA1}"/>
                </a:ext>
              </a:extLst>
            </p:cNvPr>
            <p:cNvSpPr/>
            <p:nvPr/>
          </p:nvSpPr>
          <p:spPr>
            <a:xfrm>
              <a:off x="520084" y="976074"/>
              <a:ext cx="139468" cy="139468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xmlns="" id="{841ADCCF-C5C8-44BE-8853-251342672C06}"/>
                </a:ext>
              </a:extLst>
            </p:cNvPr>
            <p:cNvSpPr txBox="1"/>
            <p:nvPr/>
          </p:nvSpPr>
          <p:spPr>
            <a:xfrm>
              <a:off x="795402" y="829840"/>
              <a:ext cx="2832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itchFamily="34" charset="0"/>
                </a:rPr>
                <a:t>= your 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C</a:t>
              </a:r>
              <a:r>
                <a:rPr lang="en-US" dirty="0">
                  <a:latin typeface="Arial Narrow" pitchFamily="34" charset="0"/>
                </a:rPr>
                <a:t>enter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o</a:t>
              </a:r>
              <a:r>
                <a:rPr lang="en-US" dirty="0">
                  <a:latin typeface="Arial Narrow" pitchFamily="34" charset="0"/>
                </a:rPr>
                <a:t>f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A</a:t>
              </a:r>
              <a:r>
                <a:rPr lang="en-US" dirty="0">
                  <a:latin typeface="Arial Narrow" pitchFamily="34" charset="0"/>
                </a:rPr>
                <a:t>ctivity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 </a:t>
              </a:r>
              <a:endParaRPr lang="en-US" dirty="0">
                <a:latin typeface="Arial Narrow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5160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  <a:buSzPct val="150000"/>
            </a:pPr>
            <a:r>
              <a:rPr lang="en-US" sz="5400" i="0" dirty="0">
                <a:solidFill>
                  <a:srgbClr val="0000FF"/>
                </a:solidFill>
                <a:latin typeface="Arial Narrow" pitchFamily="34" charset="0"/>
              </a:rPr>
              <a:t>DFS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4800" y="1547336"/>
                <a:ext cx="8839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400" i="0" dirty="0">
                    <a:solidFill>
                      <a:srgbClr val="0000FF"/>
                    </a:solidFill>
                    <a:latin typeface="Arial Narrow" pitchFamily="34" charset="0"/>
                  </a:rPr>
                  <a:t>0.  Mark all edges “unused”.  </a:t>
                </a:r>
                <a14:m>
                  <m:oMath xmlns:m="http://schemas.openxmlformats.org/officeDocument/2006/math" xmlns="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𝑣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∈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𝑉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, #(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𝑣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)≔0. </m:t>
                    </m:r>
                  </m:oMath>
                </a14:m>
                <a:r>
                  <a:rPr lang="en-US" sz="2400" i="0" dirty="0">
                    <a:solidFill>
                      <a:srgbClr val="0000FF"/>
                    </a:solidFill>
                    <a:latin typeface="Arial Narrow" pitchFamily="34" charset="0"/>
                  </a:rPr>
                  <a:t>         </a:t>
                </a:r>
                <a14:m>
                  <m:oMath xmlns:m="http://schemas.openxmlformats.org/officeDocument/2006/math" xmlns="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𝑖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≔0 </m:t>
                    </m:r>
                  </m:oMath>
                </a14:m>
                <a:r>
                  <a:rPr lang="en-US" sz="2400" i="0" dirty="0">
                    <a:solidFill>
                      <a:srgbClr val="0000FF"/>
                    </a:solidFill>
                    <a:latin typeface="Arial Narrow" pitchFamily="34" charset="0"/>
                  </a:rPr>
                  <a:t>    </a:t>
                </a:r>
                <a14:m>
                  <m:oMath xmlns:m="http://schemas.openxmlformats.org/officeDocument/2006/math" xmlns="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𝐶𝑜𝐴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≔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𝑠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sz="2400" i="0" dirty="0">
                  <a:solidFill>
                    <a:srgbClr val="0000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547336"/>
                <a:ext cx="8839200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034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5692" y="2145268"/>
                <a:ext cx="81225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400" i="0" dirty="0">
                    <a:latin typeface="Arial Narrow" pitchFamily="34" charset="0"/>
                  </a:rPr>
                  <a:t>1. </a:t>
                </a:r>
                <a14:m>
                  <m:oMath xmlns:m="http://schemas.openxmlformats.org/officeDocument/2006/math" xmlns=""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</a:rPr>
                      <m:t>←</m:t>
                    </m:r>
                    <m:r>
                      <a:rPr lang="en-US" sz="2400" b="0" i="1" smtClean="0">
                        <a:latin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</a:rPr>
                      <m:t>+1         #(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𝐶𝑜𝐴</m:t>
                    </m:r>
                    <m:r>
                      <a:rPr lang="en-US" sz="2400" b="0" i="1" smtClean="0">
                        <a:latin typeface="Cambria Math"/>
                      </a:rPr>
                      <m:t>)←</m:t>
                    </m:r>
                    <m:r>
                      <a:rPr lang="en-US" sz="2400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sz="2400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92" y="2145268"/>
                <a:ext cx="8122508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125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5692" y="2766536"/>
                <a:ext cx="85797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400" i="0" dirty="0">
                    <a:latin typeface="Arial Narrow" pitchFamily="34" charset="0"/>
                  </a:rPr>
                  <a:t>2.  If </a:t>
                </a:r>
                <a14:m>
                  <m:oMath xmlns:m="http://schemas.openxmlformats.org/officeDocument/2006/math" xmlns="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𝐶𝑜𝐴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i="0" dirty="0">
                    <a:latin typeface="Arial Narrow" pitchFamily="34" charset="0"/>
                  </a:rPr>
                  <a:t>has no unused edges, go to (4)       </a:t>
                </a:r>
                <a:r>
                  <a:rPr lang="en-US" sz="2400" i="0" dirty="0">
                    <a:solidFill>
                      <a:srgbClr val="00B050"/>
                    </a:solidFill>
                    <a:latin typeface="Arial Narrow" pitchFamily="34" charset="0"/>
                  </a:rPr>
                  <a:t>(to check if is time to halt)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92" y="2766536"/>
                <a:ext cx="857970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065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5692" y="3359283"/>
                <a:ext cx="8839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400" i="0" dirty="0">
                    <a:latin typeface="Arial Narrow" pitchFamily="34" charset="0"/>
                  </a:rPr>
                  <a:t>3. Choose an unused edge </a:t>
                </a:r>
                <a14:m>
                  <m:oMath xmlns:m="http://schemas.openxmlformats.org/officeDocument/2006/math" xmlns="">
                    <m:r>
                      <a:rPr lang="en-US" sz="2400" i="1" dirty="0">
                        <a:latin typeface="Cambria Math"/>
                        <a:ea typeface="Cambria Math"/>
                      </a:rPr>
                      <m:t>𝑒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𝐶𝑜𝐴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/>
                      </a:rPr>
                      <m:t>}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. </m:t>
                    </m:r>
                  </m:oMath>
                </a14:m>
                <a:r>
                  <a:rPr lang="en-US" sz="2400" b="0" i="0" dirty="0">
                    <a:latin typeface="+mj-lt"/>
                    <a:ea typeface="Cambria Math"/>
                  </a:rPr>
                  <a:t>     Mark </a:t>
                </a:r>
                <a14:m>
                  <m:oMath xmlns:m="http://schemas.openxmlformats.org/officeDocument/2006/math" xmlns=""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𝑒</m:t>
                    </m:r>
                  </m:oMath>
                </a14:m>
                <a:r>
                  <a:rPr lang="en-US" sz="2400" b="0" i="0" dirty="0">
                    <a:latin typeface="+mj-lt"/>
                    <a:ea typeface="Cambria Math"/>
                  </a:rPr>
                  <a:t> used.  “Traverse </a:t>
                </a:r>
                <a14:m>
                  <m:oMath xmlns:m="http://schemas.openxmlformats.org/officeDocument/2006/math" xmlns="">
                    <m:r>
                      <a:rPr lang="en-US" sz="2400" i="1" dirty="0">
                        <a:latin typeface="Cambria Math"/>
                        <a:ea typeface="Cambria Math"/>
                      </a:rPr>
                      <m:t>𝑒</m:t>
                    </m:r>
                  </m:oMath>
                </a14:m>
                <a:r>
                  <a:rPr lang="en-US" sz="2400" b="0" i="0" dirty="0">
                    <a:latin typeface="+mj-lt"/>
                    <a:ea typeface="Cambria Math"/>
                  </a:rPr>
                  <a:t>”      </a:t>
                </a:r>
              </a:p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400" dirty="0">
                    <a:latin typeface="+mj-lt"/>
                    <a:ea typeface="Cambria Math"/>
                  </a:rPr>
                  <a:t>	</a:t>
                </a:r>
                <a:r>
                  <a:rPr lang="en-US" sz="2400" b="0" i="0" dirty="0">
                    <a:latin typeface="+mj-lt"/>
                    <a:ea typeface="Cambria Math"/>
                  </a:rPr>
                  <a:t>If </a:t>
                </a:r>
                <a14:m>
                  <m:oMath xmlns:m="http://schemas.openxmlformats.org/officeDocument/2006/math" xmlns="">
                    <m:r>
                      <a:rPr lang="en-US" sz="2400" b="0" i="1" dirty="0" smtClean="0">
                        <a:latin typeface="Cambria Math"/>
                      </a:rPr>
                      <m:t>#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𝑢</m:t>
                    </m:r>
                    <m:r>
                      <a:rPr lang="en-US" sz="2400" i="1" dirty="0" smtClean="0">
                        <a:latin typeface="Cambria Math"/>
                      </a:rPr>
                      <m:t>)≠0 </m:t>
                    </m:r>
                  </m:oMath>
                </a14:m>
                <a:r>
                  <a:rPr lang="en-US" sz="2400" i="0" dirty="0">
                    <a:latin typeface="Arial Narrow" pitchFamily="34" charset="0"/>
                  </a:rPr>
                  <a:t>go to (2).    </a:t>
                </a:r>
              </a:p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400" dirty="0">
                    <a:latin typeface="Arial Narrow" pitchFamily="34" charset="0"/>
                  </a:rPr>
                  <a:t>	</a:t>
                </a:r>
                <a:r>
                  <a:rPr lang="en-US" sz="2400" i="0" dirty="0">
                    <a:latin typeface="Arial Narrow" pitchFamily="34" charset="0"/>
                  </a:rPr>
                  <a:t>Else </a:t>
                </a:r>
                <a14:m>
                  <m:oMath xmlns:m="http://schemas.openxmlformats.org/officeDocument/2006/math" xmlns="">
                    <m:r>
                      <a:rPr lang="en-US" sz="2400" b="0" i="0" smtClean="0">
                        <a:latin typeface="Cambria Math"/>
                      </a:rPr>
                      <m:t>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←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𝐶𝑜𝐴</m:t>
                    </m:r>
                    <m:r>
                      <a:rPr lang="en-US" sz="2400" b="0" i="1" smtClean="0">
                        <a:latin typeface="Cambria Math"/>
                      </a:rPr>
                      <m:t>     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𝐶𝑜𝐴</m:t>
                    </m:r>
                    <m:r>
                      <a:rPr lang="en-US" sz="2400" b="0" i="1" smtClean="0">
                        <a:latin typeface="Cambria Math"/>
                      </a:rPr>
                      <m:t>←</m:t>
                    </m:r>
                    <m:r>
                      <a:rPr lang="en-US" sz="2400" b="0" i="1" smtClean="0">
                        <a:latin typeface="Cambria Math"/>
                      </a:rPr>
                      <m:t>𝑢</m:t>
                    </m:r>
                    <m:r>
                      <a:rPr lang="en-US" sz="2400" b="0" i="1" smtClean="0">
                        <a:latin typeface="Cambria Math"/>
                      </a:rPr>
                      <m:t>      </m:t>
                    </m:r>
                  </m:oMath>
                </a14:m>
                <a:r>
                  <a:rPr lang="en-US" sz="2400" i="0" dirty="0">
                    <a:latin typeface="Arial Narrow" pitchFamily="34" charset="0"/>
                  </a:rPr>
                  <a:t>and go to (1)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92" y="3359283"/>
                <a:ext cx="8839200" cy="1200329"/>
              </a:xfrm>
              <a:prstGeom prst="rect">
                <a:avLst/>
              </a:prstGeom>
              <a:blipFill>
                <a:blip r:embed="rId5"/>
                <a:stretch>
                  <a:fillRect l="-1034" t="-4569" r="-3517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5692" y="4659868"/>
                <a:ext cx="81225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400" i="0" dirty="0">
                    <a:latin typeface="Arial Narrow" pitchFamily="34" charset="0"/>
                  </a:rPr>
                  <a:t>4.  If </a:t>
                </a:r>
                <a14:m>
                  <m:oMath xmlns:m="http://schemas.openxmlformats.org/officeDocument/2006/math" xmlns="">
                    <m:r>
                      <a:rPr lang="en-US" sz="2400" b="0" i="1" dirty="0" smtClean="0">
                        <a:latin typeface="Cambria Math"/>
                      </a:rPr>
                      <m:t>#(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𝐶𝑜𝐴</m:t>
                    </m:r>
                    <m:r>
                      <a:rPr lang="en-US" sz="2400" b="0" i="1" dirty="0" smtClean="0">
                        <a:latin typeface="Cambria Math"/>
                      </a:rPr>
                      <m:t>)=1  </m:t>
                    </m:r>
                  </m:oMath>
                </a14:m>
                <a:r>
                  <a:rPr lang="en-US" sz="2400" i="0" dirty="0">
                    <a:latin typeface="Arial Narrow" pitchFamily="34" charset="0"/>
                  </a:rPr>
                  <a:t>HALT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92" y="4659868"/>
                <a:ext cx="8122508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125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12165" y="5341565"/>
                <a:ext cx="81225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400" i="0" dirty="0">
                    <a:latin typeface="Arial Narrow" pitchFamily="34" charset="0"/>
                  </a:rPr>
                  <a:t>5.  </a:t>
                </a:r>
                <a14:m>
                  <m:oMath xmlns:m="http://schemas.openxmlformats.org/officeDocument/2006/math" xmlns=""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𝐶𝑜𝐴</m:t>
                    </m:r>
                    <m:r>
                      <a:rPr lang="en-US" sz="2400" b="0" i="1" dirty="0" smtClean="0">
                        <a:latin typeface="Cambria Math"/>
                      </a:rPr>
                      <m:t>← 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𝐶𝑜𝐴</m:t>
                        </m:r>
                      </m:e>
                    </m:d>
                  </m:oMath>
                </a14:m>
                <a:r>
                  <a:rPr lang="en-US" sz="2400" i="0" dirty="0">
                    <a:latin typeface="Arial Narrow" pitchFamily="34" charset="0"/>
                  </a:rPr>
                  <a:t>    and go to (2)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65" y="5341565"/>
                <a:ext cx="8122508" cy="461665"/>
              </a:xfrm>
              <a:prstGeom prst="rect">
                <a:avLst/>
              </a:prstGeom>
              <a:blipFill>
                <a:blip r:embed="rId7"/>
                <a:stretch>
                  <a:fillRect l="-1125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962400" y="6138271"/>
            <a:ext cx="23622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 Narrow" pitchFamily="34" charset="0"/>
              </a:rPr>
              <a:t>Proof time!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B1CA298-D812-42D8-B342-8F76D37FBE24}"/>
              </a:ext>
            </a:extLst>
          </p:cNvPr>
          <p:cNvSpPr txBox="1"/>
          <p:nvPr/>
        </p:nvSpPr>
        <p:spPr>
          <a:xfrm>
            <a:off x="5334000" y="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5400" i="0" dirty="0">
                <a:latin typeface="Arial Narrow" pitchFamily="34" charset="0"/>
              </a:rPr>
              <a:t>(Pseudocode)</a:t>
            </a:r>
          </a:p>
        </p:txBody>
      </p:sp>
    </p:spTree>
    <p:extLst>
      <p:ext uri="{BB962C8B-B14F-4D97-AF65-F5344CB8AC3E}">
        <p14:creationId xmlns:p14="http://schemas.microsoft.com/office/powerpoint/2010/main" val="1958788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  <a:buSzPct val="150000"/>
            </a:pPr>
            <a:r>
              <a:rPr lang="en-US" sz="5400" i="0" dirty="0">
                <a:solidFill>
                  <a:srgbClr val="0000FF"/>
                </a:solidFill>
                <a:latin typeface="Arial Narrow" pitchFamily="34" charset="0"/>
              </a:rPr>
              <a:t>Proofs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2B9FCB7-8911-4F9D-B7AD-324505CD7DA1}"/>
              </a:ext>
            </a:extLst>
          </p:cNvPr>
          <p:cNvSpPr txBox="1"/>
          <p:nvPr/>
        </p:nvSpPr>
        <p:spPr>
          <a:xfrm>
            <a:off x="685800" y="13716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b="1" dirty="0">
                <a:solidFill>
                  <a:srgbClr val="0000FF"/>
                </a:solidFill>
                <a:latin typeface="Arial Narrow" pitchFamily="34" charset="0"/>
              </a:rPr>
              <a:t>Lemma:   </a:t>
            </a:r>
            <a:r>
              <a:rPr lang="en-US" dirty="0">
                <a:latin typeface="Arial Narrow" pitchFamily="34" charset="0"/>
              </a:rPr>
              <a:t>If you number a node, you’ll eventually backtrack from it</a:t>
            </a:r>
            <a:endParaRPr lang="en-US" i="0" dirty="0">
              <a:latin typeface="Arial Narrow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5FD2239-5AAC-4CDA-871D-75607E0F1D1A}"/>
              </a:ext>
            </a:extLst>
          </p:cNvPr>
          <p:cNvSpPr txBox="1"/>
          <p:nvPr/>
        </p:nvSpPr>
        <p:spPr>
          <a:xfrm>
            <a:off x="6934200" y="1371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b="1" i="0" dirty="0">
                <a:solidFill>
                  <a:srgbClr val="FF0000"/>
                </a:solidFill>
                <a:latin typeface="Arial Narrow" pitchFamily="34" charset="0"/>
              </a:rPr>
              <a:t>QED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4EAD027-9AB5-41F4-BCC5-7C885A2D6B2D}"/>
              </a:ext>
            </a:extLst>
          </p:cNvPr>
          <p:cNvSpPr txBox="1"/>
          <p:nvPr/>
        </p:nvSpPr>
        <p:spPr>
          <a:xfrm>
            <a:off x="685800" y="21336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b="1" dirty="0" err="1">
                <a:solidFill>
                  <a:srgbClr val="0000FF"/>
                </a:solidFill>
                <a:latin typeface="Arial Narrow" pitchFamily="34" charset="0"/>
              </a:rPr>
              <a:t>Thm</a:t>
            </a:r>
            <a:r>
              <a:rPr lang="en-US" b="1" dirty="0">
                <a:solidFill>
                  <a:srgbClr val="0000FF"/>
                </a:solidFill>
                <a:latin typeface="Arial Narrow" pitchFamily="34" charset="0"/>
              </a:rPr>
              <a:t>:</a:t>
            </a:r>
            <a:r>
              <a:rPr lang="en-US" b="1" dirty="0">
                <a:latin typeface="Arial Narrow" pitchFamily="34" charset="0"/>
              </a:rPr>
              <a:t>   </a:t>
            </a:r>
            <a:r>
              <a:rPr lang="en-US" dirty="0">
                <a:latin typeface="Arial Narrow" pitchFamily="34" charset="0"/>
              </a:rPr>
              <a:t>If the graph is connected, you will number all its vertices</a:t>
            </a:r>
            <a:endParaRPr lang="en-US" i="0" dirty="0">
              <a:latin typeface="Arial Narrow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B8103D8-5249-49E8-8464-5FC207FF9201}"/>
              </a:ext>
            </a:extLst>
          </p:cNvPr>
          <p:cNvSpPr txBox="1"/>
          <p:nvPr/>
        </p:nvSpPr>
        <p:spPr>
          <a:xfrm>
            <a:off x="685800" y="28194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b="1" dirty="0">
                <a:latin typeface="Arial Narrow" pitchFamily="34" charset="0"/>
              </a:rPr>
              <a:t>Proof:   </a:t>
            </a:r>
            <a:r>
              <a:rPr lang="en-US" dirty="0">
                <a:latin typeface="Arial Narrow" pitchFamily="34" charset="0"/>
              </a:rPr>
              <a:t>By contradiction:</a:t>
            </a:r>
            <a:endParaRPr lang="en-US" i="0" dirty="0">
              <a:latin typeface="Arial Narrow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AD6FE4DB-F6CE-4615-B401-44843D96C52F}"/>
              </a:ext>
            </a:extLst>
          </p:cNvPr>
          <p:cNvSpPr/>
          <p:nvPr/>
        </p:nvSpPr>
        <p:spPr>
          <a:xfrm>
            <a:off x="2777650" y="3352800"/>
            <a:ext cx="3358807" cy="2675779"/>
          </a:xfrm>
          <a:custGeom>
            <a:avLst/>
            <a:gdLst>
              <a:gd name="connsiteX0" fmla="*/ 299570 w 3358807"/>
              <a:gd name="connsiteY0" fmla="*/ 391886 h 2675779"/>
              <a:gd name="connsiteX1" fmla="*/ 295356 w 3358807"/>
              <a:gd name="connsiteY1" fmla="*/ 421383 h 2675779"/>
              <a:gd name="connsiteX2" fmla="*/ 291142 w 3358807"/>
              <a:gd name="connsiteY2" fmla="*/ 446666 h 2675779"/>
              <a:gd name="connsiteX3" fmla="*/ 286928 w 3358807"/>
              <a:gd name="connsiteY3" fmla="*/ 480377 h 2675779"/>
              <a:gd name="connsiteX4" fmla="*/ 223721 w 3358807"/>
              <a:gd name="connsiteY4" fmla="*/ 636288 h 2675779"/>
              <a:gd name="connsiteX5" fmla="*/ 177369 w 3358807"/>
              <a:gd name="connsiteY5" fmla="*/ 766917 h 2675779"/>
              <a:gd name="connsiteX6" fmla="*/ 126803 w 3358807"/>
              <a:gd name="connsiteY6" fmla="*/ 859621 h 2675779"/>
              <a:gd name="connsiteX7" fmla="*/ 118375 w 3358807"/>
              <a:gd name="connsiteY7" fmla="*/ 880690 h 2675779"/>
              <a:gd name="connsiteX8" fmla="*/ 76237 w 3358807"/>
              <a:gd name="connsiteY8" fmla="*/ 960753 h 2675779"/>
              <a:gd name="connsiteX9" fmla="*/ 21458 w 3358807"/>
              <a:gd name="connsiteY9" fmla="*/ 1137733 h 2675779"/>
              <a:gd name="connsiteX10" fmla="*/ 4602 w 3358807"/>
              <a:gd name="connsiteY10" fmla="*/ 1251507 h 2675779"/>
              <a:gd name="connsiteX11" fmla="*/ 388 w 3358807"/>
              <a:gd name="connsiteY11" fmla="*/ 1407418 h 2675779"/>
              <a:gd name="connsiteX12" fmla="*/ 13030 w 3358807"/>
              <a:gd name="connsiteY12" fmla="*/ 1504336 h 2675779"/>
              <a:gd name="connsiteX13" fmla="*/ 55168 w 3358807"/>
              <a:gd name="connsiteY13" fmla="*/ 1656034 h 2675779"/>
              <a:gd name="connsiteX14" fmla="*/ 84665 w 3358807"/>
              <a:gd name="connsiteY14" fmla="*/ 1715027 h 2675779"/>
              <a:gd name="connsiteX15" fmla="*/ 126803 w 3358807"/>
              <a:gd name="connsiteY15" fmla="*/ 1824587 h 2675779"/>
              <a:gd name="connsiteX16" fmla="*/ 139445 w 3358807"/>
              <a:gd name="connsiteY16" fmla="*/ 1841442 h 2675779"/>
              <a:gd name="connsiteX17" fmla="*/ 227935 w 3358807"/>
              <a:gd name="connsiteY17" fmla="*/ 2018423 h 2675779"/>
              <a:gd name="connsiteX18" fmla="*/ 261646 w 3358807"/>
              <a:gd name="connsiteY18" fmla="*/ 2081630 h 2675779"/>
              <a:gd name="connsiteX19" fmla="*/ 345922 w 3358807"/>
              <a:gd name="connsiteY19" fmla="*/ 2186976 h 2675779"/>
              <a:gd name="connsiteX20" fmla="*/ 404916 w 3358807"/>
              <a:gd name="connsiteY20" fmla="*/ 2237542 h 2675779"/>
              <a:gd name="connsiteX21" fmla="*/ 468123 w 3358807"/>
              <a:gd name="connsiteY21" fmla="*/ 2267038 h 2675779"/>
              <a:gd name="connsiteX22" fmla="*/ 489192 w 3358807"/>
              <a:gd name="connsiteY22" fmla="*/ 2279680 h 2675779"/>
              <a:gd name="connsiteX23" fmla="*/ 556613 w 3358807"/>
              <a:gd name="connsiteY23" fmla="*/ 2296535 h 2675779"/>
              <a:gd name="connsiteX24" fmla="*/ 594538 w 3358807"/>
              <a:gd name="connsiteY24" fmla="*/ 2313390 h 2675779"/>
              <a:gd name="connsiteX25" fmla="*/ 640890 w 3358807"/>
              <a:gd name="connsiteY25" fmla="*/ 2321818 h 2675779"/>
              <a:gd name="connsiteX26" fmla="*/ 691456 w 3358807"/>
              <a:gd name="connsiteY26" fmla="*/ 2338673 h 2675779"/>
              <a:gd name="connsiteX27" fmla="*/ 788374 w 3358807"/>
              <a:gd name="connsiteY27" fmla="*/ 2359743 h 2675779"/>
              <a:gd name="connsiteX28" fmla="*/ 817870 w 3358807"/>
              <a:gd name="connsiteY28" fmla="*/ 2368170 h 2675779"/>
              <a:gd name="connsiteX29" fmla="*/ 851581 w 3358807"/>
              <a:gd name="connsiteY29" fmla="*/ 2372384 h 2675779"/>
              <a:gd name="connsiteX30" fmla="*/ 881078 w 3358807"/>
              <a:gd name="connsiteY30" fmla="*/ 2385026 h 2675779"/>
              <a:gd name="connsiteX31" fmla="*/ 1045417 w 3358807"/>
              <a:gd name="connsiteY31" fmla="*/ 2431378 h 2675779"/>
              <a:gd name="connsiteX32" fmla="*/ 1138121 w 3358807"/>
              <a:gd name="connsiteY32" fmla="*/ 2460874 h 2675779"/>
              <a:gd name="connsiteX33" fmla="*/ 1176046 w 3358807"/>
              <a:gd name="connsiteY33" fmla="*/ 2473516 h 2675779"/>
              <a:gd name="connsiteX34" fmla="*/ 1235039 w 3358807"/>
              <a:gd name="connsiteY34" fmla="*/ 2486157 h 2675779"/>
              <a:gd name="connsiteX35" fmla="*/ 1272963 w 3358807"/>
              <a:gd name="connsiteY35" fmla="*/ 2490371 h 2675779"/>
              <a:gd name="connsiteX36" fmla="*/ 1306674 w 3358807"/>
              <a:gd name="connsiteY36" fmla="*/ 2494585 h 2675779"/>
              <a:gd name="connsiteX37" fmla="*/ 1353026 w 3358807"/>
              <a:gd name="connsiteY37" fmla="*/ 2507226 h 2675779"/>
              <a:gd name="connsiteX38" fmla="*/ 1458372 w 3358807"/>
              <a:gd name="connsiteY38" fmla="*/ 2540937 h 2675779"/>
              <a:gd name="connsiteX39" fmla="*/ 1525793 w 3358807"/>
              <a:gd name="connsiteY39" fmla="*/ 2553579 h 2675779"/>
              <a:gd name="connsiteX40" fmla="*/ 1551076 w 3358807"/>
              <a:gd name="connsiteY40" fmla="*/ 2562006 h 2675779"/>
              <a:gd name="connsiteX41" fmla="*/ 1614283 w 3358807"/>
              <a:gd name="connsiteY41" fmla="*/ 2570434 h 2675779"/>
              <a:gd name="connsiteX42" fmla="*/ 1715415 w 3358807"/>
              <a:gd name="connsiteY42" fmla="*/ 2587289 h 2675779"/>
              <a:gd name="connsiteX43" fmla="*/ 1774409 w 3358807"/>
              <a:gd name="connsiteY43" fmla="*/ 2604144 h 2675779"/>
              <a:gd name="connsiteX44" fmla="*/ 1795478 w 3358807"/>
              <a:gd name="connsiteY44" fmla="*/ 2608358 h 2675779"/>
              <a:gd name="connsiteX45" fmla="*/ 1829188 w 3358807"/>
              <a:gd name="connsiteY45" fmla="*/ 2616786 h 2675779"/>
              <a:gd name="connsiteX46" fmla="*/ 1875540 w 3358807"/>
              <a:gd name="connsiteY46" fmla="*/ 2625214 h 2675779"/>
              <a:gd name="connsiteX47" fmla="*/ 1909251 w 3358807"/>
              <a:gd name="connsiteY47" fmla="*/ 2637855 h 2675779"/>
              <a:gd name="connsiteX48" fmla="*/ 2069376 w 3358807"/>
              <a:gd name="connsiteY48" fmla="*/ 2658924 h 2675779"/>
              <a:gd name="connsiteX49" fmla="*/ 2200005 w 3358807"/>
              <a:gd name="connsiteY49" fmla="*/ 2667352 h 2675779"/>
              <a:gd name="connsiteX50" fmla="*/ 2296923 w 3358807"/>
              <a:gd name="connsiteY50" fmla="*/ 2675779 h 2675779"/>
              <a:gd name="connsiteX51" fmla="*/ 2596105 w 3358807"/>
              <a:gd name="connsiteY51" fmla="*/ 2667352 h 2675779"/>
              <a:gd name="connsiteX52" fmla="*/ 2735161 w 3358807"/>
              <a:gd name="connsiteY52" fmla="*/ 2642069 h 2675779"/>
              <a:gd name="connsiteX53" fmla="*/ 2912141 w 3358807"/>
              <a:gd name="connsiteY53" fmla="*/ 2587289 h 2675779"/>
              <a:gd name="connsiteX54" fmla="*/ 3025915 w 3358807"/>
              <a:gd name="connsiteY54" fmla="*/ 2519868 h 2675779"/>
              <a:gd name="connsiteX55" fmla="*/ 3080694 w 3358807"/>
              <a:gd name="connsiteY55" fmla="*/ 2477730 h 2675779"/>
              <a:gd name="connsiteX56" fmla="*/ 3097550 w 3358807"/>
              <a:gd name="connsiteY56" fmla="*/ 2469302 h 2675779"/>
              <a:gd name="connsiteX57" fmla="*/ 3139688 w 3358807"/>
              <a:gd name="connsiteY57" fmla="*/ 2418736 h 2675779"/>
              <a:gd name="connsiteX58" fmla="*/ 3139688 w 3358807"/>
              <a:gd name="connsiteY58" fmla="*/ 2418736 h 2675779"/>
              <a:gd name="connsiteX59" fmla="*/ 3181826 w 3358807"/>
              <a:gd name="connsiteY59" fmla="*/ 2351315 h 2675779"/>
              <a:gd name="connsiteX60" fmla="*/ 3215537 w 3358807"/>
              <a:gd name="connsiteY60" fmla="*/ 2254397 h 2675779"/>
              <a:gd name="connsiteX61" fmla="*/ 3240820 w 3358807"/>
              <a:gd name="connsiteY61" fmla="*/ 2174334 h 2675779"/>
              <a:gd name="connsiteX62" fmla="*/ 3249247 w 3358807"/>
              <a:gd name="connsiteY62" fmla="*/ 2153265 h 2675779"/>
              <a:gd name="connsiteX63" fmla="*/ 3257675 w 3358807"/>
              <a:gd name="connsiteY63" fmla="*/ 2140624 h 2675779"/>
              <a:gd name="connsiteX64" fmla="*/ 3266103 w 3358807"/>
              <a:gd name="connsiteY64" fmla="*/ 2119555 h 2675779"/>
              <a:gd name="connsiteX65" fmla="*/ 3282958 w 3358807"/>
              <a:gd name="connsiteY65" fmla="*/ 2085844 h 2675779"/>
              <a:gd name="connsiteX66" fmla="*/ 3291386 w 3358807"/>
              <a:gd name="connsiteY66" fmla="*/ 2039492 h 2675779"/>
              <a:gd name="connsiteX67" fmla="*/ 3299813 w 3358807"/>
              <a:gd name="connsiteY67" fmla="*/ 2014209 h 2675779"/>
              <a:gd name="connsiteX68" fmla="*/ 3308241 w 3358807"/>
              <a:gd name="connsiteY68" fmla="*/ 1963643 h 2675779"/>
              <a:gd name="connsiteX69" fmla="*/ 3316669 w 3358807"/>
              <a:gd name="connsiteY69" fmla="*/ 1913077 h 2675779"/>
              <a:gd name="connsiteX70" fmla="*/ 3329310 w 3358807"/>
              <a:gd name="connsiteY70" fmla="*/ 1879367 h 2675779"/>
              <a:gd name="connsiteX71" fmla="*/ 3337738 w 3358807"/>
              <a:gd name="connsiteY71" fmla="*/ 1803518 h 2675779"/>
              <a:gd name="connsiteX72" fmla="*/ 3346165 w 3358807"/>
              <a:gd name="connsiteY72" fmla="*/ 1761379 h 2675779"/>
              <a:gd name="connsiteX73" fmla="*/ 3350379 w 3358807"/>
              <a:gd name="connsiteY73" fmla="*/ 1731883 h 2675779"/>
              <a:gd name="connsiteX74" fmla="*/ 3354593 w 3358807"/>
              <a:gd name="connsiteY74" fmla="*/ 1626537 h 2675779"/>
              <a:gd name="connsiteX75" fmla="*/ 3358807 w 3358807"/>
              <a:gd name="connsiteY75" fmla="*/ 1571757 h 2675779"/>
              <a:gd name="connsiteX76" fmla="*/ 3354593 w 3358807"/>
              <a:gd name="connsiteY76" fmla="*/ 1264148 h 2675779"/>
              <a:gd name="connsiteX77" fmla="*/ 3346165 w 3358807"/>
              <a:gd name="connsiteY77" fmla="*/ 1184085 h 2675779"/>
              <a:gd name="connsiteX78" fmla="*/ 3341952 w 3358807"/>
              <a:gd name="connsiteY78" fmla="*/ 1070312 h 2675779"/>
              <a:gd name="connsiteX79" fmla="*/ 3325096 w 3358807"/>
              <a:gd name="connsiteY79" fmla="*/ 969180 h 2675779"/>
              <a:gd name="connsiteX80" fmla="*/ 3316669 w 3358807"/>
              <a:gd name="connsiteY80" fmla="*/ 943897 h 2675779"/>
              <a:gd name="connsiteX81" fmla="*/ 3282958 w 3358807"/>
              <a:gd name="connsiteY81" fmla="*/ 800627 h 2675779"/>
              <a:gd name="connsiteX82" fmla="*/ 3236606 w 3358807"/>
              <a:gd name="connsiteY82" fmla="*/ 716351 h 2675779"/>
              <a:gd name="connsiteX83" fmla="*/ 3232392 w 3358807"/>
              <a:gd name="connsiteY83" fmla="*/ 695282 h 2675779"/>
              <a:gd name="connsiteX84" fmla="*/ 3219751 w 3358807"/>
              <a:gd name="connsiteY84" fmla="*/ 686854 h 2675779"/>
              <a:gd name="connsiteX85" fmla="*/ 3198681 w 3358807"/>
              <a:gd name="connsiteY85" fmla="*/ 653143 h 2675779"/>
              <a:gd name="connsiteX86" fmla="*/ 3186040 w 3358807"/>
              <a:gd name="connsiteY86" fmla="*/ 640502 h 2675779"/>
              <a:gd name="connsiteX87" fmla="*/ 3156543 w 3358807"/>
              <a:gd name="connsiteY87" fmla="*/ 598364 h 2675779"/>
              <a:gd name="connsiteX88" fmla="*/ 3076481 w 3358807"/>
              <a:gd name="connsiteY88" fmla="*/ 501446 h 2675779"/>
              <a:gd name="connsiteX89" fmla="*/ 3038556 w 3358807"/>
              <a:gd name="connsiteY89" fmla="*/ 459308 h 2675779"/>
              <a:gd name="connsiteX90" fmla="*/ 2941638 w 3358807"/>
              <a:gd name="connsiteY90" fmla="*/ 387673 h 2675779"/>
              <a:gd name="connsiteX91" fmla="*/ 2840506 w 3358807"/>
              <a:gd name="connsiteY91" fmla="*/ 320251 h 2675779"/>
              <a:gd name="connsiteX92" fmla="*/ 2819437 w 3358807"/>
              <a:gd name="connsiteY92" fmla="*/ 311824 h 2675779"/>
              <a:gd name="connsiteX93" fmla="*/ 2798368 w 3358807"/>
              <a:gd name="connsiteY93" fmla="*/ 299182 h 2675779"/>
              <a:gd name="connsiteX94" fmla="*/ 2777299 w 3358807"/>
              <a:gd name="connsiteY94" fmla="*/ 294968 h 2675779"/>
              <a:gd name="connsiteX95" fmla="*/ 2760444 w 3358807"/>
              <a:gd name="connsiteY95" fmla="*/ 290755 h 2675779"/>
              <a:gd name="connsiteX96" fmla="*/ 2739375 w 3358807"/>
              <a:gd name="connsiteY96" fmla="*/ 278113 h 2675779"/>
              <a:gd name="connsiteX97" fmla="*/ 2718305 w 3358807"/>
              <a:gd name="connsiteY97" fmla="*/ 273899 h 2675779"/>
              <a:gd name="connsiteX98" fmla="*/ 2701450 w 3358807"/>
              <a:gd name="connsiteY98" fmla="*/ 269685 h 2675779"/>
              <a:gd name="connsiteX99" fmla="*/ 2486545 w 3358807"/>
              <a:gd name="connsiteY99" fmla="*/ 240189 h 2675779"/>
              <a:gd name="connsiteX100" fmla="*/ 2355916 w 3358807"/>
              <a:gd name="connsiteY100" fmla="*/ 244402 h 2675779"/>
              <a:gd name="connsiteX101" fmla="*/ 2313778 w 3358807"/>
              <a:gd name="connsiteY101" fmla="*/ 257044 h 2675779"/>
              <a:gd name="connsiteX102" fmla="*/ 2254785 w 3358807"/>
              <a:gd name="connsiteY102" fmla="*/ 278113 h 2675779"/>
              <a:gd name="connsiteX103" fmla="*/ 2242143 w 3358807"/>
              <a:gd name="connsiteY103" fmla="*/ 286541 h 2675779"/>
              <a:gd name="connsiteX104" fmla="*/ 2195791 w 3358807"/>
              <a:gd name="connsiteY104" fmla="*/ 299182 h 2675779"/>
              <a:gd name="connsiteX105" fmla="*/ 2166294 w 3358807"/>
              <a:gd name="connsiteY105" fmla="*/ 316037 h 2675779"/>
              <a:gd name="connsiteX106" fmla="*/ 2145225 w 3358807"/>
              <a:gd name="connsiteY106" fmla="*/ 332893 h 2675779"/>
              <a:gd name="connsiteX107" fmla="*/ 2107301 w 3358807"/>
              <a:gd name="connsiteY107" fmla="*/ 358176 h 2675779"/>
              <a:gd name="connsiteX108" fmla="*/ 2086232 w 3358807"/>
              <a:gd name="connsiteY108" fmla="*/ 396100 h 2675779"/>
              <a:gd name="connsiteX109" fmla="*/ 2073590 w 3358807"/>
              <a:gd name="connsiteY109" fmla="*/ 412955 h 2675779"/>
              <a:gd name="connsiteX110" fmla="*/ 1968245 w 3358807"/>
              <a:gd name="connsiteY110" fmla="*/ 552012 h 2675779"/>
              <a:gd name="connsiteX111" fmla="*/ 1841830 w 3358807"/>
              <a:gd name="connsiteY111" fmla="*/ 573081 h 2675779"/>
              <a:gd name="connsiteX112" fmla="*/ 1656422 w 3358807"/>
              <a:gd name="connsiteY112" fmla="*/ 547798 h 2675779"/>
              <a:gd name="connsiteX113" fmla="*/ 1643780 w 3358807"/>
              <a:gd name="connsiteY113" fmla="*/ 543584 h 2675779"/>
              <a:gd name="connsiteX114" fmla="*/ 1614283 w 3358807"/>
              <a:gd name="connsiteY114" fmla="*/ 530943 h 2675779"/>
              <a:gd name="connsiteX115" fmla="*/ 1601642 w 3358807"/>
              <a:gd name="connsiteY115" fmla="*/ 526729 h 2675779"/>
              <a:gd name="connsiteX116" fmla="*/ 1584787 w 3358807"/>
              <a:gd name="connsiteY116" fmla="*/ 518301 h 2675779"/>
              <a:gd name="connsiteX117" fmla="*/ 1534221 w 3358807"/>
              <a:gd name="connsiteY117" fmla="*/ 480377 h 2675779"/>
              <a:gd name="connsiteX118" fmla="*/ 1504724 w 3358807"/>
              <a:gd name="connsiteY118" fmla="*/ 446666 h 2675779"/>
              <a:gd name="connsiteX119" fmla="*/ 1445730 w 3358807"/>
              <a:gd name="connsiteY119" fmla="*/ 332893 h 2675779"/>
              <a:gd name="connsiteX120" fmla="*/ 1424661 w 3358807"/>
              <a:gd name="connsiteY120" fmla="*/ 290755 h 2675779"/>
              <a:gd name="connsiteX121" fmla="*/ 1407806 w 3358807"/>
              <a:gd name="connsiteY121" fmla="*/ 252830 h 2675779"/>
              <a:gd name="connsiteX122" fmla="*/ 1403592 w 3358807"/>
              <a:gd name="connsiteY122" fmla="*/ 240189 h 2675779"/>
              <a:gd name="connsiteX123" fmla="*/ 1382523 w 3358807"/>
              <a:gd name="connsiteY123" fmla="*/ 206478 h 2675779"/>
              <a:gd name="connsiteX124" fmla="*/ 1374095 w 3358807"/>
              <a:gd name="connsiteY124" fmla="*/ 189623 h 2675779"/>
              <a:gd name="connsiteX125" fmla="*/ 1361454 w 3358807"/>
              <a:gd name="connsiteY125" fmla="*/ 176981 h 2675779"/>
              <a:gd name="connsiteX126" fmla="*/ 1348812 w 3358807"/>
              <a:gd name="connsiteY126" fmla="*/ 160126 h 2675779"/>
              <a:gd name="connsiteX127" fmla="*/ 1340385 w 3358807"/>
              <a:gd name="connsiteY127" fmla="*/ 147484 h 2675779"/>
              <a:gd name="connsiteX128" fmla="*/ 1285605 w 3358807"/>
              <a:gd name="connsiteY128" fmla="*/ 105346 h 2675779"/>
              <a:gd name="connsiteX129" fmla="*/ 1222398 w 3358807"/>
              <a:gd name="connsiteY129" fmla="*/ 58994 h 2675779"/>
              <a:gd name="connsiteX130" fmla="*/ 1184473 w 3358807"/>
              <a:gd name="connsiteY130" fmla="*/ 37925 h 2675779"/>
              <a:gd name="connsiteX131" fmla="*/ 1095983 w 3358807"/>
              <a:gd name="connsiteY131" fmla="*/ 21070 h 2675779"/>
              <a:gd name="connsiteX132" fmla="*/ 1079128 w 3358807"/>
              <a:gd name="connsiteY132" fmla="*/ 16856 h 2675779"/>
              <a:gd name="connsiteX133" fmla="*/ 1007493 w 3358807"/>
              <a:gd name="connsiteY133" fmla="*/ 8428 h 2675779"/>
              <a:gd name="connsiteX134" fmla="*/ 994851 w 3358807"/>
              <a:gd name="connsiteY134" fmla="*/ 4214 h 2675779"/>
              <a:gd name="connsiteX135" fmla="*/ 784160 w 3358807"/>
              <a:gd name="connsiteY135" fmla="*/ 4214 h 2675779"/>
              <a:gd name="connsiteX136" fmla="*/ 771518 w 3358807"/>
              <a:gd name="connsiteY136" fmla="*/ 8428 h 2675779"/>
              <a:gd name="connsiteX137" fmla="*/ 683028 w 3358807"/>
              <a:gd name="connsiteY137" fmla="*/ 25284 h 2675779"/>
              <a:gd name="connsiteX138" fmla="*/ 624034 w 3358807"/>
              <a:gd name="connsiteY138" fmla="*/ 54780 h 2675779"/>
              <a:gd name="connsiteX139" fmla="*/ 586110 w 3358807"/>
              <a:gd name="connsiteY139" fmla="*/ 67422 h 2675779"/>
              <a:gd name="connsiteX140" fmla="*/ 569255 w 3358807"/>
              <a:gd name="connsiteY140" fmla="*/ 75849 h 2675779"/>
              <a:gd name="connsiteX141" fmla="*/ 531330 w 3358807"/>
              <a:gd name="connsiteY141" fmla="*/ 92705 h 2675779"/>
              <a:gd name="connsiteX142" fmla="*/ 497620 w 3358807"/>
              <a:gd name="connsiteY142" fmla="*/ 109560 h 2675779"/>
              <a:gd name="connsiteX143" fmla="*/ 442840 w 3358807"/>
              <a:gd name="connsiteY143" fmla="*/ 147484 h 2675779"/>
              <a:gd name="connsiteX144" fmla="*/ 362777 w 3358807"/>
              <a:gd name="connsiteY144" fmla="*/ 210692 h 2675779"/>
              <a:gd name="connsiteX145" fmla="*/ 329067 w 3358807"/>
              <a:gd name="connsiteY145" fmla="*/ 248616 h 2675779"/>
              <a:gd name="connsiteX146" fmla="*/ 320639 w 3358807"/>
              <a:gd name="connsiteY146" fmla="*/ 261258 h 2675779"/>
              <a:gd name="connsiteX147" fmla="*/ 307998 w 3358807"/>
              <a:gd name="connsiteY147" fmla="*/ 278113 h 2675779"/>
              <a:gd name="connsiteX148" fmla="*/ 299570 w 3358807"/>
              <a:gd name="connsiteY148" fmla="*/ 320251 h 2675779"/>
              <a:gd name="connsiteX149" fmla="*/ 299570 w 3358807"/>
              <a:gd name="connsiteY149" fmla="*/ 391886 h 2675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3358807" h="2675779">
                <a:moveTo>
                  <a:pt x="299570" y="391886"/>
                </a:moveTo>
                <a:cubicBezTo>
                  <a:pt x="298868" y="408741"/>
                  <a:pt x="296866" y="411566"/>
                  <a:pt x="295356" y="421383"/>
                </a:cubicBezTo>
                <a:cubicBezTo>
                  <a:pt x="294057" y="429828"/>
                  <a:pt x="292350" y="438208"/>
                  <a:pt x="291142" y="446666"/>
                </a:cubicBezTo>
                <a:cubicBezTo>
                  <a:pt x="289540" y="457877"/>
                  <a:pt x="290722" y="469707"/>
                  <a:pt x="286928" y="480377"/>
                </a:cubicBezTo>
                <a:cubicBezTo>
                  <a:pt x="268141" y="533215"/>
                  <a:pt x="243749" y="583908"/>
                  <a:pt x="223721" y="636288"/>
                </a:cubicBezTo>
                <a:cubicBezTo>
                  <a:pt x="207220" y="679444"/>
                  <a:pt x="195762" y="724533"/>
                  <a:pt x="177369" y="766917"/>
                </a:cubicBezTo>
                <a:cubicBezTo>
                  <a:pt x="163356" y="799207"/>
                  <a:pt x="143006" y="828373"/>
                  <a:pt x="126803" y="859621"/>
                </a:cubicBezTo>
                <a:cubicBezTo>
                  <a:pt x="123321" y="866336"/>
                  <a:pt x="121758" y="873925"/>
                  <a:pt x="118375" y="880690"/>
                </a:cubicBezTo>
                <a:cubicBezTo>
                  <a:pt x="104888" y="907664"/>
                  <a:pt x="86068" y="932242"/>
                  <a:pt x="76237" y="960753"/>
                </a:cubicBezTo>
                <a:cubicBezTo>
                  <a:pt x="53181" y="1027616"/>
                  <a:pt x="32831" y="1072742"/>
                  <a:pt x="21458" y="1137733"/>
                </a:cubicBezTo>
                <a:cubicBezTo>
                  <a:pt x="14849" y="1175498"/>
                  <a:pt x="4602" y="1251507"/>
                  <a:pt x="4602" y="1251507"/>
                </a:cubicBezTo>
                <a:cubicBezTo>
                  <a:pt x="3197" y="1303477"/>
                  <a:pt x="-1344" y="1355458"/>
                  <a:pt x="388" y="1407418"/>
                </a:cubicBezTo>
                <a:cubicBezTo>
                  <a:pt x="1473" y="1439980"/>
                  <a:pt x="7795" y="1472180"/>
                  <a:pt x="13030" y="1504336"/>
                </a:cubicBezTo>
                <a:cubicBezTo>
                  <a:pt x="24219" y="1573067"/>
                  <a:pt x="28516" y="1594531"/>
                  <a:pt x="55168" y="1656034"/>
                </a:cubicBezTo>
                <a:cubicBezTo>
                  <a:pt x="63910" y="1676207"/>
                  <a:pt x="76066" y="1694793"/>
                  <a:pt x="84665" y="1715027"/>
                </a:cubicBezTo>
                <a:cubicBezTo>
                  <a:pt x="99970" y="1751038"/>
                  <a:pt x="111245" y="1788685"/>
                  <a:pt x="126803" y="1824587"/>
                </a:cubicBezTo>
                <a:cubicBezTo>
                  <a:pt x="129595" y="1831031"/>
                  <a:pt x="136196" y="1835215"/>
                  <a:pt x="139445" y="1841442"/>
                </a:cubicBezTo>
                <a:cubicBezTo>
                  <a:pt x="169954" y="1899918"/>
                  <a:pt x="198026" y="1959637"/>
                  <a:pt x="227935" y="2018423"/>
                </a:cubicBezTo>
                <a:cubicBezTo>
                  <a:pt x="238763" y="2039705"/>
                  <a:pt x="247767" y="2062199"/>
                  <a:pt x="261646" y="2081630"/>
                </a:cubicBezTo>
                <a:cubicBezTo>
                  <a:pt x="294244" y="2127268"/>
                  <a:pt x="306258" y="2148965"/>
                  <a:pt x="345922" y="2186976"/>
                </a:cubicBezTo>
                <a:cubicBezTo>
                  <a:pt x="364621" y="2204896"/>
                  <a:pt x="383252" y="2223348"/>
                  <a:pt x="404916" y="2237542"/>
                </a:cubicBezTo>
                <a:cubicBezTo>
                  <a:pt x="424364" y="2250284"/>
                  <a:pt x="447327" y="2256640"/>
                  <a:pt x="468123" y="2267038"/>
                </a:cubicBezTo>
                <a:cubicBezTo>
                  <a:pt x="475449" y="2270701"/>
                  <a:pt x="481422" y="2277090"/>
                  <a:pt x="489192" y="2279680"/>
                </a:cubicBezTo>
                <a:cubicBezTo>
                  <a:pt x="511169" y="2287006"/>
                  <a:pt x="534550" y="2289475"/>
                  <a:pt x="556613" y="2296535"/>
                </a:cubicBezTo>
                <a:cubicBezTo>
                  <a:pt x="569789" y="2300751"/>
                  <a:pt x="581288" y="2309415"/>
                  <a:pt x="594538" y="2313390"/>
                </a:cubicBezTo>
                <a:cubicBezTo>
                  <a:pt x="609580" y="2317902"/>
                  <a:pt x="625695" y="2317854"/>
                  <a:pt x="640890" y="2321818"/>
                </a:cubicBezTo>
                <a:cubicBezTo>
                  <a:pt x="658082" y="2326303"/>
                  <a:pt x="674421" y="2333626"/>
                  <a:pt x="691456" y="2338673"/>
                </a:cubicBezTo>
                <a:cubicBezTo>
                  <a:pt x="752783" y="2356844"/>
                  <a:pt x="739685" y="2353657"/>
                  <a:pt x="788374" y="2359743"/>
                </a:cubicBezTo>
                <a:cubicBezTo>
                  <a:pt x="798206" y="2362552"/>
                  <a:pt x="807843" y="2366165"/>
                  <a:pt x="817870" y="2368170"/>
                </a:cubicBezTo>
                <a:cubicBezTo>
                  <a:pt x="828975" y="2370391"/>
                  <a:pt x="840639" y="2369466"/>
                  <a:pt x="851581" y="2372384"/>
                </a:cubicBezTo>
                <a:cubicBezTo>
                  <a:pt x="861917" y="2375140"/>
                  <a:pt x="870844" y="2381911"/>
                  <a:pt x="881078" y="2385026"/>
                </a:cubicBezTo>
                <a:cubicBezTo>
                  <a:pt x="935529" y="2401598"/>
                  <a:pt x="991179" y="2414121"/>
                  <a:pt x="1045417" y="2431378"/>
                </a:cubicBezTo>
                <a:lnTo>
                  <a:pt x="1138121" y="2460874"/>
                </a:lnTo>
                <a:cubicBezTo>
                  <a:pt x="1150803" y="2464965"/>
                  <a:pt x="1163016" y="2470724"/>
                  <a:pt x="1176046" y="2473516"/>
                </a:cubicBezTo>
                <a:cubicBezTo>
                  <a:pt x="1195710" y="2477730"/>
                  <a:pt x="1215226" y="2482711"/>
                  <a:pt x="1235039" y="2486157"/>
                </a:cubicBezTo>
                <a:cubicBezTo>
                  <a:pt x="1247570" y="2488336"/>
                  <a:pt x="1260331" y="2488885"/>
                  <a:pt x="1272963" y="2490371"/>
                </a:cubicBezTo>
                <a:lnTo>
                  <a:pt x="1306674" y="2494585"/>
                </a:lnTo>
                <a:cubicBezTo>
                  <a:pt x="1322125" y="2498799"/>
                  <a:pt x="1337710" y="2502546"/>
                  <a:pt x="1353026" y="2507226"/>
                </a:cubicBezTo>
                <a:cubicBezTo>
                  <a:pt x="1388286" y="2518000"/>
                  <a:pt x="1422762" y="2531383"/>
                  <a:pt x="1458372" y="2540937"/>
                </a:cubicBezTo>
                <a:cubicBezTo>
                  <a:pt x="1480456" y="2546862"/>
                  <a:pt x="1503496" y="2548512"/>
                  <a:pt x="1525793" y="2553579"/>
                </a:cubicBezTo>
                <a:cubicBezTo>
                  <a:pt x="1534456" y="2555548"/>
                  <a:pt x="1542349" y="2560344"/>
                  <a:pt x="1551076" y="2562006"/>
                </a:cubicBezTo>
                <a:cubicBezTo>
                  <a:pt x="1571956" y="2565983"/>
                  <a:pt x="1593275" y="2567202"/>
                  <a:pt x="1614283" y="2570434"/>
                </a:cubicBezTo>
                <a:cubicBezTo>
                  <a:pt x="1648061" y="2575631"/>
                  <a:pt x="1681972" y="2580249"/>
                  <a:pt x="1715415" y="2587289"/>
                </a:cubicBezTo>
                <a:cubicBezTo>
                  <a:pt x="1735428" y="2591502"/>
                  <a:pt x="1754631" y="2598939"/>
                  <a:pt x="1774409" y="2604144"/>
                </a:cubicBezTo>
                <a:cubicBezTo>
                  <a:pt x="1781335" y="2605967"/>
                  <a:pt x="1788499" y="2606747"/>
                  <a:pt x="1795478" y="2608358"/>
                </a:cubicBezTo>
                <a:cubicBezTo>
                  <a:pt x="1806764" y="2610963"/>
                  <a:pt x="1817863" y="2614359"/>
                  <a:pt x="1829188" y="2616786"/>
                </a:cubicBezTo>
                <a:cubicBezTo>
                  <a:pt x="1837529" y="2618573"/>
                  <a:pt x="1866217" y="2622346"/>
                  <a:pt x="1875540" y="2625214"/>
                </a:cubicBezTo>
                <a:cubicBezTo>
                  <a:pt x="1887010" y="2628743"/>
                  <a:pt x="1897527" y="2635290"/>
                  <a:pt x="1909251" y="2637855"/>
                </a:cubicBezTo>
                <a:cubicBezTo>
                  <a:pt x="1987200" y="2654906"/>
                  <a:pt x="2000885" y="2654032"/>
                  <a:pt x="2069376" y="2658924"/>
                </a:cubicBezTo>
                <a:cubicBezTo>
                  <a:pt x="2130034" y="2671056"/>
                  <a:pt x="2064148" y="2659035"/>
                  <a:pt x="2200005" y="2667352"/>
                </a:cubicBezTo>
                <a:cubicBezTo>
                  <a:pt x="2232372" y="2669334"/>
                  <a:pt x="2264617" y="2672970"/>
                  <a:pt x="2296923" y="2675779"/>
                </a:cubicBezTo>
                <a:cubicBezTo>
                  <a:pt x="2396650" y="2672970"/>
                  <a:pt x="2496482" y="2672708"/>
                  <a:pt x="2596105" y="2667352"/>
                </a:cubicBezTo>
                <a:cubicBezTo>
                  <a:pt x="2691976" y="2662198"/>
                  <a:pt x="2665243" y="2657959"/>
                  <a:pt x="2735161" y="2642069"/>
                </a:cubicBezTo>
                <a:cubicBezTo>
                  <a:pt x="2821521" y="2622442"/>
                  <a:pt x="2782747" y="2647524"/>
                  <a:pt x="2912141" y="2587289"/>
                </a:cubicBezTo>
                <a:cubicBezTo>
                  <a:pt x="2952106" y="2568685"/>
                  <a:pt x="2991492" y="2547407"/>
                  <a:pt x="3025915" y="2519868"/>
                </a:cubicBezTo>
                <a:cubicBezTo>
                  <a:pt x="3031158" y="2515674"/>
                  <a:pt x="3064587" y="2486934"/>
                  <a:pt x="3080694" y="2477730"/>
                </a:cubicBezTo>
                <a:cubicBezTo>
                  <a:pt x="3086148" y="2474613"/>
                  <a:pt x="3091931" y="2472111"/>
                  <a:pt x="3097550" y="2469302"/>
                </a:cubicBezTo>
                <a:cubicBezTo>
                  <a:pt x="3113084" y="2438233"/>
                  <a:pt x="3101535" y="2456889"/>
                  <a:pt x="3139688" y="2418736"/>
                </a:cubicBezTo>
                <a:lnTo>
                  <a:pt x="3139688" y="2418736"/>
                </a:lnTo>
                <a:cubicBezTo>
                  <a:pt x="3153734" y="2396262"/>
                  <a:pt x="3173119" y="2376346"/>
                  <a:pt x="3181826" y="2351315"/>
                </a:cubicBezTo>
                <a:cubicBezTo>
                  <a:pt x="3193063" y="2319009"/>
                  <a:pt x="3204721" y="2286846"/>
                  <a:pt x="3215537" y="2254397"/>
                </a:cubicBezTo>
                <a:cubicBezTo>
                  <a:pt x="3224387" y="2227846"/>
                  <a:pt x="3231970" y="2200885"/>
                  <a:pt x="3240820" y="2174334"/>
                </a:cubicBezTo>
                <a:cubicBezTo>
                  <a:pt x="3243212" y="2167158"/>
                  <a:pt x="3245864" y="2160030"/>
                  <a:pt x="3249247" y="2153265"/>
                </a:cubicBezTo>
                <a:cubicBezTo>
                  <a:pt x="3251512" y="2148735"/>
                  <a:pt x="3255410" y="2145154"/>
                  <a:pt x="3257675" y="2140624"/>
                </a:cubicBezTo>
                <a:cubicBezTo>
                  <a:pt x="3261058" y="2133859"/>
                  <a:pt x="3262933" y="2126423"/>
                  <a:pt x="3266103" y="2119555"/>
                </a:cubicBezTo>
                <a:cubicBezTo>
                  <a:pt x="3271368" y="2108148"/>
                  <a:pt x="3277340" y="2097081"/>
                  <a:pt x="3282958" y="2085844"/>
                </a:cubicBezTo>
                <a:cubicBezTo>
                  <a:pt x="3285767" y="2070393"/>
                  <a:pt x="3287789" y="2054779"/>
                  <a:pt x="3291386" y="2039492"/>
                </a:cubicBezTo>
                <a:cubicBezTo>
                  <a:pt x="3293421" y="2030845"/>
                  <a:pt x="3297886" y="2022881"/>
                  <a:pt x="3299813" y="2014209"/>
                </a:cubicBezTo>
                <a:cubicBezTo>
                  <a:pt x="3303520" y="1997528"/>
                  <a:pt x="3305432" y="1980498"/>
                  <a:pt x="3308241" y="1963643"/>
                </a:cubicBezTo>
                <a:cubicBezTo>
                  <a:pt x="3311050" y="1946788"/>
                  <a:pt x="3310669" y="1929077"/>
                  <a:pt x="3316669" y="1913077"/>
                </a:cubicBezTo>
                <a:lnTo>
                  <a:pt x="3329310" y="1879367"/>
                </a:lnTo>
                <a:cubicBezTo>
                  <a:pt x="3332119" y="1854084"/>
                  <a:pt x="3334141" y="1828701"/>
                  <a:pt x="3337738" y="1803518"/>
                </a:cubicBezTo>
                <a:cubicBezTo>
                  <a:pt x="3339764" y="1789338"/>
                  <a:pt x="3343676" y="1775486"/>
                  <a:pt x="3346165" y="1761379"/>
                </a:cubicBezTo>
                <a:cubicBezTo>
                  <a:pt x="3347891" y="1751598"/>
                  <a:pt x="3348974" y="1741715"/>
                  <a:pt x="3350379" y="1731883"/>
                </a:cubicBezTo>
                <a:cubicBezTo>
                  <a:pt x="3351784" y="1696768"/>
                  <a:pt x="3352746" y="1661632"/>
                  <a:pt x="3354593" y="1626537"/>
                </a:cubicBezTo>
                <a:cubicBezTo>
                  <a:pt x="3355556" y="1608248"/>
                  <a:pt x="3358807" y="1590071"/>
                  <a:pt x="3358807" y="1571757"/>
                </a:cubicBezTo>
                <a:cubicBezTo>
                  <a:pt x="3358807" y="1469211"/>
                  <a:pt x="3357034" y="1366665"/>
                  <a:pt x="3354593" y="1264148"/>
                </a:cubicBezTo>
                <a:cubicBezTo>
                  <a:pt x="3354131" y="1244733"/>
                  <a:pt x="3348816" y="1205296"/>
                  <a:pt x="3346165" y="1184085"/>
                </a:cubicBezTo>
                <a:cubicBezTo>
                  <a:pt x="3344761" y="1146161"/>
                  <a:pt x="3345655" y="1108081"/>
                  <a:pt x="3341952" y="1070312"/>
                </a:cubicBezTo>
                <a:cubicBezTo>
                  <a:pt x="3338617" y="1036299"/>
                  <a:pt x="3331798" y="1002692"/>
                  <a:pt x="3325096" y="969180"/>
                </a:cubicBezTo>
                <a:cubicBezTo>
                  <a:pt x="3323354" y="960469"/>
                  <a:pt x="3318530" y="952583"/>
                  <a:pt x="3316669" y="943897"/>
                </a:cubicBezTo>
                <a:cubicBezTo>
                  <a:pt x="3306247" y="895261"/>
                  <a:pt x="3304307" y="846172"/>
                  <a:pt x="3282958" y="800627"/>
                </a:cubicBezTo>
                <a:cubicBezTo>
                  <a:pt x="3269350" y="771597"/>
                  <a:pt x="3252057" y="744443"/>
                  <a:pt x="3236606" y="716351"/>
                </a:cubicBezTo>
                <a:cubicBezTo>
                  <a:pt x="3235201" y="709328"/>
                  <a:pt x="3235945" y="701500"/>
                  <a:pt x="3232392" y="695282"/>
                </a:cubicBezTo>
                <a:cubicBezTo>
                  <a:pt x="3229879" y="690885"/>
                  <a:pt x="3222915" y="690809"/>
                  <a:pt x="3219751" y="686854"/>
                </a:cubicBezTo>
                <a:cubicBezTo>
                  <a:pt x="3211473" y="676506"/>
                  <a:pt x="3206475" y="663860"/>
                  <a:pt x="3198681" y="653143"/>
                </a:cubicBezTo>
                <a:cubicBezTo>
                  <a:pt x="3195176" y="648324"/>
                  <a:pt x="3189673" y="645225"/>
                  <a:pt x="3186040" y="640502"/>
                </a:cubicBezTo>
                <a:cubicBezTo>
                  <a:pt x="3175586" y="626912"/>
                  <a:pt x="3167463" y="611582"/>
                  <a:pt x="3156543" y="598364"/>
                </a:cubicBezTo>
                <a:cubicBezTo>
                  <a:pt x="3129856" y="566058"/>
                  <a:pt x="3103592" y="533398"/>
                  <a:pt x="3076481" y="501446"/>
                </a:cubicBezTo>
                <a:cubicBezTo>
                  <a:pt x="3064255" y="487037"/>
                  <a:pt x="3055458" y="467759"/>
                  <a:pt x="3038556" y="459308"/>
                </a:cubicBezTo>
                <a:cubicBezTo>
                  <a:pt x="2986418" y="433237"/>
                  <a:pt x="3053001" y="467958"/>
                  <a:pt x="2941638" y="387673"/>
                </a:cubicBezTo>
                <a:cubicBezTo>
                  <a:pt x="2908773" y="363980"/>
                  <a:pt x="2874929" y="341617"/>
                  <a:pt x="2840506" y="320251"/>
                </a:cubicBezTo>
                <a:cubicBezTo>
                  <a:pt x="2834079" y="316262"/>
                  <a:pt x="2826202" y="315207"/>
                  <a:pt x="2819437" y="311824"/>
                </a:cubicBezTo>
                <a:cubicBezTo>
                  <a:pt x="2812111" y="308161"/>
                  <a:pt x="2805972" y="302224"/>
                  <a:pt x="2798368" y="299182"/>
                </a:cubicBezTo>
                <a:cubicBezTo>
                  <a:pt x="2791718" y="296522"/>
                  <a:pt x="2784291" y="296522"/>
                  <a:pt x="2777299" y="294968"/>
                </a:cubicBezTo>
                <a:cubicBezTo>
                  <a:pt x="2771646" y="293712"/>
                  <a:pt x="2766062" y="292159"/>
                  <a:pt x="2760444" y="290755"/>
                </a:cubicBezTo>
                <a:cubicBezTo>
                  <a:pt x="2753421" y="286541"/>
                  <a:pt x="2746979" y="281155"/>
                  <a:pt x="2739375" y="278113"/>
                </a:cubicBezTo>
                <a:cubicBezTo>
                  <a:pt x="2732725" y="275453"/>
                  <a:pt x="2725297" y="275453"/>
                  <a:pt x="2718305" y="273899"/>
                </a:cubicBezTo>
                <a:cubicBezTo>
                  <a:pt x="2712652" y="272643"/>
                  <a:pt x="2707142" y="270752"/>
                  <a:pt x="2701450" y="269685"/>
                </a:cubicBezTo>
                <a:cubicBezTo>
                  <a:pt x="2564854" y="244073"/>
                  <a:pt x="2612457" y="251137"/>
                  <a:pt x="2486545" y="240189"/>
                </a:cubicBezTo>
                <a:cubicBezTo>
                  <a:pt x="2443002" y="241593"/>
                  <a:pt x="2399276" y="240172"/>
                  <a:pt x="2355916" y="244402"/>
                </a:cubicBezTo>
                <a:cubicBezTo>
                  <a:pt x="2341321" y="245826"/>
                  <a:pt x="2327619" y="252200"/>
                  <a:pt x="2313778" y="257044"/>
                </a:cubicBezTo>
                <a:cubicBezTo>
                  <a:pt x="2242508" y="281989"/>
                  <a:pt x="2295410" y="267956"/>
                  <a:pt x="2254785" y="278113"/>
                </a:cubicBezTo>
                <a:cubicBezTo>
                  <a:pt x="2250571" y="280922"/>
                  <a:pt x="2246771" y="284484"/>
                  <a:pt x="2242143" y="286541"/>
                </a:cubicBezTo>
                <a:cubicBezTo>
                  <a:pt x="2224649" y="294316"/>
                  <a:pt x="2213813" y="295577"/>
                  <a:pt x="2195791" y="299182"/>
                </a:cubicBezTo>
                <a:cubicBezTo>
                  <a:pt x="2163042" y="331934"/>
                  <a:pt x="2204494" y="294815"/>
                  <a:pt x="2166294" y="316037"/>
                </a:cubicBezTo>
                <a:cubicBezTo>
                  <a:pt x="2158432" y="320405"/>
                  <a:pt x="2152544" y="327665"/>
                  <a:pt x="2145225" y="332893"/>
                </a:cubicBezTo>
                <a:cubicBezTo>
                  <a:pt x="2132862" y="341724"/>
                  <a:pt x="2119942" y="349748"/>
                  <a:pt x="2107301" y="358176"/>
                </a:cubicBezTo>
                <a:cubicBezTo>
                  <a:pt x="2100278" y="370817"/>
                  <a:pt x="2093811" y="383784"/>
                  <a:pt x="2086232" y="396100"/>
                </a:cubicBezTo>
                <a:cubicBezTo>
                  <a:pt x="2082551" y="402081"/>
                  <a:pt x="2077203" y="406933"/>
                  <a:pt x="2073590" y="412955"/>
                </a:cubicBezTo>
                <a:cubicBezTo>
                  <a:pt x="2037881" y="472470"/>
                  <a:pt x="2030257" y="524727"/>
                  <a:pt x="1968245" y="552012"/>
                </a:cubicBezTo>
                <a:cubicBezTo>
                  <a:pt x="1923455" y="571719"/>
                  <a:pt x="1889201" y="569923"/>
                  <a:pt x="1841830" y="573081"/>
                </a:cubicBezTo>
                <a:lnTo>
                  <a:pt x="1656422" y="547798"/>
                </a:lnTo>
                <a:cubicBezTo>
                  <a:pt x="1652029" y="547144"/>
                  <a:pt x="1647904" y="545234"/>
                  <a:pt x="1643780" y="543584"/>
                </a:cubicBezTo>
                <a:cubicBezTo>
                  <a:pt x="1633848" y="539611"/>
                  <a:pt x="1624215" y="534916"/>
                  <a:pt x="1614283" y="530943"/>
                </a:cubicBezTo>
                <a:cubicBezTo>
                  <a:pt x="1610159" y="529293"/>
                  <a:pt x="1605724" y="528479"/>
                  <a:pt x="1601642" y="526729"/>
                </a:cubicBezTo>
                <a:cubicBezTo>
                  <a:pt x="1595868" y="524254"/>
                  <a:pt x="1590278" y="521352"/>
                  <a:pt x="1584787" y="518301"/>
                </a:cubicBezTo>
                <a:cubicBezTo>
                  <a:pt x="1563087" y="506246"/>
                  <a:pt x="1553375" y="499531"/>
                  <a:pt x="1534221" y="480377"/>
                </a:cubicBezTo>
                <a:cubicBezTo>
                  <a:pt x="1523663" y="469819"/>
                  <a:pt x="1513683" y="458611"/>
                  <a:pt x="1504724" y="446666"/>
                </a:cubicBezTo>
                <a:cubicBezTo>
                  <a:pt x="1480221" y="413995"/>
                  <a:pt x="1462103" y="366808"/>
                  <a:pt x="1445730" y="332893"/>
                </a:cubicBezTo>
                <a:cubicBezTo>
                  <a:pt x="1438903" y="318751"/>
                  <a:pt x="1430493" y="305336"/>
                  <a:pt x="1424661" y="290755"/>
                </a:cubicBezTo>
                <a:cubicBezTo>
                  <a:pt x="1385537" y="192932"/>
                  <a:pt x="1443172" y="335345"/>
                  <a:pt x="1407806" y="252830"/>
                </a:cubicBezTo>
                <a:cubicBezTo>
                  <a:pt x="1406056" y="248748"/>
                  <a:pt x="1405719" y="244088"/>
                  <a:pt x="1403592" y="240189"/>
                </a:cubicBezTo>
                <a:cubicBezTo>
                  <a:pt x="1397247" y="228556"/>
                  <a:pt x="1389200" y="217924"/>
                  <a:pt x="1382523" y="206478"/>
                </a:cubicBezTo>
                <a:cubicBezTo>
                  <a:pt x="1379358" y="201052"/>
                  <a:pt x="1377746" y="194735"/>
                  <a:pt x="1374095" y="189623"/>
                </a:cubicBezTo>
                <a:cubicBezTo>
                  <a:pt x="1370631" y="184774"/>
                  <a:pt x="1365332" y="181506"/>
                  <a:pt x="1361454" y="176981"/>
                </a:cubicBezTo>
                <a:cubicBezTo>
                  <a:pt x="1356883" y="171649"/>
                  <a:pt x="1352894" y="165841"/>
                  <a:pt x="1348812" y="160126"/>
                </a:cubicBezTo>
                <a:cubicBezTo>
                  <a:pt x="1345868" y="156005"/>
                  <a:pt x="1344212" y="150801"/>
                  <a:pt x="1340385" y="147484"/>
                </a:cubicBezTo>
                <a:cubicBezTo>
                  <a:pt x="1322976" y="132396"/>
                  <a:pt x="1302823" y="120651"/>
                  <a:pt x="1285605" y="105346"/>
                </a:cubicBezTo>
                <a:cubicBezTo>
                  <a:pt x="1225143" y="51602"/>
                  <a:pt x="1316347" y="108441"/>
                  <a:pt x="1222398" y="58994"/>
                </a:cubicBezTo>
                <a:cubicBezTo>
                  <a:pt x="1209601" y="52259"/>
                  <a:pt x="1197987" y="43073"/>
                  <a:pt x="1184473" y="37925"/>
                </a:cubicBezTo>
                <a:cubicBezTo>
                  <a:pt x="1152097" y="25592"/>
                  <a:pt x="1128825" y="24719"/>
                  <a:pt x="1095983" y="21070"/>
                </a:cubicBezTo>
                <a:cubicBezTo>
                  <a:pt x="1090365" y="19665"/>
                  <a:pt x="1084826" y="17892"/>
                  <a:pt x="1079128" y="16856"/>
                </a:cubicBezTo>
                <a:cubicBezTo>
                  <a:pt x="1056358" y="12716"/>
                  <a:pt x="1030092" y="10688"/>
                  <a:pt x="1007493" y="8428"/>
                </a:cubicBezTo>
                <a:cubicBezTo>
                  <a:pt x="1003279" y="7023"/>
                  <a:pt x="999276" y="4599"/>
                  <a:pt x="994851" y="4214"/>
                </a:cubicBezTo>
                <a:cubicBezTo>
                  <a:pt x="907302" y="-3398"/>
                  <a:pt x="880472" y="1004"/>
                  <a:pt x="784160" y="4214"/>
                </a:cubicBezTo>
                <a:cubicBezTo>
                  <a:pt x="779946" y="5619"/>
                  <a:pt x="775874" y="7557"/>
                  <a:pt x="771518" y="8428"/>
                </a:cubicBezTo>
                <a:cubicBezTo>
                  <a:pt x="740780" y="14576"/>
                  <a:pt x="712927" y="16490"/>
                  <a:pt x="683028" y="25284"/>
                </a:cubicBezTo>
                <a:cubicBezTo>
                  <a:pt x="611646" y="46278"/>
                  <a:pt x="683092" y="27219"/>
                  <a:pt x="624034" y="54780"/>
                </a:cubicBezTo>
                <a:cubicBezTo>
                  <a:pt x="611959" y="60415"/>
                  <a:pt x="598029" y="61463"/>
                  <a:pt x="586110" y="67422"/>
                </a:cubicBezTo>
                <a:lnTo>
                  <a:pt x="569255" y="75849"/>
                </a:lnTo>
                <a:cubicBezTo>
                  <a:pt x="544132" y="100972"/>
                  <a:pt x="571724" y="78278"/>
                  <a:pt x="531330" y="92705"/>
                </a:cubicBezTo>
                <a:cubicBezTo>
                  <a:pt x="519499" y="96930"/>
                  <a:pt x="508302" y="102947"/>
                  <a:pt x="497620" y="109560"/>
                </a:cubicBezTo>
                <a:cubicBezTo>
                  <a:pt x="478737" y="121250"/>
                  <a:pt x="459794" y="133138"/>
                  <a:pt x="442840" y="147484"/>
                </a:cubicBezTo>
                <a:cubicBezTo>
                  <a:pt x="380328" y="200380"/>
                  <a:pt x="407963" y="180569"/>
                  <a:pt x="362777" y="210692"/>
                </a:cubicBezTo>
                <a:cubicBezTo>
                  <a:pt x="330371" y="253901"/>
                  <a:pt x="374627" y="196548"/>
                  <a:pt x="329067" y="248616"/>
                </a:cubicBezTo>
                <a:cubicBezTo>
                  <a:pt x="325732" y="252428"/>
                  <a:pt x="323583" y="257137"/>
                  <a:pt x="320639" y="261258"/>
                </a:cubicBezTo>
                <a:cubicBezTo>
                  <a:pt x="316557" y="266973"/>
                  <a:pt x="312212" y="272495"/>
                  <a:pt x="307998" y="278113"/>
                </a:cubicBezTo>
                <a:cubicBezTo>
                  <a:pt x="301846" y="296568"/>
                  <a:pt x="301722" y="294428"/>
                  <a:pt x="299570" y="320251"/>
                </a:cubicBezTo>
                <a:cubicBezTo>
                  <a:pt x="297583" y="344088"/>
                  <a:pt x="300272" y="375031"/>
                  <a:pt x="299570" y="391886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4C012B23-C3AA-43EC-8357-12E783489FEA}"/>
              </a:ext>
            </a:extLst>
          </p:cNvPr>
          <p:cNvSpPr/>
          <p:nvPr/>
        </p:nvSpPr>
        <p:spPr>
          <a:xfrm>
            <a:off x="4457054" y="51677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7AECD24-1C35-4674-B8B0-36A00C1EBE98}"/>
              </a:ext>
            </a:extLst>
          </p:cNvPr>
          <p:cNvSpPr txBox="1"/>
          <p:nvPr/>
        </p:nvSpPr>
        <p:spPr>
          <a:xfrm>
            <a:off x="4571720" y="5284029"/>
            <a:ext cx="22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E27D0BD6-CAE0-4DBE-A6D0-E1FB2D6ED9ED}"/>
                  </a:ext>
                </a:extLst>
              </p:cNvPr>
              <p:cNvSpPr txBox="1"/>
              <p:nvPr/>
            </p:nvSpPr>
            <p:spPr>
              <a:xfrm>
                <a:off x="4137832" y="5255586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27D0BD6-CAE0-4DBE-A6D0-E1FB2D6ED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832" y="5255586"/>
                <a:ext cx="3048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xmlns="" id="{980202B8-4164-46D6-BA0E-2B7C6B229BC8}"/>
              </a:ext>
            </a:extLst>
          </p:cNvPr>
          <p:cNvSpPr/>
          <p:nvPr/>
        </p:nvSpPr>
        <p:spPr>
          <a:xfrm>
            <a:off x="7620000" y="3331623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316CD6F-7A92-4C35-8A9A-0BBD04A4EE13}"/>
              </a:ext>
            </a:extLst>
          </p:cNvPr>
          <p:cNvSpPr txBox="1"/>
          <p:nvPr/>
        </p:nvSpPr>
        <p:spPr>
          <a:xfrm>
            <a:off x="3581400" y="6172200"/>
            <a:ext cx="247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400" dirty="0">
                <a:latin typeface="Arial Narrow" pitchFamily="34" charset="0"/>
              </a:rPr>
              <a:t>Numbered subgraph</a:t>
            </a:r>
            <a:endParaRPr lang="en-US" sz="2400" i="0" dirty="0">
              <a:latin typeface="Arial Narrow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CF8834C4-4438-4FA9-8CF0-000CA66C8302}"/>
              </a:ext>
            </a:extLst>
          </p:cNvPr>
          <p:cNvSpPr/>
          <p:nvPr/>
        </p:nvSpPr>
        <p:spPr>
          <a:xfrm>
            <a:off x="5181600" y="3962400"/>
            <a:ext cx="533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66842C1B-62CB-4448-AC3E-ED6B7A5D4B30}"/>
              </a:ext>
            </a:extLst>
          </p:cNvPr>
          <p:cNvSpPr/>
          <p:nvPr/>
        </p:nvSpPr>
        <p:spPr>
          <a:xfrm>
            <a:off x="6344828" y="3962400"/>
            <a:ext cx="533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CE018B46-F79E-49EE-9281-3D4895F6CDDB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>
            <a:off x="5715000" y="4191000"/>
            <a:ext cx="62982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16EBE1CA-FA16-4B5B-A204-907DF4A8FFB0}"/>
              </a:ext>
            </a:extLst>
          </p:cNvPr>
          <p:cNvSpPr/>
          <p:nvPr/>
        </p:nvSpPr>
        <p:spPr>
          <a:xfrm>
            <a:off x="3729164" y="4333634"/>
            <a:ext cx="1837322" cy="849371"/>
          </a:xfrm>
          <a:custGeom>
            <a:avLst/>
            <a:gdLst>
              <a:gd name="connsiteX0" fmla="*/ 1099879 w 1837322"/>
              <a:gd name="connsiteY0" fmla="*/ 849371 h 849371"/>
              <a:gd name="connsiteX1" fmla="*/ 1108307 w 1837322"/>
              <a:gd name="connsiteY1" fmla="*/ 819874 h 849371"/>
              <a:gd name="connsiteX2" fmla="*/ 1120948 w 1837322"/>
              <a:gd name="connsiteY2" fmla="*/ 786163 h 849371"/>
              <a:gd name="connsiteX3" fmla="*/ 1125162 w 1837322"/>
              <a:gd name="connsiteY3" fmla="*/ 752453 h 849371"/>
              <a:gd name="connsiteX4" fmla="*/ 1129376 w 1837322"/>
              <a:gd name="connsiteY4" fmla="*/ 727170 h 849371"/>
              <a:gd name="connsiteX5" fmla="*/ 1125162 w 1837322"/>
              <a:gd name="connsiteY5" fmla="*/ 693459 h 849371"/>
              <a:gd name="connsiteX6" fmla="*/ 1104093 w 1837322"/>
              <a:gd name="connsiteY6" fmla="*/ 668176 h 849371"/>
              <a:gd name="connsiteX7" fmla="*/ 965037 w 1837322"/>
              <a:gd name="connsiteY7" fmla="*/ 579686 h 849371"/>
              <a:gd name="connsiteX8" fmla="*/ 939754 w 1837322"/>
              <a:gd name="connsiteY8" fmla="*/ 567044 h 849371"/>
              <a:gd name="connsiteX9" fmla="*/ 526799 w 1837322"/>
              <a:gd name="connsiteY9" fmla="*/ 558617 h 849371"/>
              <a:gd name="connsiteX10" fmla="*/ 488875 w 1837322"/>
              <a:gd name="connsiteY10" fmla="*/ 554403 h 849371"/>
              <a:gd name="connsiteX11" fmla="*/ 379315 w 1837322"/>
              <a:gd name="connsiteY11" fmla="*/ 545975 h 849371"/>
              <a:gd name="connsiteX12" fmla="*/ 257114 w 1837322"/>
              <a:gd name="connsiteY12" fmla="*/ 491195 h 849371"/>
              <a:gd name="connsiteX13" fmla="*/ 130700 w 1837322"/>
              <a:gd name="connsiteY13" fmla="*/ 411133 h 849371"/>
              <a:gd name="connsiteX14" fmla="*/ 101203 w 1837322"/>
              <a:gd name="connsiteY14" fmla="*/ 381636 h 849371"/>
              <a:gd name="connsiteX15" fmla="*/ 54851 w 1837322"/>
              <a:gd name="connsiteY15" fmla="*/ 326856 h 849371"/>
              <a:gd name="connsiteX16" fmla="*/ 4285 w 1837322"/>
              <a:gd name="connsiteY16" fmla="*/ 246794 h 849371"/>
              <a:gd name="connsiteX17" fmla="*/ 71 w 1837322"/>
              <a:gd name="connsiteY17" fmla="*/ 221511 h 849371"/>
              <a:gd name="connsiteX18" fmla="*/ 4285 w 1837322"/>
              <a:gd name="connsiteY18" fmla="*/ 166731 h 849371"/>
              <a:gd name="connsiteX19" fmla="*/ 75920 w 1837322"/>
              <a:gd name="connsiteY19" fmla="*/ 124593 h 849371"/>
              <a:gd name="connsiteX20" fmla="*/ 151769 w 1837322"/>
              <a:gd name="connsiteY20" fmla="*/ 116165 h 849371"/>
              <a:gd name="connsiteX21" fmla="*/ 358246 w 1837322"/>
              <a:gd name="connsiteY21" fmla="*/ 120379 h 849371"/>
              <a:gd name="connsiteX22" fmla="*/ 442523 w 1837322"/>
              <a:gd name="connsiteY22" fmla="*/ 133020 h 849371"/>
              <a:gd name="connsiteX23" fmla="*/ 459378 w 1837322"/>
              <a:gd name="connsiteY23" fmla="*/ 137234 h 849371"/>
              <a:gd name="connsiteX24" fmla="*/ 493089 w 1837322"/>
              <a:gd name="connsiteY24" fmla="*/ 154090 h 849371"/>
              <a:gd name="connsiteX25" fmla="*/ 505730 w 1837322"/>
              <a:gd name="connsiteY25" fmla="*/ 158303 h 849371"/>
              <a:gd name="connsiteX26" fmla="*/ 644786 w 1837322"/>
              <a:gd name="connsiteY26" fmla="*/ 246794 h 849371"/>
              <a:gd name="connsiteX27" fmla="*/ 657428 w 1837322"/>
              <a:gd name="connsiteY27" fmla="*/ 255221 h 849371"/>
              <a:gd name="connsiteX28" fmla="*/ 754346 w 1837322"/>
              <a:gd name="connsiteY28" fmla="*/ 293146 h 849371"/>
              <a:gd name="connsiteX29" fmla="*/ 889188 w 1837322"/>
              <a:gd name="connsiteY29" fmla="*/ 360567 h 849371"/>
              <a:gd name="connsiteX30" fmla="*/ 1061955 w 1837322"/>
              <a:gd name="connsiteY30" fmla="*/ 293146 h 849371"/>
              <a:gd name="connsiteX31" fmla="*/ 1066169 w 1837322"/>
              <a:gd name="connsiteY31" fmla="*/ 217297 h 849371"/>
              <a:gd name="connsiteX32" fmla="*/ 1057741 w 1837322"/>
              <a:gd name="connsiteY32" fmla="*/ 111951 h 849371"/>
              <a:gd name="connsiteX33" fmla="*/ 1053527 w 1837322"/>
              <a:gd name="connsiteY33" fmla="*/ 74027 h 849371"/>
              <a:gd name="connsiteX34" fmla="*/ 1049313 w 1837322"/>
              <a:gd name="connsiteY34" fmla="*/ 19247 h 849371"/>
              <a:gd name="connsiteX35" fmla="*/ 1053527 w 1837322"/>
              <a:gd name="connsiteY35" fmla="*/ 2392 h 849371"/>
              <a:gd name="connsiteX36" fmla="*/ 1125162 w 1837322"/>
              <a:gd name="connsiteY36" fmla="*/ 15033 h 849371"/>
              <a:gd name="connsiteX37" fmla="*/ 1201011 w 1837322"/>
              <a:gd name="connsiteY37" fmla="*/ 61385 h 849371"/>
              <a:gd name="connsiteX38" fmla="*/ 1243149 w 1837322"/>
              <a:gd name="connsiteY38" fmla="*/ 111951 h 849371"/>
              <a:gd name="connsiteX39" fmla="*/ 1281074 w 1837322"/>
              <a:gd name="connsiteY39" fmla="*/ 149876 h 849371"/>
              <a:gd name="connsiteX40" fmla="*/ 1310571 w 1837322"/>
              <a:gd name="connsiteY40" fmla="*/ 217297 h 849371"/>
              <a:gd name="connsiteX41" fmla="*/ 1340067 w 1837322"/>
              <a:gd name="connsiteY41" fmla="*/ 276290 h 849371"/>
              <a:gd name="connsiteX42" fmla="*/ 1365350 w 1837322"/>
              <a:gd name="connsiteY42" fmla="*/ 356353 h 849371"/>
              <a:gd name="connsiteX43" fmla="*/ 1474910 w 1837322"/>
              <a:gd name="connsiteY43" fmla="*/ 600755 h 849371"/>
              <a:gd name="connsiteX44" fmla="*/ 1609752 w 1837322"/>
              <a:gd name="connsiteY44" fmla="*/ 714528 h 849371"/>
              <a:gd name="connsiteX45" fmla="*/ 1656104 w 1837322"/>
              <a:gd name="connsiteY45" fmla="*/ 706101 h 849371"/>
              <a:gd name="connsiteX46" fmla="*/ 1702456 w 1837322"/>
              <a:gd name="connsiteY46" fmla="*/ 672390 h 849371"/>
              <a:gd name="connsiteX47" fmla="*/ 1753022 w 1837322"/>
              <a:gd name="connsiteY47" fmla="*/ 621824 h 849371"/>
              <a:gd name="connsiteX48" fmla="*/ 1824657 w 1837322"/>
              <a:gd name="connsiteY48" fmla="*/ 440630 h 849371"/>
              <a:gd name="connsiteX49" fmla="*/ 1833085 w 1837322"/>
              <a:gd name="connsiteY49" fmla="*/ 394278 h 849371"/>
              <a:gd name="connsiteX50" fmla="*/ 1828871 w 1837322"/>
              <a:gd name="connsiteY50" fmla="*/ 242580 h 849371"/>
              <a:gd name="connsiteX51" fmla="*/ 1820443 w 1837322"/>
              <a:gd name="connsiteY51" fmla="*/ 225725 h 849371"/>
              <a:gd name="connsiteX52" fmla="*/ 1803588 w 1837322"/>
              <a:gd name="connsiteY52" fmla="*/ 187800 h 849371"/>
              <a:gd name="connsiteX53" fmla="*/ 1795160 w 1837322"/>
              <a:gd name="connsiteY53" fmla="*/ 154090 h 849371"/>
              <a:gd name="connsiteX54" fmla="*/ 1786733 w 1837322"/>
              <a:gd name="connsiteY54" fmla="*/ 99310 h 849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837322" h="849371">
                <a:moveTo>
                  <a:pt x="1099879" y="849371"/>
                </a:moveTo>
                <a:cubicBezTo>
                  <a:pt x="1102688" y="839539"/>
                  <a:pt x="1105073" y="829575"/>
                  <a:pt x="1108307" y="819874"/>
                </a:cubicBezTo>
                <a:cubicBezTo>
                  <a:pt x="1112102" y="808489"/>
                  <a:pt x="1118037" y="797806"/>
                  <a:pt x="1120948" y="786163"/>
                </a:cubicBezTo>
                <a:cubicBezTo>
                  <a:pt x="1123694" y="775177"/>
                  <a:pt x="1123560" y="763663"/>
                  <a:pt x="1125162" y="752453"/>
                </a:cubicBezTo>
                <a:cubicBezTo>
                  <a:pt x="1126370" y="743995"/>
                  <a:pt x="1127971" y="735598"/>
                  <a:pt x="1129376" y="727170"/>
                </a:cubicBezTo>
                <a:cubicBezTo>
                  <a:pt x="1127971" y="715933"/>
                  <a:pt x="1129623" y="703868"/>
                  <a:pt x="1125162" y="693459"/>
                </a:cubicBezTo>
                <a:cubicBezTo>
                  <a:pt x="1120841" y="683376"/>
                  <a:pt x="1112422" y="675315"/>
                  <a:pt x="1104093" y="668176"/>
                </a:cubicBezTo>
                <a:cubicBezTo>
                  <a:pt x="976954" y="559199"/>
                  <a:pt x="1053143" y="612726"/>
                  <a:pt x="965037" y="579686"/>
                </a:cubicBezTo>
                <a:cubicBezTo>
                  <a:pt x="956214" y="576378"/>
                  <a:pt x="949166" y="567496"/>
                  <a:pt x="939754" y="567044"/>
                </a:cubicBezTo>
                <a:cubicBezTo>
                  <a:pt x="802233" y="560432"/>
                  <a:pt x="664451" y="561426"/>
                  <a:pt x="526799" y="558617"/>
                </a:cubicBezTo>
                <a:cubicBezTo>
                  <a:pt x="514158" y="557212"/>
                  <a:pt x="501548" y="555489"/>
                  <a:pt x="488875" y="554403"/>
                </a:cubicBezTo>
                <a:cubicBezTo>
                  <a:pt x="452381" y="551275"/>
                  <a:pt x="415471" y="551838"/>
                  <a:pt x="379315" y="545975"/>
                </a:cubicBezTo>
                <a:cubicBezTo>
                  <a:pt x="350658" y="541328"/>
                  <a:pt x="271567" y="498873"/>
                  <a:pt x="257114" y="491195"/>
                </a:cubicBezTo>
                <a:cubicBezTo>
                  <a:pt x="214704" y="468665"/>
                  <a:pt x="168301" y="440560"/>
                  <a:pt x="130700" y="411133"/>
                </a:cubicBezTo>
                <a:cubicBezTo>
                  <a:pt x="119750" y="402563"/>
                  <a:pt x="110105" y="392318"/>
                  <a:pt x="101203" y="381636"/>
                </a:cubicBezTo>
                <a:cubicBezTo>
                  <a:pt x="52474" y="323161"/>
                  <a:pt x="86579" y="348010"/>
                  <a:pt x="54851" y="326856"/>
                </a:cubicBezTo>
                <a:cubicBezTo>
                  <a:pt x="52051" y="322656"/>
                  <a:pt x="10400" y="262693"/>
                  <a:pt x="4285" y="246794"/>
                </a:cubicBezTo>
                <a:cubicBezTo>
                  <a:pt x="1218" y="238820"/>
                  <a:pt x="1476" y="229939"/>
                  <a:pt x="71" y="221511"/>
                </a:cubicBezTo>
                <a:cubicBezTo>
                  <a:pt x="1476" y="203251"/>
                  <a:pt x="-2929" y="183564"/>
                  <a:pt x="4285" y="166731"/>
                </a:cubicBezTo>
                <a:cubicBezTo>
                  <a:pt x="18774" y="132923"/>
                  <a:pt x="45608" y="129084"/>
                  <a:pt x="75920" y="124593"/>
                </a:cubicBezTo>
                <a:cubicBezTo>
                  <a:pt x="101084" y="120865"/>
                  <a:pt x="126486" y="118974"/>
                  <a:pt x="151769" y="116165"/>
                </a:cubicBezTo>
                <a:cubicBezTo>
                  <a:pt x="220595" y="117570"/>
                  <a:pt x="289521" y="116395"/>
                  <a:pt x="358246" y="120379"/>
                </a:cubicBezTo>
                <a:cubicBezTo>
                  <a:pt x="386605" y="122023"/>
                  <a:pt x="414503" y="128350"/>
                  <a:pt x="442523" y="133020"/>
                </a:cubicBezTo>
                <a:cubicBezTo>
                  <a:pt x="448235" y="133972"/>
                  <a:pt x="454032" y="135007"/>
                  <a:pt x="459378" y="137234"/>
                </a:cubicBezTo>
                <a:cubicBezTo>
                  <a:pt x="470975" y="142066"/>
                  <a:pt x="481652" y="148891"/>
                  <a:pt x="493089" y="154090"/>
                </a:cubicBezTo>
                <a:cubicBezTo>
                  <a:pt x="497132" y="155928"/>
                  <a:pt x="501940" y="155987"/>
                  <a:pt x="505730" y="158303"/>
                </a:cubicBezTo>
                <a:cubicBezTo>
                  <a:pt x="552611" y="186952"/>
                  <a:pt x="598487" y="217214"/>
                  <a:pt x="644786" y="246794"/>
                </a:cubicBezTo>
                <a:cubicBezTo>
                  <a:pt x="649054" y="249521"/>
                  <a:pt x="652712" y="253376"/>
                  <a:pt x="657428" y="255221"/>
                </a:cubicBezTo>
                <a:cubicBezTo>
                  <a:pt x="689734" y="267863"/>
                  <a:pt x="722764" y="278791"/>
                  <a:pt x="754346" y="293146"/>
                </a:cubicBezTo>
                <a:cubicBezTo>
                  <a:pt x="800094" y="313941"/>
                  <a:pt x="889188" y="360567"/>
                  <a:pt x="889188" y="360567"/>
                </a:cubicBezTo>
                <a:cubicBezTo>
                  <a:pt x="964340" y="349515"/>
                  <a:pt x="1039261" y="375410"/>
                  <a:pt x="1061955" y="293146"/>
                </a:cubicBezTo>
                <a:cubicBezTo>
                  <a:pt x="1068689" y="268736"/>
                  <a:pt x="1064764" y="242580"/>
                  <a:pt x="1066169" y="217297"/>
                </a:cubicBezTo>
                <a:cubicBezTo>
                  <a:pt x="1063360" y="182182"/>
                  <a:pt x="1060837" y="147042"/>
                  <a:pt x="1057741" y="111951"/>
                </a:cubicBezTo>
                <a:cubicBezTo>
                  <a:pt x="1056623" y="99281"/>
                  <a:pt x="1054679" y="86694"/>
                  <a:pt x="1053527" y="74027"/>
                </a:cubicBezTo>
                <a:cubicBezTo>
                  <a:pt x="1051869" y="55788"/>
                  <a:pt x="1050718" y="37507"/>
                  <a:pt x="1049313" y="19247"/>
                </a:cubicBezTo>
                <a:cubicBezTo>
                  <a:pt x="1050718" y="13629"/>
                  <a:pt x="1047864" y="3605"/>
                  <a:pt x="1053527" y="2392"/>
                </a:cubicBezTo>
                <a:cubicBezTo>
                  <a:pt x="1081550" y="-3613"/>
                  <a:pt x="1103252" y="2086"/>
                  <a:pt x="1125162" y="15033"/>
                </a:cubicBezTo>
                <a:cubicBezTo>
                  <a:pt x="1150672" y="30107"/>
                  <a:pt x="1178115" y="42577"/>
                  <a:pt x="1201011" y="61385"/>
                </a:cubicBezTo>
                <a:cubicBezTo>
                  <a:pt x="1217965" y="75312"/>
                  <a:pt x="1228429" y="95681"/>
                  <a:pt x="1243149" y="111951"/>
                </a:cubicBezTo>
                <a:cubicBezTo>
                  <a:pt x="1255144" y="125208"/>
                  <a:pt x="1268432" y="137234"/>
                  <a:pt x="1281074" y="149876"/>
                </a:cubicBezTo>
                <a:cubicBezTo>
                  <a:pt x="1290906" y="172350"/>
                  <a:pt x="1300197" y="195068"/>
                  <a:pt x="1310571" y="217297"/>
                </a:cubicBezTo>
                <a:cubicBezTo>
                  <a:pt x="1319868" y="237220"/>
                  <a:pt x="1332009" y="255835"/>
                  <a:pt x="1340067" y="276290"/>
                </a:cubicBezTo>
                <a:cubicBezTo>
                  <a:pt x="1350325" y="302329"/>
                  <a:pt x="1356105" y="329938"/>
                  <a:pt x="1365350" y="356353"/>
                </a:cubicBezTo>
                <a:cubicBezTo>
                  <a:pt x="1399909" y="455094"/>
                  <a:pt x="1413064" y="524357"/>
                  <a:pt x="1474910" y="600755"/>
                </a:cubicBezTo>
                <a:cubicBezTo>
                  <a:pt x="1565121" y="712193"/>
                  <a:pt x="1529448" y="696684"/>
                  <a:pt x="1609752" y="714528"/>
                </a:cubicBezTo>
                <a:cubicBezTo>
                  <a:pt x="1625203" y="711719"/>
                  <a:pt x="1641808" y="712599"/>
                  <a:pt x="1656104" y="706101"/>
                </a:cubicBezTo>
                <a:cubicBezTo>
                  <a:pt x="1673496" y="698195"/>
                  <a:pt x="1688039" y="684926"/>
                  <a:pt x="1702456" y="672390"/>
                </a:cubicBezTo>
                <a:cubicBezTo>
                  <a:pt x="1720444" y="656749"/>
                  <a:pt x="1739800" y="641658"/>
                  <a:pt x="1753022" y="621824"/>
                </a:cubicBezTo>
                <a:cubicBezTo>
                  <a:pt x="1797337" y="555351"/>
                  <a:pt x="1807609" y="513691"/>
                  <a:pt x="1824657" y="440630"/>
                </a:cubicBezTo>
                <a:cubicBezTo>
                  <a:pt x="1828225" y="425337"/>
                  <a:pt x="1830276" y="409729"/>
                  <a:pt x="1833085" y="394278"/>
                </a:cubicBezTo>
                <a:cubicBezTo>
                  <a:pt x="1837269" y="323159"/>
                  <a:pt x="1841605" y="315798"/>
                  <a:pt x="1828871" y="242580"/>
                </a:cubicBezTo>
                <a:cubicBezTo>
                  <a:pt x="1827795" y="236391"/>
                  <a:pt x="1823252" y="231343"/>
                  <a:pt x="1820443" y="225725"/>
                </a:cubicBezTo>
                <a:cubicBezTo>
                  <a:pt x="1812275" y="176710"/>
                  <a:pt x="1824347" y="218937"/>
                  <a:pt x="1803588" y="187800"/>
                </a:cubicBezTo>
                <a:cubicBezTo>
                  <a:pt x="1799654" y="181899"/>
                  <a:pt x="1796142" y="157691"/>
                  <a:pt x="1795160" y="154090"/>
                </a:cubicBezTo>
                <a:cubicBezTo>
                  <a:pt x="1783624" y="111790"/>
                  <a:pt x="1786733" y="146201"/>
                  <a:pt x="1786733" y="99310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CDB8A8AF-1B71-47A6-B8AE-1A11EB36077E}"/>
              </a:ext>
            </a:extLst>
          </p:cNvPr>
          <p:cNvSpPr/>
          <p:nvPr/>
        </p:nvSpPr>
        <p:spPr>
          <a:xfrm>
            <a:off x="6211081" y="2873829"/>
            <a:ext cx="1386445" cy="1099808"/>
          </a:xfrm>
          <a:custGeom>
            <a:avLst/>
            <a:gdLst>
              <a:gd name="connsiteX0" fmla="*/ 370913 w 1386445"/>
              <a:gd name="connsiteY0" fmla="*/ 1099808 h 1099808"/>
              <a:gd name="connsiteX1" fmla="*/ 299278 w 1386445"/>
              <a:gd name="connsiteY1" fmla="*/ 927041 h 1099808"/>
              <a:gd name="connsiteX2" fmla="*/ 80160 w 1386445"/>
              <a:gd name="connsiteY2" fmla="*/ 775343 h 1099808"/>
              <a:gd name="connsiteX3" fmla="*/ 12738 w 1386445"/>
              <a:gd name="connsiteY3" fmla="*/ 724777 h 1099808"/>
              <a:gd name="connsiteX4" fmla="*/ 97 w 1386445"/>
              <a:gd name="connsiteY4" fmla="*/ 699495 h 1099808"/>
              <a:gd name="connsiteX5" fmla="*/ 16952 w 1386445"/>
              <a:gd name="connsiteY5" fmla="*/ 691067 h 1099808"/>
              <a:gd name="connsiteX6" fmla="*/ 88587 w 1386445"/>
              <a:gd name="connsiteY6" fmla="*/ 669998 h 1099808"/>
              <a:gd name="connsiteX7" fmla="*/ 438335 w 1386445"/>
              <a:gd name="connsiteY7" fmla="*/ 585721 h 1099808"/>
              <a:gd name="connsiteX8" fmla="*/ 446762 w 1386445"/>
              <a:gd name="connsiteY8" fmla="*/ 568866 h 1099808"/>
              <a:gd name="connsiteX9" fmla="*/ 476259 w 1386445"/>
              <a:gd name="connsiteY9" fmla="*/ 530942 h 1099808"/>
              <a:gd name="connsiteX10" fmla="*/ 484687 w 1386445"/>
              <a:gd name="connsiteY10" fmla="*/ 497231 h 1099808"/>
              <a:gd name="connsiteX11" fmla="*/ 413052 w 1386445"/>
              <a:gd name="connsiteY11" fmla="*/ 400313 h 1099808"/>
              <a:gd name="connsiteX12" fmla="*/ 240285 w 1386445"/>
              <a:gd name="connsiteY12" fmla="*/ 316036 h 1099808"/>
              <a:gd name="connsiteX13" fmla="*/ 126512 w 1386445"/>
              <a:gd name="connsiteY13" fmla="*/ 240188 h 1099808"/>
              <a:gd name="connsiteX14" fmla="*/ 193933 w 1386445"/>
              <a:gd name="connsiteY14" fmla="*/ 164339 h 1099808"/>
              <a:gd name="connsiteX15" fmla="*/ 493114 w 1386445"/>
              <a:gd name="connsiteY15" fmla="*/ 0 h 1099808"/>
              <a:gd name="connsiteX16" fmla="*/ 632171 w 1386445"/>
              <a:gd name="connsiteY16" fmla="*/ 42138 h 1099808"/>
              <a:gd name="connsiteX17" fmla="*/ 678523 w 1386445"/>
              <a:gd name="connsiteY17" fmla="*/ 71635 h 1099808"/>
              <a:gd name="connsiteX18" fmla="*/ 809151 w 1386445"/>
              <a:gd name="connsiteY18" fmla="*/ 210691 h 1099808"/>
              <a:gd name="connsiteX19" fmla="*/ 880786 w 1386445"/>
              <a:gd name="connsiteY19" fmla="*/ 290753 h 1099808"/>
              <a:gd name="connsiteX20" fmla="*/ 893428 w 1386445"/>
              <a:gd name="connsiteY20" fmla="*/ 307609 h 1099808"/>
              <a:gd name="connsiteX21" fmla="*/ 931352 w 1386445"/>
              <a:gd name="connsiteY21" fmla="*/ 383458 h 1099808"/>
              <a:gd name="connsiteX22" fmla="*/ 939780 w 1386445"/>
              <a:gd name="connsiteY22" fmla="*/ 421382 h 1099808"/>
              <a:gd name="connsiteX23" fmla="*/ 1015629 w 1386445"/>
              <a:gd name="connsiteY23" fmla="*/ 530942 h 1099808"/>
              <a:gd name="connsiteX24" fmla="*/ 1163113 w 1386445"/>
              <a:gd name="connsiteY24" fmla="*/ 653142 h 1099808"/>
              <a:gd name="connsiteX25" fmla="*/ 1209465 w 1386445"/>
              <a:gd name="connsiteY25" fmla="*/ 678425 h 1099808"/>
              <a:gd name="connsiteX26" fmla="*/ 1238961 w 1386445"/>
              <a:gd name="connsiteY26" fmla="*/ 686853 h 1099808"/>
              <a:gd name="connsiteX27" fmla="*/ 1255817 w 1386445"/>
              <a:gd name="connsiteY27" fmla="*/ 695281 h 1099808"/>
              <a:gd name="connsiteX28" fmla="*/ 1289527 w 1386445"/>
              <a:gd name="connsiteY28" fmla="*/ 707922 h 1099808"/>
              <a:gd name="connsiteX29" fmla="*/ 1302169 w 1386445"/>
              <a:gd name="connsiteY29" fmla="*/ 716350 h 1099808"/>
              <a:gd name="connsiteX30" fmla="*/ 1386445 w 1386445"/>
              <a:gd name="connsiteY30" fmla="*/ 716350 h 1099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386445" h="1099808">
                <a:moveTo>
                  <a:pt x="370913" y="1099808"/>
                </a:moveTo>
                <a:cubicBezTo>
                  <a:pt x="365103" y="1081796"/>
                  <a:pt x="339426" y="958343"/>
                  <a:pt x="299278" y="927041"/>
                </a:cubicBezTo>
                <a:cubicBezTo>
                  <a:pt x="229220" y="872419"/>
                  <a:pt x="151228" y="828644"/>
                  <a:pt x="80160" y="775343"/>
                </a:cubicBezTo>
                <a:lnTo>
                  <a:pt x="12738" y="724777"/>
                </a:lnTo>
                <a:cubicBezTo>
                  <a:pt x="8524" y="716350"/>
                  <a:pt x="-1072" y="708844"/>
                  <a:pt x="97" y="699495"/>
                </a:cubicBezTo>
                <a:cubicBezTo>
                  <a:pt x="876" y="693262"/>
                  <a:pt x="10993" y="693053"/>
                  <a:pt x="16952" y="691067"/>
                </a:cubicBezTo>
                <a:cubicBezTo>
                  <a:pt x="40564" y="683196"/>
                  <a:pt x="64526" y="676367"/>
                  <a:pt x="88587" y="669998"/>
                </a:cubicBezTo>
                <a:cubicBezTo>
                  <a:pt x="292723" y="615962"/>
                  <a:pt x="265726" y="623479"/>
                  <a:pt x="438335" y="585721"/>
                </a:cubicBezTo>
                <a:cubicBezTo>
                  <a:pt x="441144" y="580103"/>
                  <a:pt x="443187" y="574031"/>
                  <a:pt x="446762" y="568866"/>
                </a:cubicBezTo>
                <a:cubicBezTo>
                  <a:pt x="455878" y="555699"/>
                  <a:pt x="468766" y="545096"/>
                  <a:pt x="476259" y="530942"/>
                </a:cubicBezTo>
                <a:cubicBezTo>
                  <a:pt x="481679" y="520705"/>
                  <a:pt x="481878" y="508468"/>
                  <a:pt x="484687" y="497231"/>
                </a:cubicBezTo>
                <a:cubicBezTo>
                  <a:pt x="460809" y="464925"/>
                  <a:pt x="442601" y="427529"/>
                  <a:pt x="413052" y="400313"/>
                </a:cubicBezTo>
                <a:cubicBezTo>
                  <a:pt x="353209" y="345194"/>
                  <a:pt x="307195" y="353050"/>
                  <a:pt x="240285" y="316036"/>
                </a:cubicBezTo>
                <a:cubicBezTo>
                  <a:pt x="200402" y="293973"/>
                  <a:pt x="126512" y="240188"/>
                  <a:pt x="126512" y="240188"/>
                </a:cubicBezTo>
                <a:cubicBezTo>
                  <a:pt x="148986" y="214905"/>
                  <a:pt x="166613" y="184287"/>
                  <a:pt x="193933" y="164339"/>
                </a:cubicBezTo>
                <a:cubicBezTo>
                  <a:pt x="310152" y="79481"/>
                  <a:pt x="376990" y="53224"/>
                  <a:pt x="493114" y="0"/>
                </a:cubicBezTo>
                <a:cubicBezTo>
                  <a:pt x="557342" y="7135"/>
                  <a:pt x="545962" y="2728"/>
                  <a:pt x="632171" y="42138"/>
                </a:cubicBezTo>
                <a:cubicBezTo>
                  <a:pt x="648827" y="49752"/>
                  <a:pt x="664766" y="59546"/>
                  <a:pt x="678523" y="71635"/>
                </a:cubicBezTo>
                <a:cubicBezTo>
                  <a:pt x="773974" y="155517"/>
                  <a:pt x="748747" y="140995"/>
                  <a:pt x="809151" y="210691"/>
                </a:cubicBezTo>
                <a:cubicBezTo>
                  <a:pt x="832604" y="237753"/>
                  <a:pt x="859300" y="262105"/>
                  <a:pt x="880786" y="290753"/>
                </a:cubicBezTo>
                <a:cubicBezTo>
                  <a:pt x="885000" y="296372"/>
                  <a:pt x="890065" y="301443"/>
                  <a:pt x="893428" y="307609"/>
                </a:cubicBezTo>
                <a:cubicBezTo>
                  <a:pt x="906964" y="332425"/>
                  <a:pt x="931352" y="383458"/>
                  <a:pt x="931352" y="383458"/>
                </a:cubicBezTo>
                <a:cubicBezTo>
                  <a:pt x="934161" y="396099"/>
                  <a:pt x="934176" y="409708"/>
                  <a:pt x="939780" y="421382"/>
                </a:cubicBezTo>
                <a:cubicBezTo>
                  <a:pt x="955184" y="453473"/>
                  <a:pt x="989979" y="502442"/>
                  <a:pt x="1015629" y="530942"/>
                </a:cubicBezTo>
                <a:cubicBezTo>
                  <a:pt x="1053855" y="573415"/>
                  <a:pt x="1119886" y="629563"/>
                  <a:pt x="1163113" y="653142"/>
                </a:cubicBezTo>
                <a:cubicBezTo>
                  <a:pt x="1178564" y="661570"/>
                  <a:pt x="1193382" y="671277"/>
                  <a:pt x="1209465" y="678425"/>
                </a:cubicBezTo>
                <a:cubicBezTo>
                  <a:pt x="1218809" y="682578"/>
                  <a:pt x="1229351" y="683358"/>
                  <a:pt x="1238961" y="686853"/>
                </a:cubicBezTo>
                <a:cubicBezTo>
                  <a:pt x="1244865" y="689000"/>
                  <a:pt x="1250018" y="692865"/>
                  <a:pt x="1255817" y="695281"/>
                </a:cubicBezTo>
                <a:cubicBezTo>
                  <a:pt x="1266895" y="699897"/>
                  <a:pt x="1278602" y="702956"/>
                  <a:pt x="1289527" y="707922"/>
                </a:cubicBezTo>
                <a:cubicBezTo>
                  <a:pt x="1294138" y="710018"/>
                  <a:pt x="1297123" y="715911"/>
                  <a:pt x="1302169" y="716350"/>
                </a:cubicBezTo>
                <a:cubicBezTo>
                  <a:pt x="1330155" y="718784"/>
                  <a:pt x="1358353" y="716350"/>
                  <a:pt x="1386445" y="716350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1789A401-AA4B-40A9-8A4F-CFF1C2922846}"/>
                  </a:ext>
                </a:extLst>
              </p:cNvPr>
              <p:cNvSpPr txBox="1"/>
              <p:nvPr/>
            </p:nvSpPr>
            <p:spPr>
              <a:xfrm>
                <a:off x="5244808" y="3984900"/>
                <a:ext cx="392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89A401-AA4B-40A9-8A4F-CFF1C2922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808" y="3984900"/>
                <a:ext cx="3922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8E7CC82C-BD1E-430B-9F6F-D355BF1A5ACF}"/>
              </a:ext>
            </a:extLst>
          </p:cNvPr>
          <p:cNvSpPr txBox="1"/>
          <p:nvPr/>
        </p:nvSpPr>
        <p:spPr>
          <a:xfrm>
            <a:off x="7162800" y="4758319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600" i="0" dirty="0">
                <a:latin typeface="Arial Narrow" pitchFamily="34" charset="0"/>
              </a:rPr>
              <a:t>1</a:t>
            </a:r>
            <a:r>
              <a:rPr lang="en-US" sz="1600" i="0" baseline="30000" dirty="0">
                <a:latin typeface="Arial Narrow" pitchFamily="34" charset="0"/>
              </a:rPr>
              <a:t>st</a:t>
            </a:r>
            <a:r>
              <a:rPr lang="en-US" sz="1600" i="0" dirty="0">
                <a:latin typeface="Arial Narrow" pitchFamily="34" charset="0"/>
              </a:rPr>
              <a:t> unnumbered node along the path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E94875F-501E-4BD7-A9BE-D74D99CDBF66}"/>
              </a:ext>
            </a:extLst>
          </p:cNvPr>
          <p:cNvSpPr txBox="1"/>
          <p:nvPr/>
        </p:nvSpPr>
        <p:spPr>
          <a:xfrm>
            <a:off x="7411416" y="2944983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600" i="0" dirty="0">
                <a:latin typeface="Arial Narrow" pitchFamily="34" charset="0"/>
              </a:rPr>
              <a:t>unnumbered node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3957F9BC-4A93-4741-BD6F-DEDC1B17EC53}"/>
              </a:ext>
            </a:extLst>
          </p:cNvPr>
          <p:cNvCxnSpPr/>
          <p:nvPr/>
        </p:nvCxnSpPr>
        <p:spPr>
          <a:xfrm flipH="1" flipV="1">
            <a:off x="6904303" y="4495800"/>
            <a:ext cx="258497" cy="2625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74EF2A04-4814-4D64-88AF-74AD9FECC8CF}"/>
                  </a:ext>
                </a:extLst>
              </p:cNvPr>
              <p:cNvSpPr txBox="1"/>
              <p:nvPr/>
            </p:nvSpPr>
            <p:spPr>
              <a:xfrm>
                <a:off x="6553200" y="5941367"/>
                <a:ext cx="1219200" cy="92333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:r>
                  <a:rPr lang="en-US" i="0" dirty="0">
                    <a:latin typeface="Arial Narrow" pitchFamily="34" charset="0"/>
                  </a:rPr>
                  <a:t>But you backtracked from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i="0" dirty="0">
                    <a:latin typeface="Arial Narrow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4EF2A04-4814-4D64-88AF-74AD9FECC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5941367"/>
                <a:ext cx="1219200" cy="923330"/>
              </a:xfrm>
              <a:prstGeom prst="rect">
                <a:avLst/>
              </a:prstGeom>
              <a:blipFill>
                <a:blip r:embed="rId4"/>
                <a:stretch>
                  <a:fillRect l="-4000" t="-3311" r="-6500" b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B2C8AB5-8CA0-4F4E-9BD4-BE2113CBA43C}"/>
              </a:ext>
            </a:extLst>
          </p:cNvPr>
          <p:cNvSpPr txBox="1"/>
          <p:nvPr/>
        </p:nvSpPr>
        <p:spPr>
          <a:xfrm>
            <a:off x="6804024" y="5468695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600" i="0" dirty="0">
                <a:latin typeface="Arial Narrow" pitchFamily="34" charset="0"/>
              </a:rPr>
              <a:t>Unmarked edge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ACFF4D8E-2846-4E42-B93B-BCCD7726E88B}"/>
              </a:ext>
            </a:extLst>
          </p:cNvPr>
          <p:cNvCxnSpPr>
            <a:cxnSpLocks/>
          </p:cNvCxnSpPr>
          <p:nvPr/>
        </p:nvCxnSpPr>
        <p:spPr>
          <a:xfrm flipH="1" flipV="1">
            <a:off x="6150880" y="4274642"/>
            <a:ext cx="713467" cy="12117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99207B29-89D6-4932-903F-59B4BCE2DD82}"/>
              </a:ext>
            </a:extLst>
          </p:cNvPr>
          <p:cNvCxnSpPr/>
          <p:nvPr/>
        </p:nvCxnSpPr>
        <p:spPr>
          <a:xfrm>
            <a:off x="7848600" y="6400800"/>
            <a:ext cx="457200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4AA59AE5-4155-4C83-8A6A-25DA6AAE80A9}"/>
              </a:ext>
            </a:extLst>
          </p:cNvPr>
          <p:cNvCxnSpPr>
            <a:cxnSpLocks/>
          </p:cNvCxnSpPr>
          <p:nvPr/>
        </p:nvCxnSpPr>
        <p:spPr>
          <a:xfrm flipH="1">
            <a:off x="8305800" y="6400800"/>
            <a:ext cx="457200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568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 animBg="1"/>
      <p:bldP spid="20" grpId="0" animBg="1"/>
      <p:bldP spid="22" grpId="0"/>
      <p:bldP spid="24" grpId="0"/>
      <p:bldP spid="26" grpId="0" animBg="1"/>
      <p:bldP spid="27" grpId="0"/>
      <p:bldP spid="28" grpId="0" animBg="1"/>
      <p:bldP spid="28" grpId="1" animBg="1"/>
      <p:bldP spid="29" grpId="0" animBg="1"/>
      <p:bldP spid="29" grpId="1" animBg="1"/>
      <p:bldP spid="32" grpId="0" animBg="1"/>
      <p:bldP spid="33" grpId="0" animBg="1"/>
      <p:bldP spid="34" grpId="0"/>
      <p:bldP spid="35" grpId="0"/>
      <p:bldP spid="37" grpId="0"/>
      <p:bldP spid="40" grpId="0" animBg="1"/>
      <p:bldP spid="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399" y="0"/>
            <a:ext cx="3010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  <a:buSzPct val="150000"/>
            </a:pPr>
            <a:r>
              <a:rPr lang="en-US" sz="5400" i="0" dirty="0">
                <a:solidFill>
                  <a:srgbClr val="0000FF"/>
                </a:solidFill>
                <a:latin typeface="Arial Narrow" pitchFamily="34" charset="0"/>
              </a:rPr>
              <a:t>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xmlns="" id="{761025CB-C0C8-43B1-B833-7E60BAD95450}"/>
                  </a:ext>
                </a:extLst>
              </p:cNvPr>
              <p:cNvSpPr txBox="1"/>
              <p:nvPr/>
            </p:nvSpPr>
            <p:spPr>
              <a:xfrm>
                <a:off x="1143000" y="2209800"/>
                <a:ext cx="250213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buClr>
                    <a:srgbClr val="FF0000"/>
                  </a:buClr>
                  <a:buSzPct val="150000"/>
                </a:pPr>
                <a:r>
                  <a:rPr lang="en-US" i="0" dirty="0">
                    <a:latin typeface="Arial Narrow" pitchFamily="34" charset="0"/>
                  </a:rPr>
                  <a:t>Per Edge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61025CB-C0C8-43B1-B833-7E60BAD95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209800"/>
                <a:ext cx="2502136" cy="369332"/>
              </a:xfrm>
              <a:prstGeom prst="rect">
                <a:avLst/>
              </a:prstGeom>
              <a:blipFill>
                <a:blip r:embed="rId3"/>
                <a:stretch>
                  <a:fillRect t="-6452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xmlns="" id="{77498903-3FB8-4E61-814D-304137354114}"/>
                  </a:ext>
                </a:extLst>
              </p:cNvPr>
              <p:cNvSpPr txBox="1"/>
              <p:nvPr/>
            </p:nvSpPr>
            <p:spPr>
              <a:xfrm>
                <a:off x="5799630" y="2209800"/>
                <a:ext cx="250617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buClr>
                    <a:srgbClr val="FF0000"/>
                  </a:buClr>
                  <a:buSzPct val="150000"/>
                </a:pPr>
                <a:r>
                  <a:rPr lang="en-US" i="0" dirty="0">
                    <a:latin typeface="Arial Narrow" pitchFamily="34" charset="0"/>
                  </a:rPr>
                  <a:t>Per Node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7498903-3FB8-4E61-814D-304137354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630" y="2209800"/>
                <a:ext cx="2506170" cy="369332"/>
              </a:xfrm>
              <a:prstGeom prst="rect">
                <a:avLst/>
              </a:prstGeom>
              <a:blipFill>
                <a:blip r:embed="rId4"/>
                <a:stretch>
                  <a:fillRect t="-6452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id="{0C94AC29-0F37-4270-8648-1F74DF2FA205}"/>
                  </a:ext>
                </a:extLst>
              </p:cNvPr>
              <p:cNvSpPr txBox="1"/>
              <p:nvPr/>
            </p:nvSpPr>
            <p:spPr>
              <a:xfrm>
                <a:off x="1066800" y="3364468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buClr>
                    <a:srgbClr val="FF0000"/>
                  </a:buClr>
                  <a:buSzPct val="150000"/>
                  <a:buFontTx/>
                  <a:buChar char="♦"/>
                </a:pPr>
                <a14:m>
                  <m:oMath xmlns:m="http://schemas.openxmlformats.org/officeDocument/2006/math" xmlns="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i="0" dirty="0">
                    <a:latin typeface="Arial Narrow" pitchFamily="34" charset="0"/>
                  </a:rPr>
                  <a:t> traversals</a:t>
                </a: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C94AC29-0F37-4270-8648-1F74DF2FA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364468"/>
                <a:ext cx="1752600" cy="369332"/>
              </a:xfrm>
              <a:prstGeom prst="rect">
                <a:avLst/>
              </a:prstGeom>
              <a:blipFill>
                <a:blip r:embed="rId5"/>
                <a:stretch>
                  <a:fillRect l="-6250" t="-40984" b="-45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756A392A-9E58-4503-8E82-E0B15B965FCB}"/>
                  </a:ext>
                </a:extLst>
              </p:cNvPr>
              <p:cNvSpPr txBox="1"/>
              <p:nvPr/>
            </p:nvSpPr>
            <p:spPr>
              <a:xfrm>
                <a:off x="5715000" y="2819400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buClr>
                    <a:srgbClr val="FF0000"/>
                  </a:buClr>
                  <a:buSzPct val="150000"/>
                  <a:buFontTx/>
                  <a:buChar char="♦"/>
                </a:pPr>
                <a14:m>
                  <m:oMath xmlns:m="http://schemas.openxmlformats.org/officeDocument/2006/math" xmlns="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Arial Narrow" pitchFamily="34" charset="0"/>
                  </a:rPr>
                  <a:t> numbering</a:t>
                </a:r>
                <a:endParaRPr lang="en-US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56A392A-9E58-4503-8E82-E0B15B965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2819400"/>
                <a:ext cx="1752600" cy="369332"/>
              </a:xfrm>
              <a:prstGeom prst="rect">
                <a:avLst/>
              </a:prstGeom>
              <a:blipFill>
                <a:blip r:embed="rId6"/>
                <a:stretch>
                  <a:fillRect l="-6272" t="-43333" b="-4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xmlns="" id="{7A521171-BB30-4BC6-82AD-AD13C3FB1EAC}"/>
                  </a:ext>
                </a:extLst>
              </p:cNvPr>
              <p:cNvSpPr txBox="1"/>
              <p:nvPr/>
            </p:nvSpPr>
            <p:spPr>
              <a:xfrm>
                <a:off x="5715000" y="3364468"/>
                <a:ext cx="2057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buClr>
                    <a:srgbClr val="FF0000"/>
                  </a:buClr>
                  <a:buSzPct val="150000"/>
                  <a:buFontTx/>
                  <a:buChar char="♦"/>
                </a:pP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dirty="0">
                    <a:latin typeface="Arial Narrow" pitchFamily="34" charset="0"/>
                  </a:rPr>
                  <a:t>bringing </a:t>
                </a:r>
                <a:r>
                  <a:rPr lang="en-US" dirty="0">
                    <a:solidFill>
                      <a:srgbClr val="FF0000"/>
                    </a:solidFill>
                    <a:latin typeface="Arial Narrow" pitchFamily="34" charset="0"/>
                  </a:rPr>
                  <a:t>CoA</a:t>
                </a:r>
                <a:endParaRPr lang="en-US" i="0" dirty="0">
                  <a:solidFill>
                    <a:srgbClr val="FF0000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A521171-BB30-4BC6-82AD-AD13C3FB1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3364468"/>
                <a:ext cx="2057400" cy="369332"/>
              </a:xfrm>
              <a:prstGeom prst="rect">
                <a:avLst/>
              </a:prstGeom>
              <a:blipFill>
                <a:blip r:embed="rId7"/>
                <a:stretch>
                  <a:fillRect l="-5341" t="-40984" b="-45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xmlns="" id="{FFACC91F-A221-46A4-BF12-DBAD6E22CF2F}"/>
                  </a:ext>
                </a:extLst>
              </p:cNvPr>
              <p:cNvSpPr txBox="1"/>
              <p:nvPr/>
            </p:nvSpPr>
            <p:spPr>
              <a:xfrm>
                <a:off x="1074525" y="2819400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buClr>
                    <a:srgbClr val="FF0000"/>
                  </a:buClr>
                  <a:buSzPct val="150000"/>
                  <a:buFontTx/>
                  <a:buChar char="♦"/>
                </a:pPr>
                <a14:m>
                  <m:oMath xmlns:m="http://schemas.openxmlformats.org/officeDocument/2006/math" xmlns="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i="0" dirty="0">
                    <a:latin typeface="Arial Narrow" pitchFamily="34" charset="0"/>
                  </a:rPr>
                  <a:t> marking</a:t>
                </a: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FACC91F-A221-46A4-BF12-DBAD6E22C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525" y="2819400"/>
                <a:ext cx="1752600" cy="369332"/>
              </a:xfrm>
              <a:prstGeom prst="rect">
                <a:avLst/>
              </a:prstGeom>
              <a:blipFill>
                <a:blip r:embed="rId8"/>
                <a:stretch>
                  <a:fillRect l="-6250" t="-43333" b="-4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xmlns="" id="{25CF4651-9755-4495-85F8-76EE18A6668F}"/>
                  </a:ext>
                </a:extLst>
              </p:cNvPr>
              <p:cNvSpPr txBox="1"/>
              <p:nvPr/>
            </p:nvSpPr>
            <p:spPr>
              <a:xfrm>
                <a:off x="2743026" y="2819400"/>
                <a:ext cx="906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5CF4651-9755-4495-85F8-76EE18A66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026" y="2819400"/>
                <a:ext cx="906675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xmlns="" id="{0A60C37E-BE6C-4A4F-85B4-B8518BEFCF2D}"/>
                  </a:ext>
                </a:extLst>
              </p:cNvPr>
              <p:cNvSpPr txBox="1"/>
              <p:nvPr/>
            </p:nvSpPr>
            <p:spPr>
              <a:xfrm>
                <a:off x="2738461" y="3364468"/>
                <a:ext cx="906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A60C37E-BE6C-4A4F-85B4-B8518BEFC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461" y="3364468"/>
                <a:ext cx="906675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xmlns="" id="{6F50A5B4-BB5E-431C-A1C4-96C7949E78CB}"/>
                  </a:ext>
                </a:extLst>
              </p:cNvPr>
              <p:cNvSpPr txBox="1"/>
              <p:nvPr/>
            </p:nvSpPr>
            <p:spPr>
              <a:xfrm>
                <a:off x="1066800" y="3897868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buClr>
                    <a:srgbClr val="FF0000"/>
                  </a:buClr>
                  <a:buSzPct val="150000"/>
                  <a:buFontTx/>
                  <a:buChar char="♦"/>
                </a:pPr>
                <a14:m>
                  <m:oMath xmlns:m="http://schemas.openxmlformats.org/officeDocument/2006/math" xmlns="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i="0" dirty="0">
                    <a:latin typeface="Arial Narrow" pitchFamily="34" charset="0"/>
                  </a:rPr>
                  <a:t> backtracking</a:t>
                </a: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F50A5B4-BB5E-431C-A1C4-96C7949E7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897868"/>
                <a:ext cx="1752600" cy="369332"/>
              </a:xfrm>
              <a:prstGeom prst="rect">
                <a:avLst/>
              </a:prstGeom>
              <a:blipFill>
                <a:blip r:embed="rId11"/>
                <a:stretch>
                  <a:fillRect l="-6250" t="-40984" r="-347" b="-47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xmlns="" id="{15DB8CEE-2487-4E39-9AC9-17A3ED72972B}"/>
                  </a:ext>
                </a:extLst>
              </p:cNvPr>
              <p:cNvSpPr txBox="1"/>
              <p:nvPr/>
            </p:nvSpPr>
            <p:spPr>
              <a:xfrm>
                <a:off x="2738461" y="3897868"/>
                <a:ext cx="906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5DB8CEE-2487-4E39-9AC9-17A3ED729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461" y="3897868"/>
                <a:ext cx="906675" cy="369332"/>
              </a:xfrm>
              <a:prstGeom prst="rect">
                <a:avLst/>
              </a:prstGeom>
              <a:blipFill>
                <a:blip r:embed="rId1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xmlns="" id="{4D4D35FE-D74B-42B2-ACB0-C1D50AC448B0}"/>
                  </a:ext>
                </a:extLst>
              </p:cNvPr>
              <p:cNvSpPr txBox="1"/>
              <p:nvPr/>
            </p:nvSpPr>
            <p:spPr>
              <a:xfrm>
                <a:off x="5715000" y="4431268"/>
                <a:ext cx="2057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buClr>
                    <a:srgbClr val="FF0000"/>
                  </a:buClr>
                  <a:buSzPct val="150000"/>
                  <a:buFontTx/>
                  <a:buChar char="♦"/>
                </a:pPr>
                <a14:m>
                  <m:oMath xmlns:m="http://schemas.openxmlformats.org/officeDocument/2006/math" xmlns="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𝑑𝑒𝑔𝑟𝑒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>
                    <a:latin typeface="Arial Narrow" pitchFamily="34" charset="0"/>
                  </a:rPr>
                  <a:t> visits?</a:t>
                </a:r>
                <a:endParaRPr lang="en-US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D4D35FE-D74B-42B2-ACB0-C1D50AC44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4431268"/>
                <a:ext cx="2057400" cy="369332"/>
              </a:xfrm>
              <a:prstGeom prst="rect">
                <a:avLst/>
              </a:prstGeom>
              <a:blipFill>
                <a:blip r:embed="rId13"/>
                <a:stretch>
                  <a:fillRect l="-5341" t="-40984" b="-45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xmlns="" id="{4B6D6905-B639-4F82-BE40-B5B8F6F487F5}"/>
                  </a:ext>
                </a:extLst>
              </p:cNvPr>
              <p:cNvSpPr txBox="1"/>
              <p:nvPr/>
            </p:nvSpPr>
            <p:spPr>
              <a:xfrm>
                <a:off x="5715000" y="3897868"/>
                <a:ext cx="2057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buClr>
                    <a:srgbClr val="FF0000"/>
                  </a:buClr>
                  <a:buSzPct val="150000"/>
                  <a:buFontTx/>
                  <a:buChar char="♦"/>
                </a:pP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dirty="0">
                    <a:latin typeface="Arial Narrow" pitchFamily="34" charset="0"/>
                  </a:rPr>
                  <a:t>removing </a:t>
                </a:r>
                <a:r>
                  <a:rPr lang="en-US" dirty="0">
                    <a:solidFill>
                      <a:srgbClr val="FF0000"/>
                    </a:solidFill>
                    <a:latin typeface="Arial Narrow" pitchFamily="34" charset="0"/>
                  </a:rPr>
                  <a:t>CoA</a:t>
                </a:r>
                <a:endParaRPr lang="en-US" i="0" dirty="0">
                  <a:solidFill>
                    <a:srgbClr val="FF0000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B6D6905-B639-4F82-BE40-B5B8F6F48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3897868"/>
                <a:ext cx="2057400" cy="369332"/>
              </a:xfrm>
              <a:prstGeom prst="rect">
                <a:avLst/>
              </a:prstGeom>
              <a:blipFill>
                <a:blip r:embed="rId14"/>
                <a:stretch>
                  <a:fillRect l="-5341" t="-40984" b="-47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xmlns="" id="{AC56DCC3-854E-493C-BA33-4D6F8BBD3670}"/>
                  </a:ext>
                </a:extLst>
              </p:cNvPr>
              <p:cNvSpPr txBox="1"/>
              <p:nvPr/>
            </p:nvSpPr>
            <p:spPr>
              <a:xfrm>
                <a:off x="7627725" y="2819400"/>
                <a:ext cx="906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C56DCC3-854E-493C-BA33-4D6F8BBD3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725" y="2819400"/>
                <a:ext cx="906675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xmlns="" id="{FB30EC7B-646B-4305-B5C9-F35180623938}"/>
                  </a:ext>
                </a:extLst>
              </p:cNvPr>
              <p:cNvSpPr txBox="1"/>
              <p:nvPr/>
            </p:nvSpPr>
            <p:spPr>
              <a:xfrm>
                <a:off x="7623160" y="3364468"/>
                <a:ext cx="906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B30EC7B-646B-4305-B5C9-F35180623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160" y="3364468"/>
                <a:ext cx="906675" cy="369332"/>
              </a:xfrm>
              <a:prstGeom prst="rect">
                <a:avLst/>
              </a:prstGeom>
              <a:blipFill>
                <a:blip r:embed="rId1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xmlns="" id="{0AA52936-F720-4768-BA11-5C215A1A45FD}"/>
                  </a:ext>
                </a:extLst>
              </p:cNvPr>
              <p:cNvSpPr txBox="1"/>
              <p:nvPr/>
            </p:nvSpPr>
            <p:spPr>
              <a:xfrm>
                <a:off x="7623160" y="3897868"/>
                <a:ext cx="906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AA52936-F720-4768-BA11-5C215A1A4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160" y="3897868"/>
                <a:ext cx="906675" cy="369332"/>
              </a:xfrm>
              <a:prstGeom prst="rect">
                <a:avLst/>
              </a:prstGeom>
              <a:blipFill>
                <a:blip r:embed="rId1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604BDA0A-F34B-40D1-8B4B-AF8E37D785CE}"/>
              </a:ext>
            </a:extLst>
          </p:cNvPr>
          <p:cNvSpPr txBox="1"/>
          <p:nvPr/>
        </p:nvSpPr>
        <p:spPr>
          <a:xfrm>
            <a:off x="2785163" y="1219200"/>
            <a:ext cx="3573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  <a:buSzPct val="150000"/>
            </a:pPr>
            <a:r>
              <a:rPr lang="en-US" sz="2800" i="0" dirty="0">
                <a:latin typeface="Arial Narrow" pitchFamily="34" charset="0"/>
              </a:rPr>
              <a:t>Intuitively Only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7E826A5E-7221-4B1E-B222-48494529E0FF}"/>
              </a:ext>
            </a:extLst>
          </p:cNvPr>
          <p:cNvCxnSpPr>
            <a:cxnSpLocks/>
          </p:cNvCxnSpPr>
          <p:nvPr/>
        </p:nvCxnSpPr>
        <p:spPr>
          <a:xfrm>
            <a:off x="2785163" y="4648200"/>
            <a:ext cx="85997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xmlns="" id="{FABDB68A-4961-4978-9230-4A23CE642130}"/>
                  </a:ext>
                </a:extLst>
              </p:cNvPr>
              <p:cNvSpPr txBox="1"/>
              <p:nvPr/>
            </p:nvSpPr>
            <p:spPr>
              <a:xfrm>
                <a:off x="2738461" y="4953000"/>
                <a:ext cx="906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ABDB68A-4961-4978-9230-4A23CE642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461" y="4953000"/>
                <a:ext cx="90667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339C4995-A72F-4DEA-A67B-A46E31A6009E}"/>
              </a:ext>
            </a:extLst>
          </p:cNvPr>
          <p:cNvCxnSpPr>
            <a:cxnSpLocks/>
            <a:stCxn id="88" idx="1"/>
          </p:cNvCxnSpPr>
          <p:nvPr/>
        </p:nvCxnSpPr>
        <p:spPr>
          <a:xfrm flipH="1" flipV="1">
            <a:off x="3645136" y="3657600"/>
            <a:ext cx="2069864" cy="958334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32C9134F-4B82-4578-9C1D-95AE26041178}"/>
              </a:ext>
            </a:extLst>
          </p:cNvPr>
          <p:cNvSpPr txBox="1"/>
          <p:nvPr/>
        </p:nvSpPr>
        <p:spPr>
          <a:xfrm rot="1531340">
            <a:off x="4237880" y="3912335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i="0" dirty="0">
                <a:solidFill>
                  <a:srgbClr val="FF0000"/>
                </a:solidFill>
                <a:latin typeface="Arial Narrow" pitchFamily="34" charset="0"/>
              </a:rPr>
              <a:t>already counted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xmlns="" id="{A4DE646D-EA05-41D8-8FB0-41BBFB13701C}"/>
              </a:ext>
            </a:extLst>
          </p:cNvPr>
          <p:cNvCxnSpPr>
            <a:cxnSpLocks/>
          </p:cNvCxnSpPr>
          <p:nvPr/>
        </p:nvCxnSpPr>
        <p:spPr>
          <a:xfrm>
            <a:off x="7674427" y="4647852"/>
            <a:ext cx="85997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xmlns="" id="{FAA46C7B-350B-4769-BC74-1F24494F1216}"/>
                  </a:ext>
                </a:extLst>
              </p:cNvPr>
              <p:cNvSpPr txBox="1"/>
              <p:nvPr/>
            </p:nvSpPr>
            <p:spPr>
              <a:xfrm>
                <a:off x="7627725" y="4952652"/>
                <a:ext cx="906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AA46C7B-350B-4769-BC74-1F24494F1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725" y="4952652"/>
                <a:ext cx="906675" cy="369332"/>
              </a:xfrm>
              <a:prstGeom prst="rect">
                <a:avLst/>
              </a:prstGeom>
              <a:blipFill>
                <a:blip r:embed="rId1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xmlns="" id="{9B0D5AC9-C05E-4E8A-83FE-CA27FB1BB5AE}"/>
                  </a:ext>
                </a:extLst>
              </p:cNvPr>
              <p:cNvSpPr txBox="1"/>
              <p:nvPr/>
            </p:nvSpPr>
            <p:spPr>
              <a:xfrm>
                <a:off x="3390900" y="5867400"/>
                <a:ext cx="2362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4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4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4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i="0" dirty="0">
                  <a:solidFill>
                    <a:srgbClr val="0000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B0D5AC9-C05E-4E8A-83FE-CA27FB1BB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900" y="5867400"/>
                <a:ext cx="2362200" cy="70788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482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9" grpId="0" animBg="1"/>
      <p:bldP spid="71" grpId="0"/>
      <p:bldP spid="73" grpId="0"/>
      <p:bldP spid="75" grpId="0"/>
      <p:bldP spid="77" grpId="0"/>
      <p:bldP spid="78" grpId="0"/>
      <p:bldP spid="80" grpId="0"/>
      <p:bldP spid="82" grpId="0"/>
      <p:bldP spid="84" grpId="0"/>
      <p:bldP spid="88" grpId="0"/>
      <p:bldP spid="88" grpId="1"/>
      <p:bldP spid="90" grpId="0"/>
      <p:bldP spid="92" grpId="0"/>
      <p:bldP spid="94" grpId="0"/>
      <p:bldP spid="96" grpId="0"/>
      <p:bldP spid="97" grpId="0"/>
      <p:bldP spid="102" grpId="0"/>
      <p:bldP spid="107" grpId="0"/>
      <p:bldP spid="107" grpId="1"/>
      <p:bldP spid="109" grpId="0"/>
      <p:bldP spid="1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2324100" y="0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00FF"/>
                </a:solidFill>
                <a:latin typeface="Arial Narrow" pitchFamily="34" charset="0"/>
              </a:rPr>
              <a:t>DFS Tree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326225" y="5290066"/>
            <a:ext cx="990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437832" y="5105400"/>
            <a:ext cx="2573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itchFamily="34" charset="0"/>
              </a:rPr>
              <a:t>Tree Edge</a:t>
            </a:r>
          </a:p>
          <a:p>
            <a:r>
              <a:rPr lang="en-US" dirty="0">
                <a:latin typeface="Arial Narrow" pitchFamily="34" charset="0"/>
              </a:rPr>
              <a:t>(reaching a new node)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685655" y="6309102"/>
            <a:ext cx="0" cy="457200"/>
          </a:xfrm>
          <a:prstGeom prst="straightConnector1">
            <a:avLst/>
          </a:prstGeom>
          <a:ln w="762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04800" y="5970274"/>
            <a:ext cx="9906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416407" y="5785608"/>
            <a:ext cx="257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itchFamily="34" charset="0"/>
              </a:rPr>
              <a:t>Non-tree</a:t>
            </a:r>
            <a:endParaRPr lang="en-US" b="1" dirty="0">
              <a:latin typeface="Arial Narrow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797407" y="1744851"/>
            <a:ext cx="5273497" cy="4503549"/>
            <a:chOff x="1797407" y="1744851"/>
            <a:chExt cx="5273497" cy="4503549"/>
          </a:xfrm>
        </p:grpSpPr>
        <p:sp>
          <p:nvSpPr>
            <p:cNvPr id="2" name="Oval 1"/>
            <p:cNvSpPr/>
            <p:nvPr/>
          </p:nvSpPr>
          <p:spPr>
            <a:xfrm>
              <a:off x="4419600" y="57912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3810000" y="48006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971800" y="37338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905000" y="27432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267846" y="2942094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654944" y="22098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076700" y="1744851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638800" y="5105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477000" y="44196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601992" y="3962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5" idx="5"/>
              <a:endCxn id="4" idx="1"/>
            </p:cNvCxnSpPr>
            <p:nvPr/>
          </p:nvCxnSpPr>
          <p:spPr>
            <a:xfrm>
              <a:off x="2360285" y="3133445"/>
              <a:ext cx="689630" cy="66731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5"/>
              <a:endCxn id="3" idx="1"/>
            </p:cNvCxnSpPr>
            <p:nvPr/>
          </p:nvCxnSpPr>
          <p:spPr>
            <a:xfrm>
              <a:off x="3427085" y="4124045"/>
              <a:ext cx="461030" cy="74351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3" idx="5"/>
              <a:endCxn id="2" idx="0"/>
            </p:cNvCxnSpPr>
            <p:nvPr/>
          </p:nvCxnSpPr>
          <p:spPr>
            <a:xfrm>
              <a:off x="4265285" y="5190845"/>
              <a:ext cx="421015" cy="60035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4" idx="7"/>
              <a:endCxn id="6" idx="3"/>
            </p:cNvCxnSpPr>
            <p:nvPr/>
          </p:nvCxnSpPr>
          <p:spPr>
            <a:xfrm flipV="1">
              <a:off x="3427085" y="3332339"/>
              <a:ext cx="918876" cy="46841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8" idx="4"/>
              <a:endCxn id="6" idx="0"/>
            </p:cNvCxnSpPr>
            <p:nvPr/>
          </p:nvCxnSpPr>
          <p:spPr>
            <a:xfrm>
              <a:off x="4343400" y="2202051"/>
              <a:ext cx="191146" cy="74004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6" idx="7"/>
              <a:endCxn id="7" idx="3"/>
            </p:cNvCxnSpPr>
            <p:nvPr/>
          </p:nvCxnSpPr>
          <p:spPr>
            <a:xfrm flipV="1">
              <a:off x="4723131" y="2600045"/>
              <a:ext cx="1009928" cy="40900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" idx="7"/>
              <a:endCxn id="9" idx="3"/>
            </p:cNvCxnSpPr>
            <p:nvPr/>
          </p:nvCxnSpPr>
          <p:spPr>
            <a:xfrm flipV="1">
              <a:off x="4874885" y="5495645"/>
              <a:ext cx="842030" cy="36251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0"/>
              <a:endCxn id="11" idx="4"/>
            </p:cNvCxnSpPr>
            <p:nvPr/>
          </p:nvCxnSpPr>
          <p:spPr>
            <a:xfrm flipH="1" flipV="1">
              <a:off x="5868692" y="4419600"/>
              <a:ext cx="36808" cy="68580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9" idx="7"/>
              <a:endCxn id="10" idx="3"/>
            </p:cNvCxnSpPr>
            <p:nvPr/>
          </p:nvCxnSpPr>
          <p:spPr>
            <a:xfrm flipV="1">
              <a:off x="6094085" y="4809845"/>
              <a:ext cx="461030" cy="36251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35"/>
            <p:cNvSpPr/>
            <p:nvPr/>
          </p:nvSpPr>
          <p:spPr>
            <a:xfrm>
              <a:off x="1797407" y="3122908"/>
              <a:ext cx="2053922" cy="2038028"/>
            </a:xfrm>
            <a:custGeom>
              <a:avLst/>
              <a:gdLst>
                <a:gd name="connsiteX0" fmla="*/ 139881 w 2053922"/>
                <a:gd name="connsiteY0" fmla="*/ 0 h 2038028"/>
                <a:gd name="connsiteX1" fmla="*/ 8146 w 2053922"/>
                <a:gd name="connsiteY1" fmla="*/ 736170 h 2038028"/>
                <a:gd name="connsiteX2" fmla="*/ 349108 w 2053922"/>
                <a:gd name="connsiteY2" fmla="*/ 1394848 h 2038028"/>
                <a:gd name="connsiteX3" fmla="*/ 845054 w 2053922"/>
                <a:gd name="connsiteY3" fmla="*/ 1720312 h 2038028"/>
                <a:gd name="connsiteX4" fmla="*/ 1449488 w 2053922"/>
                <a:gd name="connsiteY4" fmla="*/ 1921790 h 2038028"/>
                <a:gd name="connsiteX5" fmla="*/ 2053922 w 2053922"/>
                <a:gd name="connsiteY5" fmla="*/ 2038028 h 2038028"/>
                <a:gd name="connsiteX6" fmla="*/ 2053922 w 2053922"/>
                <a:gd name="connsiteY6" fmla="*/ 2038028 h 2038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3922" h="2038028">
                  <a:moveTo>
                    <a:pt x="139881" y="0"/>
                  </a:moveTo>
                  <a:cubicBezTo>
                    <a:pt x="56578" y="251847"/>
                    <a:pt x="-26725" y="503695"/>
                    <a:pt x="8146" y="736170"/>
                  </a:cubicBezTo>
                  <a:cubicBezTo>
                    <a:pt x="43017" y="968645"/>
                    <a:pt x="209623" y="1230824"/>
                    <a:pt x="349108" y="1394848"/>
                  </a:cubicBezTo>
                  <a:cubicBezTo>
                    <a:pt x="488593" y="1558872"/>
                    <a:pt x="661658" y="1632488"/>
                    <a:pt x="845054" y="1720312"/>
                  </a:cubicBezTo>
                  <a:cubicBezTo>
                    <a:pt x="1028450" y="1808136"/>
                    <a:pt x="1248010" y="1868837"/>
                    <a:pt x="1449488" y="1921790"/>
                  </a:cubicBezTo>
                  <a:cubicBezTo>
                    <a:pt x="1650966" y="1974743"/>
                    <a:pt x="2053922" y="2038028"/>
                    <a:pt x="2053922" y="2038028"/>
                  </a:cubicBezTo>
                  <a:lnTo>
                    <a:pt x="2053922" y="2038028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4308529" y="3409627"/>
              <a:ext cx="529671" cy="1526583"/>
            </a:xfrm>
            <a:custGeom>
              <a:avLst/>
              <a:gdLst>
                <a:gd name="connsiteX0" fmla="*/ 395207 w 529671"/>
                <a:gd name="connsiteY0" fmla="*/ 0 h 1526583"/>
                <a:gd name="connsiteX1" fmla="*/ 526942 w 529671"/>
                <a:gd name="connsiteY1" fmla="*/ 526942 h 1526583"/>
                <a:gd name="connsiteX2" fmla="*/ 286718 w 529671"/>
                <a:gd name="connsiteY2" fmla="*/ 1208868 h 1526583"/>
                <a:gd name="connsiteX3" fmla="*/ 0 w 529671"/>
                <a:gd name="connsiteY3" fmla="*/ 1526583 h 1526583"/>
                <a:gd name="connsiteX4" fmla="*/ 0 w 529671"/>
                <a:gd name="connsiteY4" fmla="*/ 1526583 h 152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671" h="1526583">
                  <a:moveTo>
                    <a:pt x="395207" y="0"/>
                  </a:moveTo>
                  <a:cubicBezTo>
                    <a:pt x="470115" y="162732"/>
                    <a:pt x="545024" y="325464"/>
                    <a:pt x="526942" y="526942"/>
                  </a:cubicBezTo>
                  <a:cubicBezTo>
                    <a:pt x="508861" y="728420"/>
                    <a:pt x="374542" y="1042261"/>
                    <a:pt x="286718" y="1208868"/>
                  </a:cubicBezTo>
                  <a:cubicBezTo>
                    <a:pt x="198894" y="1375475"/>
                    <a:pt x="0" y="1526583"/>
                    <a:pt x="0" y="1526583"/>
                  </a:cubicBezTo>
                  <a:lnTo>
                    <a:pt x="0" y="1526583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4602997" y="1968285"/>
              <a:ext cx="1061634" cy="402956"/>
            </a:xfrm>
            <a:custGeom>
              <a:avLst/>
              <a:gdLst>
                <a:gd name="connsiteX0" fmla="*/ 0 w 1061634"/>
                <a:gd name="connsiteY0" fmla="*/ 0 h 402956"/>
                <a:gd name="connsiteX1" fmla="*/ 1061634 w 1061634"/>
                <a:gd name="connsiteY1" fmla="*/ 402956 h 402956"/>
                <a:gd name="connsiteX2" fmla="*/ 1061634 w 1061634"/>
                <a:gd name="connsiteY2" fmla="*/ 402956 h 40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1634" h="402956">
                  <a:moveTo>
                    <a:pt x="0" y="0"/>
                  </a:moveTo>
                  <a:lnTo>
                    <a:pt x="1061634" y="402956"/>
                  </a:lnTo>
                  <a:lnTo>
                    <a:pt x="1061634" y="402956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4355024" y="4254285"/>
              <a:ext cx="1247613" cy="697423"/>
            </a:xfrm>
            <a:custGeom>
              <a:avLst/>
              <a:gdLst>
                <a:gd name="connsiteX0" fmla="*/ 1247613 w 1247613"/>
                <a:gd name="connsiteY0" fmla="*/ 0 h 697423"/>
                <a:gd name="connsiteX1" fmla="*/ 0 w 1247613"/>
                <a:gd name="connsiteY1" fmla="*/ 697423 h 697423"/>
                <a:gd name="connsiteX2" fmla="*/ 0 w 1247613"/>
                <a:gd name="connsiteY2" fmla="*/ 697423 h 697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7613" h="697423">
                  <a:moveTo>
                    <a:pt x="1247613" y="0"/>
                  </a:moveTo>
                  <a:lnTo>
                    <a:pt x="0" y="697423"/>
                  </a:lnTo>
                  <a:lnTo>
                    <a:pt x="0" y="697423"/>
                  </a:lnTo>
                </a:path>
              </a:pathLst>
            </a:custGeom>
            <a:noFill/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892184" y="1788785"/>
              <a:ext cx="5178720" cy="4415681"/>
              <a:chOff x="1892184" y="1788785"/>
              <a:chExt cx="5178720" cy="44156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4389348" y="5835134"/>
                    <a:ext cx="5939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dirty="0">
                      <a:latin typeface="Arial Narrow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9348" y="5835134"/>
                    <a:ext cx="593904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3775129" y="4821513"/>
                    <a:ext cx="5939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oMath>
                      </m:oMathPara>
                    </a14:m>
                    <a:endParaRPr lang="en-US" dirty="0">
                      <a:latin typeface="Arial Narrow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5129" y="4821513"/>
                    <a:ext cx="59390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2941548" y="3736902"/>
                    <a:ext cx="5939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oMath>
                      </m:oMathPara>
                    </a14:m>
                    <a:endParaRPr lang="en-US" dirty="0">
                      <a:latin typeface="Arial Narrow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1548" y="3736902"/>
                    <a:ext cx="59390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1892184" y="2764113"/>
                    <a:ext cx="5939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oMath>
                      </m:oMathPara>
                    </a14:m>
                    <a:endParaRPr lang="en-US" dirty="0">
                      <a:latin typeface="Arial Narrow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2184" y="2764113"/>
                    <a:ext cx="59390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4244296" y="2963007"/>
                    <a:ext cx="5939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oMath>
                      </m:oMathPara>
                    </a14:m>
                    <a:endParaRPr lang="en-US" dirty="0">
                      <a:latin typeface="Arial Narrow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4296" y="2963007"/>
                    <a:ext cx="59390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4058072" y="1788785"/>
                    <a:ext cx="5939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oMath>
                      </m:oMathPara>
                    </a14:m>
                    <a:endParaRPr lang="en-US" dirty="0">
                      <a:latin typeface="Arial Narrow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8072" y="1788785"/>
                    <a:ext cx="593904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5651070" y="2230713"/>
                    <a:ext cx="5939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oMath>
                      </m:oMathPara>
                    </a14:m>
                    <a:endParaRPr lang="en-US" dirty="0">
                      <a:latin typeface="Arial Narrow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51070" y="2230713"/>
                    <a:ext cx="59390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5624692" y="5160980"/>
                    <a:ext cx="5939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8</m:t>
                          </m:r>
                        </m:oMath>
                      </m:oMathPara>
                    </a14:m>
                    <a:endParaRPr lang="en-US" dirty="0">
                      <a:latin typeface="Arial Narrow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4692" y="5160980"/>
                    <a:ext cx="59390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5590144" y="4006334"/>
                    <a:ext cx="5939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9</m:t>
                          </m:r>
                        </m:oMath>
                      </m:oMathPara>
                    </a14:m>
                    <a:endParaRPr lang="en-US" dirty="0">
                      <a:latin typeface="Arial Narrow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0144" y="4006334"/>
                    <a:ext cx="59390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6477000" y="4448262"/>
                    <a:ext cx="5939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oMath>
                      </m:oMathPara>
                    </a14:m>
                    <a:endParaRPr lang="en-US" dirty="0">
                      <a:latin typeface="Arial Narrow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7000" y="4448262"/>
                    <a:ext cx="59390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Freeform 44"/>
            <p:cNvSpPr/>
            <p:nvPr/>
          </p:nvSpPr>
          <p:spPr>
            <a:xfrm rot="11547755">
              <a:off x="3356824" y="2027176"/>
              <a:ext cx="529671" cy="1718502"/>
            </a:xfrm>
            <a:custGeom>
              <a:avLst/>
              <a:gdLst>
                <a:gd name="connsiteX0" fmla="*/ 395207 w 529671"/>
                <a:gd name="connsiteY0" fmla="*/ 0 h 1526583"/>
                <a:gd name="connsiteX1" fmla="*/ 526942 w 529671"/>
                <a:gd name="connsiteY1" fmla="*/ 526942 h 1526583"/>
                <a:gd name="connsiteX2" fmla="*/ 286718 w 529671"/>
                <a:gd name="connsiteY2" fmla="*/ 1208868 h 1526583"/>
                <a:gd name="connsiteX3" fmla="*/ 0 w 529671"/>
                <a:gd name="connsiteY3" fmla="*/ 1526583 h 1526583"/>
                <a:gd name="connsiteX4" fmla="*/ 0 w 529671"/>
                <a:gd name="connsiteY4" fmla="*/ 1526583 h 152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671" h="1526583">
                  <a:moveTo>
                    <a:pt x="395207" y="0"/>
                  </a:moveTo>
                  <a:cubicBezTo>
                    <a:pt x="470115" y="162732"/>
                    <a:pt x="545024" y="325464"/>
                    <a:pt x="526942" y="526942"/>
                  </a:cubicBezTo>
                  <a:cubicBezTo>
                    <a:pt x="508861" y="728420"/>
                    <a:pt x="374542" y="1042261"/>
                    <a:pt x="286718" y="1208868"/>
                  </a:cubicBezTo>
                  <a:cubicBezTo>
                    <a:pt x="198894" y="1375475"/>
                    <a:pt x="0" y="1526583"/>
                    <a:pt x="0" y="1526583"/>
                  </a:cubicBezTo>
                  <a:lnTo>
                    <a:pt x="0" y="1526583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 rot="1018373">
              <a:off x="4752079" y="2531966"/>
              <a:ext cx="897844" cy="2519376"/>
            </a:xfrm>
            <a:custGeom>
              <a:avLst/>
              <a:gdLst>
                <a:gd name="connsiteX0" fmla="*/ 395207 w 529671"/>
                <a:gd name="connsiteY0" fmla="*/ 0 h 1526583"/>
                <a:gd name="connsiteX1" fmla="*/ 526942 w 529671"/>
                <a:gd name="connsiteY1" fmla="*/ 526942 h 1526583"/>
                <a:gd name="connsiteX2" fmla="*/ 286718 w 529671"/>
                <a:gd name="connsiteY2" fmla="*/ 1208868 h 1526583"/>
                <a:gd name="connsiteX3" fmla="*/ 0 w 529671"/>
                <a:gd name="connsiteY3" fmla="*/ 1526583 h 1526583"/>
                <a:gd name="connsiteX4" fmla="*/ 0 w 529671"/>
                <a:gd name="connsiteY4" fmla="*/ 1526583 h 152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671" h="1526583">
                  <a:moveTo>
                    <a:pt x="395207" y="0"/>
                  </a:moveTo>
                  <a:cubicBezTo>
                    <a:pt x="470115" y="162732"/>
                    <a:pt x="545024" y="325464"/>
                    <a:pt x="526942" y="526942"/>
                  </a:cubicBezTo>
                  <a:cubicBezTo>
                    <a:pt x="508861" y="728420"/>
                    <a:pt x="374542" y="1042261"/>
                    <a:pt x="286718" y="1208868"/>
                  </a:cubicBezTo>
                  <a:cubicBezTo>
                    <a:pt x="198894" y="1375475"/>
                    <a:pt x="0" y="1526583"/>
                    <a:pt x="0" y="1526583"/>
                  </a:cubicBezTo>
                  <a:lnTo>
                    <a:pt x="0" y="1526583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 rot="2700992">
              <a:off x="5609263" y="4436524"/>
              <a:ext cx="529671" cy="2202667"/>
            </a:xfrm>
            <a:custGeom>
              <a:avLst/>
              <a:gdLst>
                <a:gd name="connsiteX0" fmla="*/ 395207 w 529671"/>
                <a:gd name="connsiteY0" fmla="*/ 0 h 1526583"/>
                <a:gd name="connsiteX1" fmla="*/ 526942 w 529671"/>
                <a:gd name="connsiteY1" fmla="*/ 526942 h 1526583"/>
                <a:gd name="connsiteX2" fmla="*/ 286718 w 529671"/>
                <a:gd name="connsiteY2" fmla="*/ 1208868 h 1526583"/>
                <a:gd name="connsiteX3" fmla="*/ 0 w 529671"/>
                <a:gd name="connsiteY3" fmla="*/ 1526583 h 1526583"/>
                <a:gd name="connsiteX4" fmla="*/ 0 w 529671"/>
                <a:gd name="connsiteY4" fmla="*/ 1526583 h 152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671" h="1526583">
                  <a:moveTo>
                    <a:pt x="395207" y="0"/>
                  </a:moveTo>
                  <a:cubicBezTo>
                    <a:pt x="470115" y="162732"/>
                    <a:pt x="545024" y="325464"/>
                    <a:pt x="526942" y="526942"/>
                  </a:cubicBezTo>
                  <a:cubicBezTo>
                    <a:pt x="508861" y="728420"/>
                    <a:pt x="374542" y="1042261"/>
                    <a:pt x="286718" y="1208868"/>
                  </a:cubicBezTo>
                  <a:cubicBezTo>
                    <a:pt x="198894" y="1375475"/>
                    <a:pt x="0" y="1526583"/>
                    <a:pt x="0" y="1526583"/>
                  </a:cubicBezTo>
                  <a:lnTo>
                    <a:pt x="0" y="1526583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 rot="12204401">
              <a:off x="4879792" y="4182043"/>
              <a:ext cx="529671" cy="1647956"/>
            </a:xfrm>
            <a:custGeom>
              <a:avLst/>
              <a:gdLst>
                <a:gd name="connsiteX0" fmla="*/ 395207 w 529671"/>
                <a:gd name="connsiteY0" fmla="*/ 0 h 1526583"/>
                <a:gd name="connsiteX1" fmla="*/ 526942 w 529671"/>
                <a:gd name="connsiteY1" fmla="*/ 526942 h 1526583"/>
                <a:gd name="connsiteX2" fmla="*/ 286718 w 529671"/>
                <a:gd name="connsiteY2" fmla="*/ 1208868 h 1526583"/>
                <a:gd name="connsiteX3" fmla="*/ 0 w 529671"/>
                <a:gd name="connsiteY3" fmla="*/ 1526583 h 1526583"/>
                <a:gd name="connsiteX4" fmla="*/ 0 w 529671"/>
                <a:gd name="connsiteY4" fmla="*/ 1526583 h 152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671" h="1526583">
                  <a:moveTo>
                    <a:pt x="395207" y="0"/>
                  </a:moveTo>
                  <a:cubicBezTo>
                    <a:pt x="470115" y="162732"/>
                    <a:pt x="545024" y="325464"/>
                    <a:pt x="526942" y="526942"/>
                  </a:cubicBezTo>
                  <a:cubicBezTo>
                    <a:pt x="508861" y="728420"/>
                    <a:pt x="374542" y="1042261"/>
                    <a:pt x="286718" y="1208868"/>
                  </a:cubicBezTo>
                  <a:cubicBezTo>
                    <a:pt x="198894" y="1375475"/>
                    <a:pt x="0" y="1526583"/>
                    <a:pt x="0" y="1526583"/>
                  </a:cubicBezTo>
                  <a:lnTo>
                    <a:pt x="0" y="1526583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57200" y="1371600"/>
            <a:ext cx="2887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b="1" i="0" dirty="0" smtClean="0">
                <a:latin typeface="Arial Narrow" pitchFamily="34" charset="0"/>
              </a:rPr>
              <a:t>Graph including both tree and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b="1" dirty="0" smtClean="0">
                <a:latin typeface="Arial Narrow" pitchFamily="34" charset="0"/>
              </a:rPr>
              <a:t>Non-tree edges</a:t>
            </a:r>
            <a:endParaRPr lang="en-US" b="1" i="0" dirty="0" smtClean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448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4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19600" y="57912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810000" y="48006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971800" y="37338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05000" y="27432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67846" y="2942094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54944" y="22098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6700" y="1744851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5105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77000" y="44196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992" y="3962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2360285" y="3133445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3427085" y="4124045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4265285" y="5190845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3427085" y="3332339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4343400" y="2202051"/>
            <a:ext cx="191146" cy="74004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4723131" y="2600045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4874885" y="5495645"/>
            <a:ext cx="842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5868692" y="4419600"/>
            <a:ext cx="36808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6094085" y="4809845"/>
            <a:ext cx="461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1797407" y="3122908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4308529" y="3409627"/>
            <a:ext cx="529671" cy="1526583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4602997" y="1968285"/>
            <a:ext cx="1061634" cy="402956"/>
          </a:xfrm>
          <a:custGeom>
            <a:avLst/>
            <a:gdLst>
              <a:gd name="connsiteX0" fmla="*/ 0 w 1061634"/>
              <a:gd name="connsiteY0" fmla="*/ 0 h 402956"/>
              <a:gd name="connsiteX1" fmla="*/ 1061634 w 1061634"/>
              <a:gd name="connsiteY1" fmla="*/ 402956 h 402956"/>
              <a:gd name="connsiteX2" fmla="*/ 1061634 w 1061634"/>
              <a:gd name="connsiteY2" fmla="*/ 402956 h 40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1634" h="402956">
                <a:moveTo>
                  <a:pt x="0" y="0"/>
                </a:moveTo>
                <a:lnTo>
                  <a:pt x="1061634" y="402956"/>
                </a:lnTo>
                <a:lnTo>
                  <a:pt x="1061634" y="402956"/>
                </a:ln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4355024" y="4254285"/>
            <a:ext cx="1247613" cy="697423"/>
          </a:xfrm>
          <a:custGeom>
            <a:avLst/>
            <a:gdLst>
              <a:gd name="connsiteX0" fmla="*/ 1247613 w 1247613"/>
              <a:gd name="connsiteY0" fmla="*/ 0 h 697423"/>
              <a:gd name="connsiteX1" fmla="*/ 0 w 1247613"/>
              <a:gd name="connsiteY1" fmla="*/ 697423 h 697423"/>
              <a:gd name="connsiteX2" fmla="*/ 0 w 1247613"/>
              <a:gd name="connsiteY2" fmla="*/ 697423 h 697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7613" h="697423">
                <a:moveTo>
                  <a:pt x="1247613" y="0"/>
                </a:moveTo>
                <a:lnTo>
                  <a:pt x="0" y="697423"/>
                </a:lnTo>
                <a:lnTo>
                  <a:pt x="0" y="697423"/>
                </a:ln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324100" y="0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00FF"/>
                </a:solidFill>
                <a:latin typeface="Arial Narrow" pitchFamily="34" charset="0"/>
              </a:rPr>
              <a:t>DFS Tree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326225" y="5290066"/>
            <a:ext cx="990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437832" y="5105400"/>
            <a:ext cx="2573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itchFamily="34" charset="0"/>
              </a:rPr>
              <a:t>Tree Edge</a:t>
            </a:r>
          </a:p>
          <a:p>
            <a:r>
              <a:rPr lang="en-US" dirty="0">
                <a:latin typeface="Arial Narrow" pitchFamily="34" charset="0"/>
              </a:rPr>
              <a:t>(reaching a new node)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892184" y="1788785"/>
            <a:ext cx="5178720" cy="4415681"/>
            <a:chOff x="1892184" y="1788785"/>
            <a:chExt cx="5178720" cy="44156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4389348" y="5835134"/>
                  <a:ext cx="593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9348" y="5835134"/>
                  <a:ext cx="59390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775129" y="4821513"/>
                  <a:ext cx="593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5129" y="4821513"/>
                  <a:ext cx="59390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941548" y="3736902"/>
                  <a:ext cx="593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1548" y="3736902"/>
                  <a:ext cx="59390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1892184" y="2764113"/>
                  <a:ext cx="593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184" y="2764113"/>
                  <a:ext cx="5939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4244296" y="2963007"/>
                  <a:ext cx="593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4296" y="2963007"/>
                  <a:ext cx="59390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058072" y="1788785"/>
                  <a:ext cx="593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8072" y="1788785"/>
                  <a:ext cx="59390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651070" y="2230713"/>
                  <a:ext cx="593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7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1070" y="2230713"/>
                  <a:ext cx="59390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5624692" y="5160980"/>
                  <a:ext cx="593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8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4692" y="5160980"/>
                  <a:ext cx="59390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590144" y="4006334"/>
                  <a:ext cx="593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9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144" y="4006334"/>
                  <a:ext cx="59390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6477000" y="4448262"/>
                  <a:ext cx="593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4448262"/>
                  <a:ext cx="59390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6" name="Straight Arrow Connector 65"/>
          <p:cNvCxnSpPr/>
          <p:nvPr/>
        </p:nvCxnSpPr>
        <p:spPr>
          <a:xfrm>
            <a:off x="4685655" y="6309102"/>
            <a:ext cx="0" cy="457200"/>
          </a:xfrm>
          <a:prstGeom prst="straightConnector1">
            <a:avLst/>
          </a:prstGeom>
          <a:ln w="762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04800" y="5970274"/>
            <a:ext cx="9906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416407" y="5785608"/>
            <a:ext cx="2573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itchFamily="34" charset="0"/>
              </a:rPr>
              <a:t>Back Edge</a:t>
            </a:r>
          </a:p>
          <a:p>
            <a:r>
              <a:rPr lang="en-US" dirty="0">
                <a:latin typeface="Arial Narrow" pitchFamily="34" charset="0"/>
              </a:rPr>
              <a:t>(leading to an old node)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8545" y="1651854"/>
            <a:ext cx="41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 Narrow" pitchFamily="34" charset="0"/>
              </a:rPr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16407" y="6418065"/>
            <a:ext cx="231739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Narrow" pitchFamily="34" charset="0"/>
              </a:rPr>
              <a:t>Leading to an ancestor!</a:t>
            </a:r>
          </a:p>
        </p:txBody>
      </p:sp>
      <p:sp>
        <p:nvSpPr>
          <p:cNvPr id="45" name="Freeform 44"/>
          <p:cNvSpPr/>
          <p:nvPr/>
        </p:nvSpPr>
        <p:spPr>
          <a:xfrm rot="11547755">
            <a:off x="3356824" y="2027176"/>
            <a:ext cx="529671" cy="1718502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 rot="1018373">
            <a:off x="4752079" y="2531966"/>
            <a:ext cx="897844" cy="2519376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 rot="2700992">
            <a:off x="5609263" y="4436524"/>
            <a:ext cx="529671" cy="220266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12204401">
            <a:off x="4879792" y="4182043"/>
            <a:ext cx="529671" cy="1647956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30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42" grpId="0" animBg="1"/>
      <p:bldP spid="42" grpId="1" animBg="1"/>
      <p:bldP spid="46" grpId="0" animBg="1"/>
      <p:bldP spid="46" grpId="1" animBg="1"/>
      <p:bldP spid="47" grpId="0" animBg="1"/>
      <p:bldP spid="47" grpId="1" animBg="1"/>
      <p:bldP spid="53" grpId="0"/>
      <p:bldP spid="43" grpId="0"/>
      <p:bldP spid="12" grpId="0"/>
      <p:bldP spid="12" grpId="1"/>
      <p:bldP spid="13" grpId="0" animBg="1"/>
      <p:bldP spid="45" grpId="0" animBg="1"/>
      <p:bldP spid="45" grpId="1" animBg="1"/>
      <p:bldP spid="50" grpId="0" animBg="1"/>
      <p:bldP spid="50" grpId="1" animBg="1"/>
      <p:bldP spid="52" grpId="0" animBg="1"/>
      <p:bldP spid="52" grpId="1" animBg="1"/>
      <p:bldP spid="65" grpId="0" animBg="1"/>
      <p:bldP spid="65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7D048CC-2684-465B-9D90-B2D17354F994}"/>
              </a:ext>
            </a:extLst>
          </p:cNvPr>
          <p:cNvSpPr/>
          <p:nvPr/>
        </p:nvSpPr>
        <p:spPr>
          <a:xfrm>
            <a:off x="3581400" y="3429000"/>
            <a:ext cx="1219200" cy="381000"/>
          </a:xfrm>
          <a:prstGeom prst="rect">
            <a:avLst/>
          </a:prstGeom>
          <a:solidFill>
            <a:srgbClr val="FFFF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200400" y="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  <a:buSzPct val="150000"/>
            </a:pPr>
            <a:r>
              <a:rPr lang="en-US" sz="5400" i="0" dirty="0">
                <a:solidFill>
                  <a:srgbClr val="0000FF"/>
                </a:solidFill>
                <a:latin typeface="Arial Narrow" pitchFamily="34" charset="0"/>
              </a:rPr>
              <a:t>DFS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4800" y="1547336"/>
                <a:ext cx="8839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400" i="0" dirty="0">
                    <a:solidFill>
                      <a:srgbClr val="0000FF"/>
                    </a:solidFill>
                    <a:latin typeface="Arial Narrow" pitchFamily="34" charset="0"/>
                  </a:rPr>
                  <a:t>0.  Mark all edges “unused”.  </a:t>
                </a:r>
                <a14:m>
                  <m:oMath xmlns:m="http://schemas.openxmlformats.org/officeDocument/2006/math" xmlns="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𝑣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∈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𝑉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, #(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𝑣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)≔0. </m:t>
                    </m:r>
                  </m:oMath>
                </a14:m>
                <a:r>
                  <a:rPr lang="en-US" sz="2400" i="0" dirty="0">
                    <a:solidFill>
                      <a:srgbClr val="0000FF"/>
                    </a:solidFill>
                    <a:latin typeface="Arial Narrow" pitchFamily="34" charset="0"/>
                  </a:rPr>
                  <a:t>         </a:t>
                </a:r>
                <a14:m>
                  <m:oMath xmlns:m="http://schemas.openxmlformats.org/officeDocument/2006/math" xmlns="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𝑖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≔0 </m:t>
                    </m:r>
                  </m:oMath>
                </a14:m>
                <a:r>
                  <a:rPr lang="en-US" sz="2400" i="0" dirty="0">
                    <a:solidFill>
                      <a:srgbClr val="0000FF"/>
                    </a:solidFill>
                    <a:latin typeface="Arial Narrow" pitchFamily="34" charset="0"/>
                  </a:rPr>
                  <a:t>    </a:t>
                </a:r>
                <a14:m>
                  <m:oMath xmlns:m="http://schemas.openxmlformats.org/officeDocument/2006/math" xmlns="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𝐶𝑜𝐴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≔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𝑠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sz="2400" i="0" dirty="0">
                  <a:solidFill>
                    <a:srgbClr val="0000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547336"/>
                <a:ext cx="883920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034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5692" y="2145268"/>
                <a:ext cx="81225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400" i="0" dirty="0">
                    <a:latin typeface="Arial Narrow" pitchFamily="34" charset="0"/>
                  </a:rPr>
                  <a:t>1. </a:t>
                </a:r>
                <a14:m>
                  <m:oMath xmlns:m="http://schemas.openxmlformats.org/officeDocument/2006/math" xmlns=""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</a:rPr>
                      <m:t>←</m:t>
                    </m:r>
                    <m:r>
                      <a:rPr lang="en-US" sz="2400" b="0" i="1" smtClean="0">
                        <a:latin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</a:rPr>
                      <m:t>+1         #(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𝐶𝑜𝐴</m:t>
                    </m:r>
                    <m:r>
                      <a:rPr lang="en-US" sz="2400" b="0" i="1" smtClean="0">
                        <a:latin typeface="Cambria Math"/>
                      </a:rPr>
                      <m:t>)←</m:t>
                    </m:r>
                    <m:r>
                      <a:rPr lang="en-US" sz="2400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sz="2400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92" y="2145268"/>
                <a:ext cx="812250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125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5692" y="2766536"/>
                <a:ext cx="85797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400" i="0" dirty="0">
                    <a:latin typeface="Arial Narrow" pitchFamily="34" charset="0"/>
                  </a:rPr>
                  <a:t>2.  If </a:t>
                </a:r>
                <a14:m>
                  <m:oMath xmlns:m="http://schemas.openxmlformats.org/officeDocument/2006/math" xmlns="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𝐶𝑜𝐴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i="0" dirty="0">
                    <a:latin typeface="Arial Narrow" pitchFamily="34" charset="0"/>
                  </a:rPr>
                  <a:t>has no unused edges, go to (4)       </a:t>
                </a:r>
                <a:r>
                  <a:rPr lang="en-US" sz="2400" i="0" dirty="0">
                    <a:solidFill>
                      <a:srgbClr val="00B050"/>
                    </a:solidFill>
                    <a:latin typeface="Arial Narrow" pitchFamily="34" charset="0"/>
                  </a:rPr>
                  <a:t>(to check if is time to halt)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92" y="2766536"/>
                <a:ext cx="8579708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065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5692" y="3359283"/>
                <a:ext cx="8839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400" i="0" dirty="0">
                    <a:latin typeface="Arial Narrow" pitchFamily="34" charset="0"/>
                  </a:rPr>
                  <a:t>3. Choose an unused edge </a:t>
                </a:r>
                <a14:m>
                  <m:oMath xmlns:m="http://schemas.openxmlformats.org/officeDocument/2006/math" xmlns="">
                    <m:r>
                      <a:rPr lang="en-US" sz="2400" i="1" dirty="0">
                        <a:latin typeface="Cambria Math"/>
                        <a:ea typeface="Cambria Math"/>
                      </a:rPr>
                      <m:t>𝑒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𝐶𝑜𝐴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/>
                      </a:rPr>
                      <m:t>}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. </m:t>
                    </m:r>
                  </m:oMath>
                </a14:m>
                <a:r>
                  <a:rPr lang="en-US" sz="2400" b="0" i="0" dirty="0">
                    <a:latin typeface="+mj-lt"/>
                    <a:ea typeface="Cambria Math"/>
                  </a:rPr>
                  <a:t>     Mark </a:t>
                </a:r>
                <a14:m>
                  <m:oMath xmlns:m="http://schemas.openxmlformats.org/officeDocument/2006/math" xmlns=""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𝑒</m:t>
                    </m:r>
                  </m:oMath>
                </a14:m>
                <a:r>
                  <a:rPr lang="en-US" sz="2400" b="0" i="0" dirty="0">
                    <a:latin typeface="+mj-lt"/>
                    <a:ea typeface="Cambria Math"/>
                  </a:rPr>
                  <a:t> used.  “Traverse </a:t>
                </a:r>
                <a14:m>
                  <m:oMath xmlns:m="http://schemas.openxmlformats.org/officeDocument/2006/math" xmlns="">
                    <m:r>
                      <a:rPr lang="en-US" sz="2400" i="1" dirty="0">
                        <a:latin typeface="Cambria Math"/>
                        <a:ea typeface="Cambria Math"/>
                      </a:rPr>
                      <m:t>𝑒</m:t>
                    </m:r>
                  </m:oMath>
                </a14:m>
                <a:r>
                  <a:rPr lang="en-US" sz="2400" b="0" i="0" dirty="0">
                    <a:latin typeface="+mj-lt"/>
                    <a:ea typeface="Cambria Math"/>
                  </a:rPr>
                  <a:t>”      </a:t>
                </a:r>
              </a:p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400" dirty="0">
                    <a:latin typeface="+mj-lt"/>
                    <a:ea typeface="Cambria Math"/>
                  </a:rPr>
                  <a:t>	</a:t>
                </a:r>
                <a:r>
                  <a:rPr lang="en-US" sz="2400" b="0" i="0" dirty="0">
                    <a:latin typeface="+mj-lt"/>
                    <a:ea typeface="Cambria Math"/>
                  </a:rPr>
                  <a:t>If </a:t>
                </a:r>
                <a14:m>
                  <m:oMath xmlns:m="http://schemas.openxmlformats.org/officeDocument/2006/math" xmlns="">
                    <m:r>
                      <a:rPr lang="en-US" sz="2400" b="0" i="1" dirty="0" smtClean="0">
                        <a:latin typeface="Cambria Math"/>
                      </a:rPr>
                      <m:t>#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𝑢</m:t>
                    </m:r>
                    <m:r>
                      <a:rPr lang="en-US" sz="2400" i="1" dirty="0" smtClean="0">
                        <a:latin typeface="Cambria Math"/>
                      </a:rPr>
                      <m:t>)≠0 </m:t>
                    </m:r>
                  </m:oMath>
                </a14:m>
                <a:r>
                  <a:rPr lang="en-US" sz="2400" i="0" dirty="0">
                    <a:latin typeface="Arial Narrow" pitchFamily="34" charset="0"/>
                  </a:rPr>
                  <a:t>go to (2).    </a:t>
                </a:r>
              </a:p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400" dirty="0">
                    <a:latin typeface="Arial Narrow" pitchFamily="34" charset="0"/>
                  </a:rPr>
                  <a:t>	</a:t>
                </a:r>
                <a:r>
                  <a:rPr lang="en-US" sz="2400" i="0" dirty="0">
                    <a:latin typeface="Arial Narrow" pitchFamily="34" charset="0"/>
                  </a:rPr>
                  <a:t>Else </a:t>
                </a:r>
                <a14:m>
                  <m:oMath xmlns:m="http://schemas.openxmlformats.org/officeDocument/2006/math" xmlns="">
                    <m:r>
                      <a:rPr lang="en-US" sz="2400" b="0" i="0" smtClean="0">
                        <a:latin typeface="Cambria Math"/>
                      </a:rPr>
                      <m:t>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←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𝐶𝑜𝐴</m:t>
                    </m:r>
                    <m:r>
                      <a:rPr lang="en-US" sz="2400" b="0" i="1" smtClean="0">
                        <a:latin typeface="Cambria Math"/>
                      </a:rPr>
                      <m:t>     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𝐶𝑜𝐴</m:t>
                    </m:r>
                    <m:r>
                      <a:rPr lang="en-US" sz="2400" b="0" i="1" smtClean="0">
                        <a:latin typeface="Cambria Math"/>
                      </a:rPr>
                      <m:t>←</m:t>
                    </m:r>
                    <m:r>
                      <a:rPr lang="en-US" sz="2400" b="0" i="1" smtClean="0">
                        <a:latin typeface="Cambria Math"/>
                      </a:rPr>
                      <m:t>𝑢</m:t>
                    </m:r>
                    <m:r>
                      <a:rPr lang="en-US" sz="2400" b="0" i="1" smtClean="0">
                        <a:latin typeface="Cambria Math"/>
                      </a:rPr>
                      <m:t>      </m:t>
                    </m:r>
                  </m:oMath>
                </a14:m>
                <a:r>
                  <a:rPr lang="en-US" sz="2400" i="0" dirty="0">
                    <a:latin typeface="Arial Narrow" pitchFamily="34" charset="0"/>
                  </a:rPr>
                  <a:t>and go to (1)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92" y="3359283"/>
                <a:ext cx="8839200" cy="1200329"/>
              </a:xfrm>
              <a:prstGeom prst="rect">
                <a:avLst/>
              </a:prstGeom>
              <a:blipFill>
                <a:blip r:embed="rId6"/>
                <a:stretch>
                  <a:fillRect l="-1034" t="-4569" r="-3517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5692" y="4659868"/>
                <a:ext cx="81225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400" i="0" dirty="0">
                    <a:latin typeface="Arial Narrow" pitchFamily="34" charset="0"/>
                  </a:rPr>
                  <a:t>4.  If </a:t>
                </a:r>
                <a14:m>
                  <m:oMath xmlns:m="http://schemas.openxmlformats.org/officeDocument/2006/math" xmlns="">
                    <m:r>
                      <a:rPr lang="en-US" sz="2400" b="0" i="1" dirty="0" smtClean="0">
                        <a:latin typeface="Cambria Math"/>
                      </a:rPr>
                      <m:t>#(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𝐶𝑜𝐴</m:t>
                    </m:r>
                    <m:r>
                      <a:rPr lang="en-US" sz="2400" b="0" i="1" dirty="0" smtClean="0">
                        <a:latin typeface="Cambria Math"/>
                      </a:rPr>
                      <m:t>)=1  </m:t>
                    </m:r>
                  </m:oMath>
                </a14:m>
                <a:r>
                  <a:rPr lang="en-US" sz="2400" i="0" dirty="0">
                    <a:latin typeface="Arial Narrow" pitchFamily="34" charset="0"/>
                  </a:rPr>
                  <a:t>HALT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92" y="4659868"/>
                <a:ext cx="8122508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125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12165" y="5341565"/>
                <a:ext cx="81225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SzPct val="150000"/>
                </a:pPr>
                <a:r>
                  <a:rPr lang="en-US" sz="2400" i="0" dirty="0">
                    <a:latin typeface="Arial Narrow" pitchFamily="34" charset="0"/>
                  </a:rPr>
                  <a:t>5.  </a:t>
                </a:r>
                <a14:m>
                  <m:oMath xmlns:m="http://schemas.openxmlformats.org/officeDocument/2006/math" xmlns=""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𝐶𝑜𝐴</m:t>
                    </m:r>
                    <m:r>
                      <a:rPr lang="en-US" sz="2400" b="0" i="1" dirty="0" smtClean="0">
                        <a:latin typeface="Cambria Math"/>
                      </a:rPr>
                      <m:t>← 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𝐶𝑜𝐴</m:t>
                        </m:r>
                      </m:e>
                    </m:d>
                  </m:oMath>
                </a14:m>
                <a:r>
                  <a:rPr lang="en-US" sz="2400" i="0" dirty="0">
                    <a:latin typeface="Arial Narrow" pitchFamily="34" charset="0"/>
                  </a:rPr>
                  <a:t>    and go to (2)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65" y="5341565"/>
                <a:ext cx="8122508" cy="461665"/>
              </a:xfrm>
              <a:prstGeom prst="rect">
                <a:avLst/>
              </a:prstGeom>
              <a:blipFill>
                <a:blip r:embed="rId8"/>
                <a:stretch>
                  <a:fillRect l="-1125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962400" y="6138271"/>
            <a:ext cx="23622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 Narrow" pitchFamily="34" charset="0"/>
              </a:rPr>
              <a:t>Proof time!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B1CA298-D812-42D8-B342-8F76D37FBE24}"/>
              </a:ext>
            </a:extLst>
          </p:cNvPr>
          <p:cNvSpPr txBox="1"/>
          <p:nvPr/>
        </p:nvSpPr>
        <p:spPr>
          <a:xfrm>
            <a:off x="5334000" y="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5400" i="0" dirty="0">
                <a:latin typeface="Arial Narrow" pitchFamily="34" charset="0"/>
              </a:rPr>
              <a:t>(Pseudocode)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26FC514-F767-4383-8E12-72C6A29A54CE}"/>
              </a:ext>
            </a:extLst>
          </p:cNvPr>
          <p:cNvSpPr txBox="1"/>
          <p:nvPr/>
        </p:nvSpPr>
        <p:spPr>
          <a:xfrm>
            <a:off x="1524000" y="-893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5400" i="0" dirty="0">
                <a:solidFill>
                  <a:srgbClr val="FF0000"/>
                </a:solidFill>
                <a:latin typeface="Arial Narrow" pitchFamily="34" charset="0"/>
              </a:rPr>
              <a:t>Directed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05200" y="3409890"/>
            <a:ext cx="1440886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000" i="1" dirty="0" smtClean="0">
                <a:latin typeface="Times New Roman"/>
                <a:cs typeface="Times New Roman"/>
              </a:rPr>
              <a:t>e=(</a:t>
            </a:r>
            <a:r>
              <a:rPr lang="en-US" sz="2000" i="1" dirty="0" err="1" smtClean="0">
                <a:latin typeface="Times New Roman"/>
                <a:cs typeface="Times New Roman"/>
              </a:rPr>
              <a:t>CoA,u</a:t>
            </a:r>
            <a:r>
              <a:rPr lang="en-US" sz="2000" i="1" dirty="0" smtClean="0">
                <a:latin typeface="Times New Roman"/>
                <a:cs typeface="Times New Roman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8345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/>
      <p:bldP spid="4" grpId="0"/>
      <p:bldP spid="5" grpId="0"/>
      <p:bldP spid="6" grpId="0"/>
      <p:bldP spid="7" grpId="0"/>
      <p:bldP spid="8" grpId="0"/>
      <p:bldP spid="9" grpId="0" animBg="1"/>
      <p:bldP spid="10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BFS Tree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1676400" y="2438400"/>
            <a:ext cx="5410200" cy="2590800"/>
            <a:chOff x="1905000" y="4038600"/>
            <a:chExt cx="5410200" cy="2590800"/>
          </a:xfrm>
        </p:grpSpPr>
        <p:sp>
          <p:nvSpPr>
            <p:cNvPr id="117" name="Oval 116"/>
            <p:cNvSpPr/>
            <p:nvPr/>
          </p:nvSpPr>
          <p:spPr>
            <a:xfrm>
              <a:off x="1905000" y="5029200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s</a:t>
              </a:r>
              <a:endParaRPr lang="en-US" b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3314700" y="4572000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a</a:t>
              </a:r>
              <a:endParaRPr lang="en-US" b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3314700" y="5562600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endParaRPr lang="en-US" b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4861213" y="6019800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c</a:t>
              </a:r>
              <a:endParaRPr lang="en-US" b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4861213" y="4038600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z</a:t>
              </a:r>
              <a:endParaRPr lang="en-US" b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4861213" y="5029200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d</a:t>
              </a:r>
              <a:endParaRPr lang="en-US" b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6705600" y="5562600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v</a:t>
              </a:r>
              <a:endParaRPr lang="en-US" b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6705600" y="4572000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f</a:t>
              </a:r>
              <a:endParaRPr lang="en-US" b="1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5" name="Straight Connector 4"/>
            <p:cNvCxnSpPr>
              <a:stCxn id="117" idx="6"/>
              <a:endCxn id="118" idx="2"/>
            </p:cNvCxnSpPr>
            <p:nvPr/>
          </p:nvCxnSpPr>
          <p:spPr>
            <a:xfrm flipV="1">
              <a:off x="2514600" y="4876800"/>
              <a:ext cx="80010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17" idx="6"/>
              <a:endCxn id="119" idx="2"/>
            </p:cNvCxnSpPr>
            <p:nvPr/>
          </p:nvCxnSpPr>
          <p:spPr>
            <a:xfrm>
              <a:off x="2514600" y="5334000"/>
              <a:ext cx="800100" cy="533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118" idx="6"/>
              <a:endCxn id="121" idx="2"/>
            </p:cNvCxnSpPr>
            <p:nvPr/>
          </p:nvCxnSpPr>
          <p:spPr>
            <a:xfrm flipV="1">
              <a:off x="3924300" y="4343400"/>
              <a:ext cx="936913" cy="533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19" idx="6"/>
              <a:endCxn id="122" idx="2"/>
            </p:cNvCxnSpPr>
            <p:nvPr/>
          </p:nvCxnSpPr>
          <p:spPr>
            <a:xfrm flipV="1">
              <a:off x="3924300" y="5334000"/>
              <a:ext cx="936913" cy="533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19" idx="6"/>
              <a:endCxn id="120" idx="2"/>
            </p:cNvCxnSpPr>
            <p:nvPr/>
          </p:nvCxnSpPr>
          <p:spPr>
            <a:xfrm>
              <a:off x="3924300" y="5867400"/>
              <a:ext cx="936913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22" idx="6"/>
              <a:endCxn id="124" idx="2"/>
            </p:cNvCxnSpPr>
            <p:nvPr/>
          </p:nvCxnSpPr>
          <p:spPr>
            <a:xfrm flipV="1">
              <a:off x="5470813" y="4876800"/>
              <a:ext cx="1234787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120" idx="6"/>
              <a:endCxn id="123" idx="2"/>
            </p:cNvCxnSpPr>
            <p:nvPr/>
          </p:nvCxnSpPr>
          <p:spPr>
            <a:xfrm flipV="1">
              <a:off x="5470813" y="5867400"/>
              <a:ext cx="1234787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295400" y="9906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  <a:buSzPct val="150000"/>
            </a:pPr>
            <a:r>
              <a:rPr lang="en-US" i="0" dirty="0">
                <a:latin typeface="Arial Narrow" pitchFamily="34" charset="0"/>
              </a:rPr>
              <a:t> </a:t>
            </a:r>
            <a:r>
              <a:rPr lang="en-US" i="0" dirty="0">
                <a:solidFill>
                  <a:srgbClr val="FF0000"/>
                </a:solidFill>
                <a:latin typeface="Arial Narrow" pitchFamily="34" charset="0"/>
              </a:rPr>
              <a:t>Spanning Tree </a:t>
            </a:r>
            <a:r>
              <a:rPr lang="en-US" i="0" dirty="0">
                <a:latin typeface="Arial Narrow" pitchFamily="34" charset="0"/>
              </a:rPr>
              <a:t>with Lots of Structural Information</a:t>
            </a:r>
            <a:endParaRPr lang="en-US" i="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95600" y="2133600"/>
            <a:ext cx="914400" cy="31242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481946" y="2133600"/>
            <a:ext cx="914400" cy="31242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314209" y="2133600"/>
            <a:ext cx="914400" cy="31242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524000" y="2133600"/>
            <a:ext cx="914400" cy="31242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22" idx="6"/>
            <a:endCxn id="123" idx="2"/>
          </p:cNvCxnSpPr>
          <p:nvPr/>
        </p:nvCxnSpPr>
        <p:spPr>
          <a:xfrm>
            <a:off x="5242213" y="3810000"/>
            <a:ext cx="1234787" cy="533400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937413" y="4024754"/>
            <a:ext cx="0" cy="381000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8" idx="6"/>
            <a:endCxn id="124" idx="2"/>
          </p:cNvCxnSpPr>
          <p:nvPr/>
        </p:nvCxnSpPr>
        <p:spPr>
          <a:xfrm>
            <a:off x="3695700" y="3352800"/>
            <a:ext cx="2781300" cy="0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633919" y="6022041"/>
            <a:ext cx="1452181" cy="0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90950" y="582128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 Narrow" pitchFamily="34" charset="0"/>
              </a:rPr>
              <a:t>Possible other edges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1622608" y="6324600"/>
            <a:ext cx="1452181" cy="0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48100" y="615835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 Narrow" pitchFamily="34" charset="0"/>
              </a:rPr>
              <a:t>Impossible edges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1595048" y="5714999"/>
            <a:ext cx="1441740" cy="44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43934" y="5523411"/>
            <a:ext cx="3342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Tree (i.e., “discovering)” edges</a:t>
            </a:r>
          </a:p>
        </p:txBody>
      </p:sp>
    </p:spTree>
    <p:extLst>
      <p:ext uri="{BB962C8B-B14F-4D97-AF65-F5344CB8AC3E}">
        <p14:creationId xmlns:p14="http://schemas.microsoft.com/office/powerpoint/2010/main" val="3359672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  <a:buSzPct val="150000"/>
            </a:pPr>
            <a:r>
              <a:rPr lang="en-US" sz="5400" i="0" dirty="0">
                <a:solidFill>
                  <a:srgbClr val="0000FF"/>
                </a:solidFill>
                <a:latin typeface="Arial Narrow" pitchFamily="34" charset="0"/>
              </a:rPr>
              <a:t>Proofs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2B9FCB7-8911-4F9D-B7AD-324505CD7DA1}"/>
              </a:ext>
            </a:extLst>
          </p:cNvPr>
          <p:cNvSpPr txBox="1"/>
          <p:nvPr/>
        </p:nvSpPr>
        <p:spPr>
          <a:xfrm>
            <a:off x="685800" y="13716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b="1" dirty="0">
                <a:solidFill>
                  <a:srgbClr val="0000FF"/>
                </a:solidFill>
                <a:latin typeface="Arial Narrow" pitchFamily="34" charset="0"/>
              </a:rPr>
              <a:t>Lemma:   </a:t>
            </a:r>
            <a:r>
              <a:rPr lang="en-US" dirty="0">
                <a:latin typeface="Arial Narrow" pitchFamily="34" charset="0"/>
              </a:rPr>
              <a:t>If you number a node, you’ll eventually backtrack from it</a:t>
            </a:r>
            <a:endParaRPr lang="en-US" i="0" dirty="0">
              <a:latin typeface="Arial Narrow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5FD2239-5AAC-4CDA-871D-75607E0F1D1A}"/>
              </a:ext>
            </a:extLst>
          </p:cNvPr>
          <p:cNvSpPr txBox="1"/>
          <p:nvPr/>
        </p:nvSpPr>
        <p:spPr>
          <a:xfrm>
            <a:off x="6934200" y="1371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b="1" i="0" dirty="0">
                <a:solidFill>
                  <a:srgbClr val="FF0000"/>
                </a:solidFill>
                <a:latin typeface="Arial Narrow" pitchFamily="34" charset="0"/>
              </a:rPr>
              <a:t>QED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74EAD027-9AB5-41F4-BCC5-7C885A2D6B2D}"/>
                  </a:ext>
                </a:extLst>
              </p:cNvPr>
              <p:cNvSpPr txBox="1"/>
              <p:nvPr/>
            </p:nvSpPr>
            <p:spPr>
              <a:xfrm>
                <a:off x="685800" y="2133600"/>
                <a:ext cx="601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:r>
                  <a:rPr lang="en-US" b="1" dirty="0">
                    <a:solidFill>
                      <a:srgbClr val="0000FF"/>
                    </a:solidFill>
                    <a:latin typeface="Arial Narrow" pitchFamily="34" charset="0"/>
                  </a:rPr>
                  <a:t>Thm:</a:t>
                </a:r>
                <a:r>
                  <a:rPr lang="en-US" b="1" dirty="0">
                    <a:latin typeface="Arial Narrow" pitchFamily="34" charset="0"/>
                  </a:rPr>
                  <a:t>   Y</a:t>
                </a:r>
                <a:r>
                  <a:rPr lang="en-US" dirty="0">
                    <a:latin typeface="Arial Narrow" pitchFamily="34" charset="0"/>
                  </a:rPr>
                  <a:t>ou will number all the vertices reachable from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EAD027-9AB5-41F4-BCC5-7C885A2D6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133600"/>
                <a:ext cx="6019800" cy="369332"/>
              </a:xfrm>
              <a:prstGeom prst="rect">
                <a:avLst/>
              </a:prstGeom>
              <a:blipFill>
                <a:blip r:embed="rId2"/>
                <a:stretch>
                  <a:fillRect l="-912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B8103D8-5249-49E8-8464-5FC207FF9201}"/>
              </a:ext>
            </a:extLst>
          </p:cNvPr>
          <p:cNvSpPr txBox="1"/>
          <p:nvPr/>
        </p:nvSpPr>
        <p:spPr>
          <a:xfrm>
            <a:off x="685800" y="28194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b="1" dirty="0">
                <a:latin typeface="Arial Narrow" pitchFamily="34" charset="0"/>
              </a:rPr>
              <a:t>Proof:   </a:t>
            </a:r>
            <a:r>
              <a:rPr lang="en-US" dirty="0">
                <a:latin typeface="Arial Narrow" pitchFamily="34" charset="0"/>
              </a:rPr>
              <a:t>By contradiction:</a:t>
            </a:r>
            <a:endParaRPr lang="en-US" i="0" dirty="0">
              <a:latin typeface="Arial Narrow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AD6FE4DB-F6CE-4615-B401-44843D96C52F}"/>
              </a:ext>
            </a:extLst>
          </p:cNvPr>
          <p:cNvSpPr/>
          <p:nvPr/>
        </p:nvSpPr>
        <p:spPr>
          <a:xfrm>
            <a:off x="2777650" y="3352800"/>
            <a:ext cx="3358807" cy="2675779"/>
          </a:xfrm>
          <a:custGeom>
            <a:avLst/>
            <a:gdLst>
              <a:gd name="connsiteX0" fmla="*/ 299570 w 3358807"/>
              <a:gd name="connsiteY0" fmla="*/ 391886 h 2675779"/>
              <a:gd name="connsiteX1" fmla="*/ 295356 w 3358807"/>
              <a:gd name="connsiteY1" fmla="*/ 421383 h 2675779"/>
              <a:gd name="connsiteX2" fmla="*/ 291142 w 3358807"/>
              <a:gd name="connsiteY2" fmla="*/ 446666 h 2675779"/>
              <a:gd name="connsiteX3" fmla="*/ 286928 w 3358807"/>
              <a:gd name="connsiteY3" fmla="*/ 480377 h 2675779"/>
              <a:gd name="connsiteX4" fmla="*/ 223721 w 3358807"/>
              <a:gd name="connsiteY4" fmla="*/ 636288 h 2675779"/>
              <a:gd name="connsiteX5" fmla="*/ 177369 w 3358807"/>
              <a:gd name="connsiteY5" fmla="*/ 766917 h 2675779"/>
              <a:gd name="connsiteX6" fmla="*/ 126803 w 3358807"/>
              <a:gd name="connsiteY6" fmla="*/ 859621 h 2675779"/>
              <a:gd name="connsiteX7" fmla="*/ 118375 w 3358807"/>
              <a:gd name="connsiteY7" fmla="*/ 880690 h 2675779"/>
              <a:gd name="connsiteX8" fmla="*/ 76237 w 3358807"/>
              <a:gd name="connsiteY8" fmla="*/ 960753 h 2675779"/>
              <a:gd name="connsiteX9" fmla="*/ 21458 w 3358807"/>
              <a:gd name="connsiteY9" fmla="*/ 1137733 h 2675779"/>
              <a:gd name="connsiteX10" fmla="*/ 4602 w 3358807"/>
              <a:gd name="connsiteY10" fmla="*/ 1251507 h 2675779"/>
              <a:gd name="connsiteX11" fmla="*/ 388 w 3358807"/>
              <a:gd name="connsiteY11" fmla="*/ 1407418 h 2675779"/>
              <a:gd name="connsiteX12" fmla="*/ 13030 w 3358807"/>
              <a:gd name="connsiteY12" fmla="*/ 1504336 h 2675779"/>
              <a:gd name="connsiteX13" fmla="*/ 55168 w 3358807"/>
              <a:gd name="connsiteY13" fmla="*/ 1656034 h 2675779"/>
              <a:gd name="connsiteX14" fmla="*/ 84665 w 3358807"/>
              <a:gd name="connsiteY14" fmla="*/ 1715027 h 2675779"/>
              <a:gd name="connsiteX15" fmla="*/ 126803 w 3358807"/>
              <a:gd name="connsiteY15" fmla="*/ 1824587 h 2675779"/>
              <a:gd name="connsiteX16" fmla="*/ 139445 w 3358807"/>
              <a:gd name="connsiteY16" fmla="*/ 1841442 h 2675779"/>
              <a:gd name="connsiteX17" fmla="*/ 227935 w 3358807"/>
              <a:gd name="connsiteY17" fmla="*/ 2018423 h 2675779"/>
              <a:gd name="connsiteX18" fmla="*/ 261646 w 3358807"/>
              <a:gd name="connsiteY18" fmla="*/ 2081630 h 2675779"/>
              <a:gd name="connsiteX19" fmla="*/ 345922 w 3358807"/>
              <a:gd name="connsiteY19" fmla="*/ 2186976 h 2675779"/>
              <a:gd name="connsiteX20" fmla="*/ 404916 w 3358807"/>
              <a:gd name="connsiteY20" fmla="*/ 2237542 h 2675779"/>
              <a:gd name="connsiteX21" fmla="*/ 468123 w 3358807"/>
              <a:gd name="connsiteY21" fmla="*/ 2267038 h 2675779"/>
              <a:gd name="connsiteX22" fmla="*/ 489192 w 3358807"/>
              <a:gd name="connsiteY22" fmla="*/ 2279680 h 2675779"/>
              <a:gd name="connsiteX23" fmla="*/ 556613 w 3358807"/>
              <a:gd name="connsiteY23" fmla="*/ 2296535 h 2675779"/>
              <a:gd name="connsiteX24" fmla="*/ 594538 w 3358807"/>
              <a:gd name="connsiteY24" fmla="*/ 2313390 h 2675779"/>
              <a:gd name="connsiteX25" fmla="*/ 640890 w 3358807"/>
              <a:gd name="connsiteY25" fmla="*/ 2321818 h 2675779"/>
              <a:gd name="connsiteX26" fmla="*/ 691456 w 3358807"/>
              <a:gd name="connsiteY26" fmla="*/ 2338673 h 2675779"/>
              <a:gd name="connsiteX27" fmla="*/ 788374 w 3358807"/>
              <a:gd name="connsiteY27" fmla="*/ 2359743 h 2675779"/>
              <a:gd name="connsiteX28" fmla="*/ 817870 w 3358807"/>
              <a:gd name="connsiteY28" fmla="*/ 2368170 h 2675779"/>
              <a:gd name="connsiteX29" fmla="*/ 851581 w 3358807"/>
              <a:gd name="connsiteY29" fmla="*/ 2372384 h 2675779"/>
              <a:gd name="connsiteX30" fmla="*/ 881078 w 3358807"/>
              <a:gd name="connsiteY30" fmla="*/ 2385026 h 2675779"/>
              <a:gd name="connsiteX31" fmla="*/ 1045417 w 3358807"/>
              <a:gd name="connsiteY31" fmla="*/ 2431378 h 2675779"/>
              <a:gd name="connsiteX32" fmla="*/ 1138121 w 3358807"/>
              <a:gd name="connsiteY32" fmla="*/ 2460874 h 2675779"/>
              <a:gd name="connsiteX33" fmla="*/ 1176046 w 3358807"/>
              <a:gd name="connsiteY33" fmla="*/ 2473516 h 2675779"/>
              <a:gd name="connsiteX34" fmla="*/ 1235039 w 3358807"/>
              <a:gd name="connsiteY34" fmla="*/ 2486157 h 2675779"/>
              <a:gd name="connsiteX35" fmla="*/ 1272963 w 3358807"/>
              <a:gd name="connsiteY35" fmla="*/ 2490371 h 2675779"/>
              <a:gd name="connsiteX36" fmla="*/ 1306674 w 3358807"/>
              <a:gd name="connsiteY36" fmla="*/ 2494585 h 2675779"/>
              <a:gd name="connsiteX37" fmla="*/ 1353026 w 3358807"/>
              <a:gd name="connsiteY37" fmla="*/ 2507226 h 2675779"/>
              <a:gd name="connsiteX38" fmla="*/ 1458372 w 3358807"/>
              <a:gd name="connsiteY38" fmla="*/ 2540937 h 2675779"/>
              <a:gd name="connsiteX39" fmla="*/ 1525793 w 3358807"/>
              <a:gd name="connsiteY39" fmla="*/ 2553579 h 2675779"/>
              <a:gd name="connsiteX40" fmla="*/ 1551076 w 3358807"/>
              <a:gd name="connsiteY40" fmla="*/ 2562006 h 2675779"/>
              <a:gd name="connsiteX41" fmla="*/ 1614283 w 3358807"/>
              <a:gd name="connsiteY41" fmla="*/ 2570434 h 2675779"/>
              <a:gd name="connsiteX42" fmla="*/ 1715415 w 3358807"/>
              <a:gd name="connsiteY42" fmla="*/ 2587289 h 2675779"/>
              <a:gd name="connsiteX43" fmla="*/ 1774409 w 3358807"/>
              <a:gd name="connsiteY43" fmla="*/ 2604144 h 2675779"/>
              <a:gd name="connsiteX44" fmla="*/ 1795478 w 3358807"/>
              <a:gd name="connsiteY44" fmla="*/ 2608358 h 2675779"/>
              <a:gd name="connsiteX45" fmla="*/ 1829188 w 3358807"/>
              <a:gd name="connsiteY45" fmla="*/ 2616786 h 2675779"/>
              <a:gd name="connsiteX46" fmla="*/ 1875540 w 3358807"/>
              <a:gd name="connsiteY46" fmla="*/ 2625214 h 2675779"/>
              <a:gd name="connsiteX47" fmla="*/ 1909251 w 3358807"/>
              <a:gd name="connsiteY47" fmla="*/ 2637855 h 2675779"/>
              <a:gd name="connsiteX48" fmla="*/ 2069376 w 3358807"/>
              <a:gd name="connsiteY48" fmla="*/ 2658924 h 2675779"/>
              <a:gd name="connsiteX49" fmla="*/ 2200005 w 3358807"/>
              <a:gd name="connsiteY49" fmla="*/ 2667352 h 2675779"/>
              <a:gd name="connsiteX50" fmla="*/ 2296923 w 3358807"/>
              <a:gd name="connsiteY50" fmla="*/ 2675779 h 2675779"/>
              <a:gd name="connsiteX51" fmla="*/ 2596105 w 3358807"/>
              <a:gd name="connsiteY51" fmla="*/ 2667352 h 2675779"/>
              <a:gd name="connsiteX52" fmla="*/ 2735161 w 3358807"/>
              <a:gd name="connsiteY52" fmla="*/ 2642069 h 2675779"/>
              <a:gd name="connsiteX53" fmla="*/ 2912141 w 3358807"/>
              <a:gd name="connsiteY53" fmla="*/ 2587289 h 2675779"/>
              <a:gd name="connsiteX54" fmla="*/ 3025915 w 3358807"/>
              <a:gd name="connsiteY54" fmla="*/ 2519868 h 2675779"/>
              <a:gd name="connsiteX55" fmla="*/ 3080694 w 3358807"/>
              <a:gd name="connsiteY55" fmla="*/ 2477730 h 2675779"/>
              <a:gd name="connsiteX56" fmla="*/ 3097550 w 3358807"/>
              <a:gd name="connsiteY56" fmla="*/ 2469302 h 2675779"/>
              <a:gd name="connsiteX57" fmla="*/ 3139688 w 3358807"/>
              <a:gd name="connsiteY57" fmla="*/ 2418736 h 2675779"/>
              <a:gd name="connsiteX58" fmla="*/ 3139688 w 3358807"/>
              <a:gd name="connsiteY58" fmla="*/ 2418736 h 2675779"/>
              <a:gd name="connsiteX59" fmla="*/ 3181826 w 3358807"/>
              <a:gd name="connsiteY59" fmla="*/ 2351315 h 2675779"/>
              <a:gd name="connsiteX60" fmla="*/ 3215537 w 3358807"/>
              <a:gd name="connsiteY60" fmla="*/ 2254397 h 2675779"/>
              <a:gd name="connsiteX61" fmla="*/ 3240820 w 3358807"/>
              <a:gd name="connsiteY61" fmla="*/ 2174334 h 2675779"/>
              <a:gd name="connsiteX62" fmla="*/ 3249247 w 3358807"/>
              <a:gd name="connsiteY62" fmla="*/ 2153265 h 2675779"/>
              <a:gd name="connsiteX63" fmla="*/ 3257675 w 3358807"/>
              <a:gd name="connsiteY63" fmla="*/ 2140624 h 2675779"/>
              <a:gd name="connsiteX64" fmla="*/ 3266103 w 3358807"/>
              <a:gd name="connsiteY64" fmla="*/ 2119555 h 2675779"/>
              <a:gd name="connsiteX65" fmla="*/ 3282958 w 3358807"/>
              <a:gd name="connsiteY65" fmla="*/ 2085844 h 2675779"/>
              <a:gd name="connsiteX66" fmla="*/ 3291386 w 3358807"/>
              <a:gd name="connsiteY66" fmla="*/ 2039492 h 2675779"/>
              <a:gd name="connsiteX67" fmla="*/ 3299813 w 3358807"/>
              <a:gd name="connsiteY67" fmla="*/ 2014209 h 2675779"/>
              <a:gd name="connsiteX68" fmla="*/ 3308241 w 3358807"/>
              <a:gd name="connsiteY68" fmla="*/ 1963643 h 2675779"/>
              <a:gd name="connsiteX69" fmla="*/ 3316669 w 3358807"/>
              <a:gd name="connsiteY69" fmla="*/ 1913077 h 2675779"/>
              <a:gd name="connsiteX70" fmla="*/ 3329310 w 3358807"/>
              <a:gd name="connsiteY70" fmla="*/ 1879367 h 2675779"/>
              <a:gd name="connsiteX71" fmla="*/ 3337738 w 3358807"/>
              <a:gd name="connsiteY71" fmla="*/ 1803518 h 2675779"/>
              <a:gd name="connsiteX72" fmla="*/ 3346165 w 3358807"/>
              <a:gd name="connsiteY72" fmla="*/ 1761379 h 2675779"/>
              <a:gd name="connsiteX73" fmla="*/ 3350379 w 3358807"/>
              <a:gd name="connsiteY73" fmla="*/ 1731883 h 2675779"/>
              <a:gd name="connsiteX74" fmla="*/ 3354593 w 3358807"/>
              <a:gd name="connsiteY74" fmla="*/ 1626537 h 2675779"/>
              <a:gd name="connsiteX75" fmla="*/ 3358807 w 3358807"/>
              <a:gd name="connsiteY75" fmla="*/ 1571757 h 2675779"/>
              <a:gd name="connsiteX76" fmla="*/ 3354593 w 3358807"/>
              <a:gd name="connsiteY76" fmla="*/ 1264148 h 2675779"/>
              <a:gd name="connsiteX77" fmla="*/ 3346165 w 3358807"/>
              <a:gd name="connsiteY77" fmla="*/ 1184085 h 2675779"/>
              <a:gd name="connsiteX78" fmla="*/ 3341952 w 3358807"/>
              <a:gd name="connsiteY78" fmla="*/ 1070312 h 2675779"/>
              <a:gd name="connsiteX79" fmla="*/ 3325096 w 3358807"/>
              <a:gd name="connsiteY79" fmla="*/ 969180 h 2675779"/>
              <a:gd name="connsiteX80" fmla="*/ 3316669 w 3358807"/>
              <a:gd name="connsiteY80" fmla="*/ 943897 h 2675779"/>
              <a:gd name="connsiteX81" fmla="*/ 3282958 w 3358807"/>
              <a:gd name="connsiteY81" fmla="*/ 800627 h 2675779"/>
              <a:gd name="connsiteX82" fmla="*/ 3236606 w 3358807"/>
              <a:gd name="connsiteY82" fmla="*/ 716351 h 2675779"/>
              <a:gd name="connsiteX83" fmla="*/ 3232392 w 3358807"/>
              <a:gd name="connsiteY83" fmla="*/ 695282 h 2675779"/>
              <a:gd name="connsiteX84" fmla="*/ 3219751 w 3358807"/>
              <a:gd name="connsiteY84" fmla="*/ 686854 h 2675779"/>
              <a:gd name="connsiteX85" fmla="*/ 3198681 w 3358807"/>
              <a:gd name="connsiteY85" fmla="*/ 653143 h 2675779"/>
              <a:gd name="connsiteX86" fmla="*/ 3186040 w 3358807"/>
              <a:gd name="connsiteY86" fmla="*/ 640502 h 2675779"/>
              <a:gd name="connsiteX87" fmla="*/ 3156543 w 3358807"/>
              <a:gd name="connsiteY87" fmla="*/ 598364 h 2675779"/>
              <a:gd name="connsiteX88" fmla="*/ 3076481 w 3358807"/>
              <a:gd name="connsiteY88" fmla="*/ 501446 h 2675779"/>
              <a:gd name="connsiteX89" fmla="*/ 3038556 w 3358807"/>
              <a:gd name="connsiteY89" fmla="*/ 459308 h 2675779"/>
              <a:gd name="connsiteX90" fmla="*/ 2941638 w 3358807"/>
              <a:gd name="connsiteY90" fmla="*/ 387673 h 2675779"/>
              <a:gd name="connsiteX91" fmla="*/ 2840506 w 3358807"/>
              <a:gd name="connsiteY91" fmla="*/ 320251 h 2675779"/>
              <a:gd name="connsiteX92" fmla="*/ 2819437 w 3358807"/>
              <a:gd name="connsiteY92" fmla="*/ 311824 h 2675779"/>
              <a:gd name="connsiteX93" fmla="*/ 2798368 w 3358807"/>
              <a:gd name="connsiteY93" fmla="*/ 299182 h 2675779"/>
              <a:gd name="connsiteX94" fmla="*/ 2777299 w 3358807"/>
              <a:gd name="connsiteY94" fmla="*/ 294968 h 2675779"/>
              <a:gd name="connsiteX95" fmla="*/ 2760444 w 3358807"/>
              <a:gd name="connsiteY95" fmla="*/ 290755 h 2675779"/>
              <a:gd name="connsiteX96" fmla="*/ 2739375 w 3358807"/>
              <a:gd name="connsiteY96" fmla="*/ 278113 h 2675779"/>
              <a:gd name="connsiteX97" fmla="*/ 2718305 w 3358807"/>
              <a:gd name="connsiteY97" fmla="*/ 273899 h 2675779"/>
              <a:gd name="connsiteX98" fmla="*/ 2701450 w 3358807"/>
              <a:gd name="connsiteY98" fmla="*/ 269685 h 2675779"/>
              <a:gd name="connsiteX99" fmla="*/ 2486545 w 3358807"/>
              <a:gd name="connsiteY99" fmla="*/ 240189 h 2675779"/>
              <a:gd name="connsiteX100" fmla="*/ 2355916 w 3358807"/>
              <a:gd name="connsiteY100" fmla="*/ 244402 h 2675779"/>
              <a:gd name="connsiteX101" fmla="*/ 2313778 w 3358807"/>
              <a:gd name="connsiteY101" fmla="*/ 257044 h 2675779"/>
              <a:gd name="connsiteX102" fmla="*/ 2254785 w 3358807"/>
              <a:gd name="connsiteY102" fmla="*/ 278113 h 2675779"/>
              <a:gd name="connsiteX103" fmla="*/ 2242143 w 3358807"/>
              <a:gd name="connsiteY103" fmla="*/ 286541 h 2675779"/>
              <a:gd name="connsiteX104" fmla="*/ 2195791 w 3358807"/>
              <a:gd name="connsiteY104" fmla="*/ 299182 h 2675779"/>
              <a:gd name="connsiteX105" fmla="*/ 2166294 w 3358807"/>
              <a:gd name="connsiteY105" fmla="*/ 316037 h 2675779"/>
              <a:gd name="connsiteX106" fmla="*/ 2145225 w 3358807"/>
              <a:gd name="connsiteY106" fmla="*/ 332893 h 2675779"/>
              <a:gd name="connsiteX107" fmla="*/ 2107301 w 3358807"/>
              <a:gd name="connsiteY107" fmla="*/ 358176 h 2675779"/>
              <a:gd name="connsiteX108" fmla="*/ 2086232 w 3358807"/>
              <a:gd name="connsiteY108" fmla="*/ 396100 h 2675779"/>
              <a:gd name="connsiteX109" fmla="*/ 2073590 w 3358807"/>
              <a:gd name="connsiteY109" fmla="*/ 412955 h 2675779"/>
              <a:gd name="connsiteX110" fmla="*/ 1968245 w 3358807"/>
              <a:gd name="connsiteY110" fmla="*/ 552012 h 2675779"/>
              <a:gd name="connsiteX111" fmla="*/ 1841830 w 3358807"/>
              <a:gd name="connsiteY111" fmla="*/ 573081 h 2675779"/>
              <a:gd name="connsiteX112" fmla="*/ 1656422 w 3358807"/>
              <a:gd name="connsiteY112" fmla="*/ 547798 h 2675779"/>
              <a:gd name="connsiteX113" fmla="*/ 1643780 w 3358807"/>
              <a:gd name="connsiteY113" fmla="*/ 543584 h 2675779"/>
              <a:gd name="connsiteX114" fmla="*/ 1614283 w 3358807"/>
              <a:gd name="connsiteY114" fmla="*/ 530943 h 2675779"/>
              <a:gd name="connsiteX115" fmla="*/ 1601642 w 3358807"/>
              <a:gd name="connsiteY115" fmla="*/ 526729 h 2675779"/>
              <a:gd name="connsiteX116" fmla="*/ 1584787 w 3358807"/>
              <a:gd name="connsiteY116" fmla="*/ 518301 h 2675779"/>
              <a:gd name="connsiteX117" fmla="*/ 1534221 w 3358807"/>
              <a:gd name="connsiteY117" fmla="*/ 480377 h 2675779"/>
              <a:gd name="connsiteX118" fmla="*/ 1504724 w 3358807"/>
              <a:gd name="connsiteY118" fmla="*/ 446666 h 2675779"/>
              <a:gd name="connsiteX119" fmla="*/ 1445730 w 3358807"/>
              <a:gd name="connsiteY119" fmla="*/ 332893 h 2675779"/>
              <a:gd name="connsiteX120" fmla="*/ 1424661 w 3358807"/>
              <a:gd name="connsiteY120" fmla="*/ 290755 h 2675779"/>
              <a:gd name="connsiteX121" fmla="*/ 1407806 w 3358807"/>
              <a:gd name="connsiteY121" fmla="*/ 252830 h 2675779"/>
              <a:gd name="connsiteX122" fmla="*/ 1403592 w 3358807"/>
              <a:gd name="connsiteY122" fmla="*/ 240189 h 2675779"/>
              <a:gd name="connsiteX123" fmla="*/ 1382523 w 3358807"/>
              <a:gd name="connsiteY123" fmla="*/ 206478 h 2675779"/>
              <a:gd name="connsiteX124" fmla="*/ 1374095 w 3358807"/>
              <a:gd name="connsiteY124" fmla="*/ 189623 h 2675779"/>
              <a:gd name="connsiteX125" fmla="*/ 1361454 w 3358807"/>
              <a:gd name="connsiteY125" fmla="*/ 176981 h 2675779"/>
              <a:gd name="connsiteX126" fmla="*/ 1348812 w 3358807"/>
              <a:gd name="connsiteY126" fmla="*/ 160126 h 2675779"/>
              <a:gd name="connsiteX127" fmla="*/ 1340385 w 3358807"/>
              <a:gd name="connsiteY127" fmla="*/ 147484 h 2675779"/>
              <a:gd name="connsiteX128" fmla="*/ 1285605 w 3358807"/>
              <a:gd name="connsiteY128" fmla="*/ 105346 h 2675779"/>
              <a:gd name="connsiteX129" fmla="*/ 1222398 w 3358807"/>
              <a:gd name="connsiteY129" fmla="*/ 58994 h 2675779"/>
              <a:gd name="connsiteX130" fmla="*/ 1184473 w 3358807"/>
              <a:gd name="connsiteY130" fmla="*/ 37925 h 2675779"/>
              <a:gd name="connsiteX131" fmla="*/ 1095983 w 3358807"/>
              <a:gd name="connsiteY131" fmla="*/ 21070 h 2675779"/>
              <a:gd name="connsiteX132" fmla="*/ 1079128 w 3358807"/>
              <a:gd name="connsiteY132" fmla="*/ 16856 h 2675779"/>
              <a:gd name="connsiteX133" fmla="*/ 1007493 w 3358807"/>
              <a:gd name="connsiteY133" fmla="*/ 8428 h 2675779"/>
              <a:gd name="connsiteX134" fmla="*/ 994851 w 3358807"/>
              <a:gd name="connsiteY134" fmla="*/ 4214 h 2675779"/>
              <a:gd name="connsiteX135" fmla="*/ 784160 w 3358807"/>
              <a:gd name="connsiteY135" fmla="*/ 4214 h 2675779"/>
              <a:gd name="connsiteX136" fmla="*/ 771518 w 3358807"/>
              <a:gd name="connsiteY136" fmla="*/ 8428 h 2675779"/>
              <a:gd name="connsiteX137" fmla="*/ 683028 w 3358807"/>
              <a:gd name="connsiteY137" fmla="*/ 25284 h 2675779"/>
              <a:gd name="connsiteX138" fmla="*/ 624034 w 3358807"/>
              <a:gd name="connsiteY138" fmla="*/ 54780 h 2675779"/>
              <a:gd name="connsiteX139" fmla="*/ 586110 w 3358807"/>
              <a:gd name="connsiteY139" fmla="*/ 67422 h 2675779"/>
              <a:gd name="connsiteX140" fmla="*/ 569255 w 3358807"/>
              <a:gd name="connsiteY140" fmla="*/ 75849 h 2675779"/>
              <a:gd name="connsiteX141" fmla="*/ 531330 w 3358807"/>
              <a:gd name="connsiteY141" fmla="*/ 92705 h 2675779"/>
              <a:gd name="connsiteX142" fmla="*/ 497620 w 3358807"/>
              <a:gd name="connsiteY142" fmla="*/ 109560 h 2675779"/>
              <a:gd name="connsiteX143" fmla="*/ 442840 w 3358807"/>
              <a:gd name="connsiteY143" fmla="*/ 147484 h 2675779"/>
              <a:gd name="connsiteX144" fmla="*/ 362777 w 3358807"/>
              <a:gd name="connsiteY144" fmla="*/ 210692 h 2675779"/>
              <a:gd name="connsiteX145" fmla="*/ 329067 w 3358807"/>
              <a:gd name="connsiteY145" fmla="*/ 248616 h 2675779"/>
              <a:gd name="connsiteX146" fmla="*/ 320639 w 3358807"/>
              <a:gd name="connsiteY146" fmla="*/ 261258 h 2675779"/>
              <a:gd name="connsiteX147" fmla="*/ 307998 w 3358807"/>
              <a:gd name="connsiteY147" fmla="*/ 278113 h 2675779"/>
              <a:gd name="connsiteX148" fmla="*/ 299570 w 3358807"/>
              <a:gd name="connsiteY148" fmla="*/ 320251 h 2675779"/>
              <a:gd name="connsiteX149" fmla="*/ 299570 w 3358807"/>
              <a:gd name="connsiteY149" fmla="*/ 391886 h 2675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3358807" h="2675779">
                <a:moveTo>
                  <a:pt x="299570" y="391886"/>
                </a:moveTo>
                <a:cubicBezTo>
                  <a:pt x="298868" y="408741"/>
                  <a:pt x="296866" y="411566"/>
                  <a:pt x="295356" y="421383"/>
                </a:cubicBezTo>
                <a:cubicBezTo>
                  <a:pt x="294057" y="429828"/>
                  <a:pt x="292350" y="438208"/>
                  <a:pt x="291142" y="446666"/>
                </a:cubicBezTo>
                <a:cubicBezTo>
                  <a:pt x="289540" y="457877"/>
                  <a:pt x="290722" y="469707"/>
                  <a:pt x="286928" y="480377"/>
                </a:cubicBezTo>
                <a:cubicBezTo>
                  <a:pt x="268141" y="533215"/>
                  <a:pt x="243749" y="583908"/>
                  <a:pt x="223721" y="636288"/>
                </a:cubicBezTo>
                <a:cubicBezTo>
                  <a:pt x="207220" y="679444"/>
                  <a:pt x="195762" y="724533"/>
                  <a:pt x="177369" y="766917"/>
                </a:cubicBezTo>
                <a:cubicBezTo>
                  <a:pt x="163356" y="799207"/>
                  <a:pt x="143006" y="828373"/>
                  <a:pt x="126803" y="859621"/>
                </a:cubicBezTo>
                <a:cubicBezTo>
                  <a:pt x="123321" y="866336"/>
                  <a:pt x="121758" y="873925"/>
                  <a:pt x="118375" y="880690"/>
                </a:cubicBezTo>
                <a:cubicBezTo>
                  <a:pt x="104888" y="907664"/>
                  <a:pt x="86068" y="932242"/>
                  <a:pt x="76237" y="960753"/>
                </a:cubicBezTo>
                <a:cubicBezTo>
                  <a:pt x="53181" y="1027616"/>
                  <a:pt x="32831" y="1072742"/>
                  <a:pt x="21458" y="1137733"/>
                </a:cubicBezTo>
                <a:cubicBezTo>
                  <a:pt x="14849" y="1175498"/>
                  <a:pt x="4602" y="1251507"/>
                  <a:pt x="4602" y="1251507"/>
                </a:cubicBezTo>
                <a:cubicBezTo>
                  <a:pt x="3197" y="1303477"/>
                  <a:pt x="-1344" y="1355458"/>
                  <a:pt x="388" y="1407418"/>
                </a:cubicBezTo>
                <a:cubicBezTo>
                  <a:pt x="1473" y="1439980"/>
                  <a:pt x="7795" y="1472180"/>
                  <a:pt x="13030" y="1504336"/>
                </a:cubicBezTo>
                <a:cubicBezTo>
                  <a:pt x="24219" y="1573067"/>
                  <a:pt x="28516" y="1594531"/>
                  <a:pt x="55168" y="1656034"/>
                </a:cubicBezTo>
                <a:cubicBezTo>
                  <a:pt x="63910" y="1676207"/>
                  <a:pt x="76066" y="1694793"/>
                  <a:pt x="84665" y="1715027"/>
                </a:cubicBezTo>
                <a:cubicBezTo>
                  <a:pt x="99970" y="1751038"/>
                  <a:pt x="111245" y="1788685"/>
                  <a:pt x="126803" y="1824587"/>
                </a:cubicBezTo>
                <a:cubicBezTo>
                  <a:pt x="129595" y="1831031"/>
                  <a:pt x="136196" y="1835215"/>
                  <a:pt x="139445" y="1841442"/>
                </a:cubicBezTo>
                <a:cubicBezTo>
                  <a:pt x="169954" y="1899918"/>
                  <a:pt x="198026" y="1959637"/>
                  <a:pt x="227935" y="2018423"/>
                </a:cubicBezTo>
                <a:cubicBezTo>
                  <a:pt x="238763" y="2039705"/>
                  <a:pt x="247767" y="2062199"/>
                  <a:pt x="261646" y="2081630"/>
                </a:cubicBezTo>
                <a:cubicBezTo>
                  <a:pt x="294244" y="2127268"/>
                  <a:pt x="306258" y="2148965"/>
                  <a:pt x="345922" y="2186976"/>
                </a:cubicBezTo>
                <a:cubicBezTo>
                  <a:pt x="364621" y="2204896"/>
                  <a:pt x="383252" y="2223348"/>
                  <a:pt x="404916" y="2237542"/>
                </a:cubicBezTo>
                <a:cubicBezTo>
                  <a:pt x="424364" y="2250284"/>
                  <a:pt x="447327" y="2256640"/>
                  <a:pt x="468123" y="2267038"/>
                </a:cubicBezTo>
                <a:cubicBezTo>
                  <a:pt x="475449" y="2270701"/>
                  <a:pt x="481422" y="2277090"/>
                  <a:pt x="489192" y="2279680"/>
                </a:cubicBezTo>
                <a:cubicBezTo>
                  <a:pt x="511169" y="2287006"/>
                  <a:pt x="534550" y="2289475"/>
                  <a:pt x="556613" y="2296535"/>
                </a:cubicBezTo>
                <a:cubicBezTo>
                  <a:pt x="569789" y="2300751"/>
                  <a:pt x="581288" y="2309415"/>
                  <a:pt x="594538" y="2313390"/>
                </a:cubicBezTo>
                <a:cubicBezTo>
                  <a:pt x="609580" y="2317902"/>
                  <a:pt x="625695" y="2317854"/>
                  <a:pt x="640890" y="2321818"/>
                </a:cubicBezTo>
                <a:cubicBezTo>
                  <a:pt x="658082" y="2326303"/>
                  <a:pt x="674421" y="2333626"/>
                  <a:pt x="691456" y="2338673"/>
                </a:cubicBezTo>
                <a:cubicBezTo>
                  <a:pt x="752783" y="2356844"/>
                  <a:pt x="739685" y="2353657"/>
                  <a:pt x="788374" y="2359743"/>
                </a:cubicBezTo>
                <a:cubicBezTo>
                  <a:pt x="798206" y="2362552"/>
                  <a:pt x="807843" y="2366165"/>
                  <a:pt x="817870" y="2368170"/>
                </a:cubicBezTo>
                <a:cubicBezTo>
                  <a:pt x="828975" y="2370391"/>
                  <a:pt x="840639" y="2369466"/>
                  <a:pt x="851581" y="2372384"/>
                </a:cubicBezTo>
                <a:cubicBezTo>
                  <a:pt x="861917" y="2375140"/>
                  <a:pt x="870844" y="2381911"/>
                  <a:pt x="881078" y="2385026"/>
                </a:cubicBezTo>
                <a:cubicBezTo>
                  <a:pt x="935529" y="2401598"/>
                  <a:pt x="991179" y="2414121"/>
                  <a:pt x="1045417" y="2431378"/>
                </a:cubicBezTo>
                <a:lnTo>
                  <a:pt x="1138121" y="2460874"/>
                </a:lnTo>
                <a:cubicBezTo>
                  <a:pt x="1150803" y="2464965"/>
                  <a:pt x="1163016" y="2470724"/>
                  <a:pt x="1176046" y="2473516"/>
                </a:cubicBezTo>
                <a:cubicBezTo>
                  <a:pt x="1195710" y="2477730"/>
                  <a:pt x="1215226" y="2482711"/>
                  <a:pt x="1235039" y="2486157"/>
                </a:cubicBezTo>
                <a:cubicBezTo>
                  <a:pt x="1247570" y="2488336"/>
                  <a:pt x="1260331" y="2488885"/>
                  <a:pt x="1272963" y="2490371"/>
                </a:cubicBezTo>
                <a:lnTo>
                  <a:pt x="1306674" y="2494585"/>
                </a:lnTo>
                <a:cubicBezTo>
                  <a:pt x="1322125" y="2498799"/>
                  <a:pt x="1337710" y="2502546"/>
                  <a:pt x="1353026" y="2507226"/>
                </a:cubicBezTo>
                <a:cubicBezTo>
                  <a:pt x="1388286" y="2518000"/>
                  <a:pt x="1422762" y="2531383"/>
                  <a:pt x="1458372" y="2540937"/>
                </a:cubicBezTo>
                <a:cubicBezTo>
                  <a:pt x="1480456" y="2546862"/>
                  <a:pt x="1503496" y="2548512"/>
                  <a:pt x="1525793" y="2553579"/>
                </a:cubicBezTo>
                <a:cubicBezTo>
                  <a:pt x="1534456" y="2555548"/>
                  <a:pt x="1542349" y="2560344"/>
                  <a:pt x="1551076" y="2562006"/>
                </a:cubicBezTo>
                <a:cubicBezTo>
                  <a:pt x="1571956" y="2565983"/>
                  <a:pt x="1593275" y="2567202"/>
                  <a:pt x="1614283" y="2570434"/>
                </a:cubicBezTo>
                <a:cubicBezTo>
                  <a:pt x="1648061" y="2575631"/>
                  <a:pt x="1681972" y="2580249"/>
                  <a:pt x="1715415" y="2587289"/>
                </a:cubicBezTo>
                <a:cubicBezTo>
                  <a:pt x="1735428" y="2591502"/>
                  <a:pt x="1754631" y="2598939"/>
                  <a:pt x="1774409" y="2604144"/>
                </a:cubicBezTo>
                <a:cubicBezTo>
                  <a:pt x="1781335" y="2605967"/>
                  <a:pt x="1788499" y="2606747"/>
                  <a:pt x="1795478" y="2608358"/>
                </a:cubicBezTo>
                <a:cubicBezTo>
                  <a:pt x="1806764" y="2610963"/>
                  <a:pt x="1817863" y="2614359"/>
                  <a:pt x="1829188" y="2616786"/>
                </a:cubicBezTo>
                <a:cubicBezTo>
                  <a:pt x="1837529" y="2618573"/>
                  <a:pt x="1866217" y="2622346"/>
                  <a:pt x="1875540" y="2625214"/>
                </a:cubicBezTo>
                <a:cubicBezTo>
                  <a:pt x="1887010" y="2628743"/>
                  <a:pt x="1897527" y="2635290"/>
                  <a:pt x="1909251" y="2637855"/>
                </a:cubicBezTo>
                <a:cubicBezTo>
                  <a:pt x="1987200" y="2654906"/>
                  <a:pt x="2000885" y="2654032"/>
                  <a:pt x="2069376" y="2658924"/>
                </a:cubicBezTo>
                <a:cubicBezTo>
                  <a:pt x="2130034" y="2671056"/>
                  <a:pt x="2064148" y="2659035"/>
                  <a:pt x="2200005" y="2667352"/>
                </a:cubicBezTo>
                <a:cubicBezTo>
                  <a:pt x="2232372" y="2669334"/>
                  <a:pt x="2264617" y="2672970"/>
                  <a:pt x="2296923" y="2675779"/>
                </a:cubicBezTo>
                <a:cubicBezTo>
                  <a:pt x="2396650" y="2672970"/>
                  <a:pt x="2496482" y="2672708"/>
                  <a:pt x="2596105" y="2667352"/>
                </a:cubicBezTo>
                <a:cubicBezTo>
                  <a:pt x="2691976" y="2662198"/>
                  <a:pt x="2665243" y="2657959"/>
                  <a:pt x="2735161" y="2642069"/>
                </a:cubicBezTo>
                <a:cubicBezTo>
                  <a:pt x="2821521" y="2622442"/>
                  <a:pt x="2782747" y="2647524"/>
                  <a:pt x="2912141" y="2587289"/>
                </a:cubicBezTo>
                <a:cubicBezTo>
                  <a:pt x="2952106" y="2568685"/>
                  <a:pt x="2991492" y="2547407"/>
                  <a:pt x="3025915" y="2519868"/>
                </a:cubicBezTo>
                <a:cubicBezTo>
                  <a:pt x="3031158" y="2515674"/>
                  <a:pt x="3064587" y="2486934"/>
                  <a:pt x="3080694" y="2477730"/>
                </a:cubicBezTo>
                <a:cubicBezTo>
                  <a:pt x="3086148" y="2474613"/>
                  <a:pt x="3091931" y="2472111"/>
                  <a:pt x="3097550" y="2469302"/>
                </a:cubicBezTo>
                <a:cubicBezTo>
                  <a:pt x="3113084" y="2438233"/>
                  <a:pt x="3101535" y="2456889"/>
                  <a:pt x="3139688" y="2418736"/>
                </a:cubicBezTo>
                <a:lnTo>
                  <a:pt x="3139688" y="2418736"/>
                </a:lnTo>
                <a:cubicBezTo>
                  <a:pt x="3153734" y="2396262"/>
                  <a:pt x="3173119" y="2376346"/>
                  <a:pt x="3181826" y="2351315"/>
                </a:cubicBezTo>
                <a:cubicBezTo>
                  <a:pt x="3193063" y="2319009"/>
                  <a:pt x="3204721" y="2286846"/>
                  <a:pt x="3215537" y="2254397"/>
                </a:cubicBezTo>
                <a:cubicBezTo>
                  <a:pt x="3224387" y="2227846"/>
                  <a:pt x="3231970" y="2200885"/>
                  <a:pt x="3240820" y="2174334"/>
                </a:cubicBezTo>
                <a:cubicBezTo>
                  <a:pt x="3243212" y="2167158"/>
                  <a:pt x="3245864" y="2160030"/>
                  <a:pt x="3249247" y="2153265"/>
                </a:cubicBezTo>
                <a:cubicBezTo>
                  <a:pt x="3251512" y="2148735"/>
                  <a:pt x="3255410" y="2145154"/>
                  <a:pt x="3257675" y="2140624"/>
                </a:cubicBezTo>
                <a:cubicBezTo>
                  <a:pt x="3261058" y="2133859"/>
                  <a:pt x="3262933" y="2126423"/>
                  <a:pt x="3266103" y="2119555"/>
                </a:cubicBezTo>
                <a:cubicBezTo>
                  <a:pt x="3271368" y="2108148"/>
                  <a:pt x="3277340" y="2097081"/>
                  <a:pt x="3282958" y="2085844"/>
                </a:cubicBezTo>
                <a:cubicBezTo>
                  <a:pt x="3285767" y="2070393"/>
                  <a:pt x="3287789" y="2054779"/>
                  <a:pt x="3291386" y="2039492"/>
                </a:cubicBezTo>
                <a:cubicBezTo>
                  <a:pt x="3293421" y="2030845"/>
                  <a:pt x="3297886" y="2022881"/>
                  <a:pt x="3299813" y="2014209"/>
                </a:cubicBezTo>
                <a:cubicBezTo>
                  <a:pt x="3303520" y="1997528"/>
                  <a:pt x="3305432" y="1980498"/>
                  <a:pt x="3308241" y="1963643"/>
                </a:cubicBezTo>
                <a:cubicBezTo>
                  <a:pt x="3311050" y="1946788"/>
                  <a:pt x="3310669" y="1929077"/>
                  <a:pt x="3316669" y="1913077"/>
                </a:cubicBezTo>
                <a:lnTo>
                  <a:pt x="3329310" y="1879367"/>
                </a:lnTo>
                <a:cubicBezTo>
                  <a:pt x="3332119" y="1854084"/>
                  <a:pt x="3334141" y="1828701"/>
                  <a:pt x="3337738" y="1803518"/>
                </a:cubicBezTo>
                <a:cubicBezTo>
                  <a:pt x="3339764" y="1789338"/>
                  <a:pt x="3343676" y="1775486"/>
                  <a:pt x="3346165" y="1761379"/>
                </a:cubicBezTo>
                <a:cubicBezTo>
                  <a:pt x="3347891" y="1751598"/>
                  <a:pt x="3348974" y="1741715"/>
                  <a:pt x="3350379" y="1731883"/>
                </a:cubicBezTo>
                <a:cubicBezTo>
                  <a:pt x="3351784" y="1696768"/>
                  <a:pt x="3352746" y="1661632"/>
                  <a:pt x="3354593" y="1626537"/>
                </a:cubicBezTo>
                <a:cubicBezTo>
                  <a:pt x="3355556" y="1608248"/>
                  <a:pt x="3358807" y="1590071"/>
                  <a:pt x="3358807" y="1571757"/>
                </a:cubicBezTo>
                <a:cubicBezTo>
                  <a:pt x="3358807" y="1469211"/>
                  <a:pt x="3357034" y="1366665"/>
                  <a:pt x="3354593" y="1264148"/>
                </a:cubicBezTo>
                <a:cubicBezTo>
                  <a:pt x="3354131" y="1244733"/>
                  <a:pt x="3348816" y="1205296"/>
                  <a:pt x="3346165" y="1184085"/>
                </a:cubicBezTo>
                <a:cubicBezTo>
                  <a:pt x="3344761" y="1146161"/>
                  <a:pt x="3345655" y="1108081"/>
                  <a:pt x="3341952" y="1070312"/>
                </a:cubicBezTo>
                <a:cubicBezTo>
                  <a:pt x="3338617" y="1036299"/>
                  <a:pt x="3331798" y="1002692"/>
                  <a:pt x="3325096" y="969180"/>
                </a:cubicBezTo>
                <a:cubicBezTo>
                  <a:pt x="3323354" y="960469"/>
                  <a:pt x="3318530" y="952583"/>
                  <a:pt x="3316669" y="943897"/>
                </a:cubicBezTo>
                <a:cubicBezTo>
                  <a:pt x="3306247" y="895261"/>
                  <a:pt x="3304307" y="846172"/>
                  <a:pt x="3282958" y="800627"/>
                </a:cubicBezTo>
                <a:cubicBezTo>
                  <a:pt x="3269350" y="771597"/>
                  <a:pt x="3252057" y="744443"/>
                  <a:pt x="3236606" y="716351"/>
                </a:cubicBezTo>
                <a:cubicBezTo>
                  <a:pt x="3235201" y="709328"/>
                  <a:pt x="3235945" y="701500"/>
                  <a:pt x="3232392" y="695282"/>
                </a:cubicBezTo>
                <a:cubicBezTo>
                  <a:pt x="3229879" y="690885"/>
                  <a:pt x="3222915" y="690809"/>
                  <a:pt x="3219751" y="686854"/>
                </a:cubicBezTo>
                <a:cubicBezTo>
                  <a:pt x="3211473" y="676506"/>
                  <a:pt x="3206475" y="663860"/>
                  <a:pt x="3198681" y="653143"/>
                </a:cubicBezTo>
                <a:cubicBezTo>
                  <a:pt x="3195176" y="648324"/>
                  <a:pt x="3189673" y="645225"/>
                  <a:pt x="3186040" y="640502"/>
                </a:cubicBezTo>
                <a:cubicBezTo>
                  <a:pt x="3175586" y="626912"/>
                  <a:pt x="3167463" y="611582"/>
                  <a:pt x="3156543" y="598364"/>
                </a:cubicBezTo>
                <a:cubicBezTo>
                  <a:pt x="3129856" y="566058"/>
                  <a:pt x="3103592" y="533398"/>
                  <a:pt x="3076481" y="501446"/>
                </a:cubicBezTo>
                <a:cubicBezTo>
                  <a:pt x="3064255" y="487037"/>
                  <a:pt x="3055458" y="467759"/>
                  <a:pt x="3038556" y="459308"/>
                </a:cubicBezTo>
                <a:cubicBezTo>
                  <a:pt x="2986418" y="433237"/>
                  <a:pt x="3053001" y="467958"/>
                  <a:pt x="2941638" y="387673"/>
                </a:cubicBezTo>
                <a:cubicBezTo>
                  <a:pt x="2908773" y="363980"/>
                  <a:pt x="2874929" y="341617"/>
                  <a:pt x="2840506" y="320251"/>
                </a:cubicBezTo>
                <a:cubicBezTo>
                  <a:pt x="2834079" y="316262"/>
                  <a:pt x="2826202" y="315207"/>
                  <a:pt x="2819437" y="311824"/>
                </a:cubicBezTo>
                <a:cubicBezTo>
                  <a:pt x="2812111" y="308161"/>
                  <a:pt x="2805972" y="302224"/>
                  <a:pt x="2798368" y="299182"/>
                </a:cubicBezTo>
                <a:cubicBezTo>
                  <a:pt x="2791718" y="296522"/>
                  <a:pt x="2784291" y="296522"/>
                  <a:pt x="2777299" y="294968"/>
                </a:cubicBezTo>
                <a:cubicBezTo>
                  <a:pt x="2771646" y="293712"/>
                  <a:pt x="2766062" y="292159"/>
                  <a:pt x="2760444" y="290755"/>
                </a:cubicBezTo>
                <a:cubicBezTo>
                  <a:pt x="2753421" y="286541"/>
                  <a:pt x="2746979" y="281155"/>
                  <a:pt x="2739375" y="278113"/>
                </a:cubicBezTo>
                <a:cubicBezTo>
                  <a:pt x="2732725" y="275453"/>
                  <a:pt x="2725297" y="275453"/>
                  <a:pt x="2718305" y="273899"/>
                </a:cubicBezTo>
                <a:cubicBezTo>
                  <a:pt x="2712652" y="272643"/>
                  <a:pt x="2707142" y="270752"/>
                  <a:pt x="2701450" y="269685"/>
                </a:cubicBezTo>
                <a:cubicBezTo>
                  <a:pt x="2564854" y="244073"/>
                  <a:pt x="2612457" y="251137"/>
                  <a:pt x="2486545" y="240189"/>
                </a:cubicBezTo>
                <a:cubicBezTo>
                  <a:pt x="2443002" y="241593"/>
                  <a:pt x="2399276" y="240172"/>
                  <a:pt x="2355916" y="244402"/>
                </a:cubicBezTo>
                <a:cubicBezTo>
                  <a:pt x="2341321" y="245826"/>
                  <a:pt x="2327619" y="252200"/>
                  <a:pt x="2313778" y="257044"/>
                </a:cubicBezTo>
                <a:cubicBezTo>
                  <a:pt x="2242508" y="281989"/>
                  <a:pt x="2295410" y="267956"/>
                  <a:pt x="2254785" y="278113"/>
                </a:cubicBezTo>
                <a:cubicBezTo>
                  <a:pt x="2250571" y="280922"/>
                  <a:pt x="2246771" y="284484"/>
                  <a:pt x="2242143" y="286541"/>
                </a:cubicBezTo>
                <a:cubicBezTo>
                  <a:pt x="2224649" y="294316"/>
                  <a:pt x="2213813" y="295577"/>
                  <a:pt x="2195791" y="299182"/>
                </a:cubicBezTo>
                <a:cubicBezTo>
                  <a:pt x="2163042" y="331934"/>
                  <a:pt x="2204494" y="294815"/>
                  <a:pt x="2166294" y="316037"/>
                </a:cubicBezTo>
                <a:cubicBezTo>
                  <a:pt x="2158432" y="320405"/>
                  <a:pt x="2152544" y="327665"/>
                  <a:pt x="2145225" y="332893"/>
                </a:cubicBezTo>
                <a:cubicBezTo>
                  <a:pt x="2132862" y="341724"/>
                  <a:pt x="2119942" y="349748"/>
                  <a:pt x="2107301" y="358176"/>
                </a:cubicBezTo>
                <a:cubicBezTo>
                  <a:pt x="2100278" y="370817"/>
                  <a:pt x="2093811" y="383784"/>
                  <a:pt x="2086232" y="396100"/>
                </a:cubicBezTo>
                <a:cubicBezTo>
                  <a:pt x="2082551" y="402081"/>
                  <a:pt x="2077203" y="406933"/>
                  <a:pt x="2073590" y="412955"/>
                </a:cubicBezTo>
                <a:cubicBezTo>
                  <a:pt x="2037881" y="472470"/>
                  <a:pt x="2030257" y="524727"/>
                  <a:pt x="1968245" y="552012"/>
                </a:cubicBezTo>
                <a:cubicBezTo>
                  <a:pt x="1923455" y="571719"/>
                  <a:pt x="1889201" y="569923"/>
                  <a:pt x="1841830" y="573081"/>
                </a:cubicBezTo>
                <a:lnTo>
                  <a:pt x="1656422" y="547798"/>
                </a:lnTo>
                <a:cubicBezTo>
                  <a:pt x="1652029" y="547144"/>
                  <a:pt x="1647904" y="545234"/>
                  <a:pt x="1643780" y="543584"/>
                </a:cubicBezTo>
                <a:cubicBezTo>
                  <a:pt x="1633848" y="539611"/>
                  <a:pt x="1624215" y="534916"/>
                  <a:pt x="1614283" y="530943"/>
                </a:cubicBezTo>
                <a:cubicBezTo>
                  <a:pt x="1610159" y="529293"/>
                  <a:pt x="1605724" y="528479"/>
                  <a:pt x="1601642" y="526729"/>
                </a:cubicBezTo>
                <a:cubicBezTo>
                  <a:pt x="1595868" y="524254"/>
                  <a:pt x="1590278" y="521352"/>
                  <a:pt x="1584787" y="518301"/>
                </a:cubicBezTo>
                <a:cubicBezTo>
                  <a:pt x="1563087" y="506246"/>
                  <a:pt x="1553375" y="499531"/>
                  <a:pt x="1534221" y="480377"/>
                </a:cubicBezTo>
                <a:cubicBezTo>
                  <a:pt x="1523663" y="469819"/>
                  <a:pt x="1513683" y="458611"/>
                  <a:pt x="1504724" y="446666"/>
                </a:cubicBezTo>
                <a:cubicBezTo>
                  <a:pt x="1480221" y="413995"/>
                  <a:pt x="1462103" y="366808"/>
                  <a:pt x="1445730" y="332893"/>
                </a:cubicBezTo>
                <a:cubicBezTo>
                  <a:pt x="1438903" y="318751"/>
                  <a:pt x="1430493" y="305336"/>
                  <a:pt x="1424661" y="290755"/>
                </a:cubicBezTo>
                <a:cubicBezTo>
                  <a:pt x="1385537" y="192932"/>
                  <a:pt x="1443172" y="335345"/>
                  <a:pt x="1407806" y="252830"/>
                </a:cubicBezTo>
                <a:cubicBezTo>
                  <a:pt x="1406056" y="248748"/>
                  <a:pt x="1405719" y="244088"/>
                  <a:pt x="1403592" y="240189"/>
                </a:cubicBezTo>
                <a:cubicBezTo>
                  <a:pt x="1397247" y="228556"/>
                  <a:pt x="1389200" y="217924"/>
                  <a:pt x="1382523" y="206478"/>
                </a:cubicBezTo>
                <a:cubicBezTo>
                  <a:pt x="1379358" y="201052"/>
                  <a:pt x="1377746" y="194735"/>
                  <a:pt x="1374095" y="189623"/>
                </a:cubicBezTo>
                <a:cubicBezTo>
                  <a:pt x="1370631" y="184774"/>
                  <a:pt x="1365332" y="181506"/>
                  <a:pt x="1361454" y="176981"/>
                </a:cubicBezTo>
                <a:cubicBezTo>
                  <a:pt x="1356883" y="171649"/>
                  <a:pt x="1352894" y="165841"/>
                  <a:pt x="1348812" y="160126"/>
                </a:cubicBezTo>
                <a:cubicBezTo>
                  <a:pt x="1345868" y="156005"/>
                  <a:pt x="1344212" y="150801"/>
                  <a:pt x="1340385" y="147484"/>
                </a:cubicBezTo>
                <a:cubicBezTo>
                  <a:pt x="1322976" y="132396"/>
                  <a:pt x="1302823" y="120651"/>
                  <a:pt x="1285605" y="105346"/>
                </a:cubicBezTo>
                <a:cubicBezTo>
                  <a:pt x="1225143" y="51602"/>
                  <a:pt x="1316347" y="108441"/>
                  <a:pt x="1222398" y="58994"/>
                </a:cubicBezTo>
                <a:cubicBezTo>
                  <a:pt x="1209601" y="52259"/>
                  <a:pt x="1197987" y="43073"/>
                  <a:pt x="1184473" y="37925"/>
                </a:cubicBezTo>
                <a:cubicBezTo>
                  <a:pt x="1152097" y="25592"/>
                  <a:pt x="1128825" y="24719"/>
                  <a:pt x="1095983" y="21070"/>
                </a:cubicBezTo>
                <a:cubicBezTo>
                  <a:pt x="1090365" y="19665"/>
                  <a:pt x="1084826" y="17892"/>
                  <a:pt x="1079128" y="16856"/>
                </a:cubicBezTo>
                <a:cubicBezTo>
                  <a:pt x="1056358" y="12716"/>
                  <a:pt x="1030092" y="10688"/>
                  <a:pt x="1007493" y="8428"/>
                </a:cubicBezTo>
                <a:cubicBezTo>
                  <a:pt x="1003279" y="7023"/>
                  <a:pt x="999276" y="4599"/>
                  <a:pt x="994851" y="4214"/>
                </a:cubicBezTo>
                <a:cubicBezTo>
                  <a:pt x="907302" y="-3398"/>
                  <a:pt x="880472" y="1004"/>
                  <a:pt x="784160" y="4214"/>
                </a:cubicBezTo>
                <a:cubicBezTo>
                  <a:pt x="779946" y="5619"/>
                  <a:pt x="775874" y="7557"/>
                  <a:pt x="771518" y="8428"/>
                </a:cubicBezTo>
                <a:cubicBezTo>
                  <a:pt x="740780" y="14576"/>
                  <a:pt x="712927" y="16490"/>
                  <a:pt x="683028" y="25284"/>
                </a:cubicBezTo>
                <a:cubicBezTo>
                  <a:pt x="611646" y="46278"/>
                  <a:pt x="683092" y="27219"/>
                  <a:pt x="624034" y="54780"/>
                </a:cubicBezTo>
                <a:cubicBezTo>
                  <a:pt x="611959" y="60415"/>
                  <a:pt x="598029" y="61463"/>
                  <a:pt x="586110" y="67422"/>
                </a:cubicBezTo>
                <a:lnTo>
                  <a:pt x="569255" y="75849"/>
                </a:lnTo>
                <a:cubicBezTo>
                  <a:pt x="544132" y="100972"/>
                  <a:pt x="571724" y="78278"/>
                  <a:pt x="531330" y="92705"/>
                </a:cubicBezTo>
                <a:cubicBezTo>
                  <a:pt x="519499" y="96930"/>
                  <a:pt x="508302" y="102947"/>
                  <a:pt x="497620" y="109560"/>
                </a:cubicBezTo>
                <a:cubicBezTo>
                  <a:pt x="478737" y="121250"/>
                  <a:pt x="459794" y="133138"/>
                  <a:pt x="442840" y="147484"/>
                </a:cubicBezTo>
                <a:cubicBezTo>
                  <a:pt x="380328" y="200380"/>
                  <a:pt x="407963" y="180569"/>
                  <a:pt x="362777" y="210692"/>
                </a:cubicBezTo>
                <a:cubicBezTo>
                  <a:pt x="330371" y="253901"/>
                  <a:pt x="374627" y="196548"/>
                  <a:pt x="329067" y="248616"/>
                </a:cubicBezTo>
                <a:cubicBezTo>
                  <a:pt x="325732" y="252428"/>
                  <a:pt x="323583" y="257137"/>
                  <a:pt x="320639" y="261258"/>
                </a:cubicBezTo>
                <a:cubicBezTo>
                  <a:pt x="316557" y="266973"/>
                  <a:pt x="312212" y="272495"/>
                  <a:pt x="307998" y="278113"/>
                </a:cubicBezTo>
                <a:cubicBezTo>
                  <a:pt x="301846" y="296568"/>
                  <a:pt x="301722" y="294428"/>
                  <a:pt x="299570" y="320251"/>
                </a:cubicBezTo>
                <a:cubicBezTo>
                  <a:pt x="297583" y="344088"/>
                  <a:pt x="300272" y="375031"/>
                  <a:pt x="299570" y="391886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4C012B23-C3AA-43EC-8357-12E783489FEA}"/>
              </a:ext>
            </a:extLst>
          </p:cNvPr>
          <p:cNvSpPr/>
          <p:nvPr/>
        </p:nvSpPr>
        <p:spPr>
          <a:xfrm>
            <a:off x="4457054" y="51677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7AECD24-1C35-4674-B8B0-36A00C1EBE98}"/>
              </a:ext>
            </a:extLst>
          </p:cNvPr>
          <p:cNvSpPr txBox="1"/>
          <p:nvPr/>
        </p:nvSpPr>
        <p:spPr>
          <a:xfrm>
            <a:off x="4571720" y="5284029"/>
            <a:ext cx="22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E27D0BD6-CAE0-4DBE-A6D0-E1FB2D6ED9ED}"/>
                  </a:ext>
                </a:extLst>
              </p:cNvPr>
              <p:cNvSpPr txBox="1"/>
              <p:nvPr/>
            </p:nvSpPr>
            <p:spPr>
              <a:xfrm>
                <a:off x="4137832" y="5255586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27D0BD6-CAE0-4DBE-A6D0-E1FB2D6ED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832" y="5255586"/>
                <a:ext cx="304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xmlns="" id="{980202B8-4164-46D6-BA0E-2B7C6B229BC8}"/>
              </a:ext>
            </a:extLst>
          </p:cNvPr>
          <p:cNvSpPr/>
          <p:nvPr/>
        </p:nvSpPr>
        <p:spPr>
          <a:xfrm>
            <a:off x="7620000" y="3331623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316CD6F-7A92-4C35-8A9A-0BBD04A4EE13}"/>
              </a:ext>
            </a:extLst>
          </p:cNvPr>
          <p:cNvSpPr txBox="1"/>
          <p:nvPr/>
        </p:nvSpPr>
        <p:spPr>
          <a:xfrm>
            <a:off x="3581400" y="6172200"/>
            <a:ext cx="247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400" dirty="0">
                <a:latin typeface="Arial Narrow" pitchFamily="34" charset="0"/>
              </a:rPr>
              <a:t>Numbered subgraph</a:t>
            </a:r>
            <a:endParaRPr lang="en-US" sz="2400" i="0" dirty="0">
              <a:latin typeface="Arial Narrow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CF8834C4-4438-4FA9-8CF0-000CA66C8302}"/>
              </a:ext>
            </a:extLst>
          </p:cNvPr>
          <p:cNvSpPr/>
          <p:nvPr/>
        </p:nvSpPr>
        <p:spPr>
          <a:xfrm>
            <a:off x="5181600" y="3962400"/>
            <a:ext cx="533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66842C1B-62CB-4448-AC3E-ED6B7A5D4B30}"/>
              </a:ext>
            </a:extLst>
          </p:cNvPr>
          <p:cNvSpPr/>
          <p:nvPr/>
        </p:nvSpPr>
        <p:spPr>
          <a:xfrm>
            <a:off x="6344828" y="3962400"/>
            <a:ext cx="533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CE018B46-F79E-49EE-9281-3D4895F6CDDB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>
            <a:off x="5715000" y="4191000"/>
            <a:ext cx="62982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16EBE1CA-FA16-4B5B-A204-907DF4A8FFB0}"/>
              </a:ext>
            </a:extLst>
          </p:cNvPr>
          <p:cNvSpPr/>
          <p:nvPr/>
        </p:nvSpPr>
        <p:spPr>
          <a:xfrm>
            <a:off x="3729164" y="4333634"/>
            <a:ext cx="1837322" cy="849371"/>
          </a:xfrm>
          <a:custGeom>
            <a:avLst/>
            <a:gdLst>
              <a:gd name="connsiteX0" fmla="*/ 1099879 w 1837322"/>
              <a:gd name="connsiteY0" fmla="*/ 849371 h 849371"/>
              <a:gd name="connsiteX1" fmla="*/ 1108307 w 1837322"/>
              <a:gd name="connsiteY1" fmla="*/ 819874 h 849371"/>
              <a:gd name="connsiteX2" fmla="*/ 1120948 w 1837322"/>
              <a:gd name="connsiteY2" fmla="*/ 786163 h 849371"/>
              <a:gd name="connsiteX3" fmla="*/ 1125162 w 1837322"/>
              <a:gd name="connsiteY3" fmla="*/ 752453 h 849371"/>
              <a:gd name="connsiteX4" fmla="*/ 1129376 w 1837322"/>
              <a:gd name="connsiteY4" fmla="*/ 727170 h 849371"/>
              <a:gd name="connsiteX5" fmla="*/ 1125162 w 1837322"/>
              <a:gd name="connsiteY5" fmla="*/ 693459 h 849371"/>
              <a:gd name="connsiteX6" fmla="*/ 1104093 w 1837322"/>
              <a:gd name="connsiteY6" fmla="*/ 668176 h 849371"/>
              <a:gd name="connsiteX7" fmla="*/ 965037 w 1837322"/>
              <a:gd name="connsiteY7" fmla="*/ 579686 h 849371"/>
              <a:gd name="connsiteX8" fmla="*/ 939754 w 1837322"/>
              <a:gd name="connsiteY8" fmla="*/ 567044 h 849371"/>
              <a:gd name="connsiteX9" fmla="*/ 526799 w 1837322"/>
              <a:gd name="connsiteY9" fmla="*/ 558617 h 849371"/>
              <a:gd name="connsiteX10" fmla="*/ 488875 w 1837322"/>
              <a:gd name="connsiteY10" fmla="*/ 554403 h 849371"/>
              <a:gd name="connsiteX11" fmla="*/ 379315 w 1837322"/>
              <a:gd name="connsiteY11" fmla="*/ 545975 h 849371"/>
              <a:gd name="connsiteX12" fmla="*/ 257114 w 1837322"/>
              <a:gd name="connsiteY12" fmla="*/ 491195 h 849371"/>
              <a:gd name="connsiteX13" fmla="*/ 130700 w 1837322"/>
              <a:gd name="connsiteY13" fmla="*/ 411133 h 849371"/>
              <a:gd name="connsiteX14" fmla="*/ 101203 w 1837322"/>
              <a:gd name="connsiteY14" fmla="*/ 381636 h 849371"/>
              <a:gd name="connsiteX15" fmla="*/ 54851 w 1837322"/>
              <a:gd name="connsiteY15" fmla="*/ 326856 h 849371"/>
              <a:gd name="connsiteX16" fmla="*/ 4285 w 1837322"/>
              <a:gd name="connsiteY16" fmla="*/ 246794 h 849371"/>
              <a:gd name="connsiteX17" fmla="*/ 71 w 1837322"/>
              <a:gd name="connsiteY17" fmla="*/ 221511 h 849371"/>
              <a:gd name="connsiteX18" fmla="*/ 4285 w 1837322"/>
              <a:gd name="connsiteY18" fmla="*/ 166731 h 849371"/>
              <a:gd name="connsiteX19" fmla="*/ 75920 w 1837322"/>
              <a:gd name="connsiteY19" fmla="*/ 124593 h 849371"/>
              <a:gd name="connsiteX20" fmla="*/ 151769 w 1837322"/>
              <a:gd name="connsiteY20" fmla="*/ 116165 h 849371"/>
              <a:gd name="connsiteX21" fmla="*/ 358246 w 1837322"/>
              <a:gd name="connsiteY21" fmla="*/ 120379 h 849371"/>
              <a:gd name="connsiteX22" fmla="*/ 442523 w 1837322"/>
              <a:gd name="connsiteY22" fmla="*/ 133020 h 849371"/>
              <a:gd name="connsiteX23" fmla="*/ 459378 w 1837322"/>
              <a:gd name="connsiteY23" fmla="*/ 137234 h 849371"/>
              <a:gd name="connsiteX24" fmla="*/ 493089 w 1837322"/>
              <a:gd name="connsiteY24" fmla="*/ 154090 h 849371"/>
              <a:gd name="connsiteX25" fmla="*/ 505730 w 1837322"/>
              <a:gd name="connsiteY25" fmla="*/ 158303 h 849371"/>
              <a:gd name="connsiteX26" fmla="*/ 644786 w 1837322"/>
              <a:gd name="connsiteY26" fmla="*/ 246794 h 849371"/>
              <a:gd name="connsiteX27" fmla="*/ 657428 w 1837322"/>
              <a:gd name="connsiteY27" fmla="*/ 255221 h 849371"/>
              <a:gd name="connsiteX28" fmla="*/ 754346 w 1837322"/>
              <a:gd name="connsiteY28" fmla="*/ 293146 h 849371"/>
              <a:gd name="connsiteX29" fmla="*/ 889188 w 1837322"/>
              <a:gd name="connsiteY29" fmla="*/ 360567 h 849371"/>
              <a:gd name="connsiteX30" fmla="*/ 1061955 w 1837322"/>
              <a:gd name="connsiteY30" fmla="*/ 293146 h 849371"/>
              <a:gd name="connsiteX31" fmla="*/ 1066169 w 1837322"/>
              <a:gd name="connsiteY31" fmla="*/ 217297 h 849371"/>
              <a:gd name="connsiteX32" fmla="*/ 1057741 w 1837322"/>
              <a:gd name="connsiteY32" fmla="*/ 111951 h 849371"/>
              <a:gd name="connsiteX33" fmla="*/ 1053527 w 1837322"/>
              <a:gd name="connsiteY33" fmla="*/ 74027 h 849371"/>
              <a:gd name="connsiteX34" fmla="*/ 1049313 w 1837322"/>
              <a:gd name="connsiteY34" fmla="*/ 19247 h 849371"/>
              <a:gd name="connsiteX35" fmla="*/ 1053527 w 1837322"/>
              <a:gd name="connsiteY35" fmla="*/ 2392 h 849371"/>
              <a:gd name="connsiteX36" fmla="*/ 1125162 w 1837322"/>
              <a:gd name="connsiteY36" fmla="*/ 15033 h 849371"/>
              <a:gd name="connsiteX37" fmla="*/ 1201011 w 1837322"/>
              <a:gd name="connsiteY37" fmla="*/ 61385 h 849371"/>
              <a:gd name="connsiteX38" fmla="*/ 1243149 w 1837322"/>
              <a:gd name="connsiteY38" fmla="*/ 111951 h 849371"/>
              <a:gd name="connsiteX39" fmla="*/ 1281074 w 1837322"/>
              <a:gd name="connsiteY39" fmla="*/ 149876 h 849371"/>
              <a:gd name="connsiteX40" fmla="*/ 1310571 w 1837322"/>
              <a:gd name="connsiteY40" fmla="*/ 217297 h 849371"/>
              <a:gd name="connsiteX41" fmla="*/ 1340067 w 1837322"/>
              <a:gd name="connsiteY41" fmla="*/ 276290 h 849371"/>
              <a:gd name="connsiteX42" fmla="*/ 1365350 w 1837322"/>
              <a:gd name="connsiteY42" fmla="*/ 356353 h 849371"/>
              <a:gd name="connsiteX43" fmla="*/ 1474910 w 1837322"/>
              <a:gd name="connsiteY43" fmla="*/ 600755 h 849371"/>
              <a:gd name="connsiteX44" fmla="*/ 1609752 w 1837322"/>
              <a:gd name="connsiteY44" fmla="*/ 714528 h 849371"/>
              <a:gd name="connsiteX45" fmla="*/ 1656104 w 1837322"/>
              <a:gd name="connsiteY45" fmla="*/ 706101 h 849371"/>
              <a:gd name="connsiteX46" fmla="*/ 1702456 w 1837322"/>
              <a:gd name="connsiteY46" fmla="*/ 672390 h 849371"/>
              <a:gd name="connsiteX47" fmla="*/ 1753022 w 1837322"/>
              <a:gd name="connsiteY47" fmla="*/ 621824 h 849371"/>
              <a:gd name="connsiteX48" fmla="*/ 1824657 w 1837322"/>
              <a:gd name="connsiteY48" fmla="*/ 440630 h 849371"/>
              <a:gd name="connsiteX49" fmla="*/ 1833085 w 1837322"/>
              <a:gd name="connsiteY49" fmla="*/ 394278 h 849371"/>
              <a:gd name="connsiteX50" fmla="*/ 1828871 w 1837322"/>
              <a:gd name="connsiteY50" fmla="*/ 242580 h 849371"/>
              <a:gd name="connsiteX51" fmla="*/ 1820443 w 1837322"/>
              <a:gd name="connsiteY51" fmla="*/ 225725 h 849371"/>
              <a:gd name="connsiteX52" fmla="*/ 1803588 w 1837322"/>
              <a:gd name="connsiteY52" fmla="*/ 187800 h 849371"/>
              <a:gd name="connsiteX53" fmla="*/ 1795160 w 1837322"/>
              <a:gd name="connsiteY53" fmla="*/ 154090 h 849371"/>
              <a:gd name="connsiteX54" fmla="*/ 1786733 w 1837322"/>
              <a:gd name="connsiteY54" fmla="*/ 99310 h 849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837322" h="849371">
                <a:moveTo>
                  <a:pt x="1099879" y="849371"/>
                </a:moveTo>
                <a:cubicBezTo>
                  <a:pt x="1102688" y="839539"/>
                  <a:pt x="1105073" y="829575"/>
                  <a:pt x="1108307" y="819874"/>
                </a:cubicBezTo>
                <a:cubicBezTo>
                  <a:pt x="1112102" y="808489"/>
                  <a:pt x="1118037" y="797806"/>
                  <a:pt x="1120948" y="786163"/>
                </a:cubicBezTo>
                <a:cubicBezTo>
                  <a:pt x="1123694" y="775177"/>
                  <a:pt x="1123560" y="763663"/>
                  <a:pt x="1125162" y="752453"/>
                </a:cubicBezTo>
                <a:cubicBezTo>
                  <a:pt x="1126370" y="743995"/>
                  <a:pt x="1127971" y="735598"/>
                  <a:pt x="1129376" y="727170"/>
                </a:cubicBezTo>
                <a:cubicBezTo>
                  <a:pt x="1127971" y="715933"/>
                  <a:pt x="1129623" y="703868"/>
                  <a:pt x="1125162" y="693459"/>
                </a:cubicBezTo>
                <a:cubicBezTo>
                  <a:pt x="1120841" y="683376"/>
                  <a:pt x="1112422" y="675315"/>
                  <a:pt x="1104093" y="668176"/>
                </a:cubicBezTo>
                <a:cubicBezTo>
                  <a:pt x="976954" y="559199"/>
                  <a:pt x="1053143" y="612726"/>
                  <a:pt x="965037" y="579686"/>
                </a:cubicBezTo>
                <a:cubicBezTo>
                  <a:pt x="956214" y="576378"/>
                  <a:pt x="949166" y="567496"/>
                  <a:pt x="939754" y="567044"/>
                </a:cubicBezTo>
                <a:cubicBezTo>
                  <a:pt x="802233" y="560432"/>
                  <a:pt x="664451" y="561426"/>
                  <a:pt x="526799" y="558617"/>
                </a:cubicBezTo>
                <a:cubicBezTo>
                  <a:pt x="514158" y="557212"/>
                  <a:pt x="501548" y="555489"/>
                  <a:pt x="488875" y="554403"/>
                </a:cubicBezTo>
                <a:cubicBezTo>
                  <a:pt x="452381" y="551275"/>
                  <a:pt x="415471" y="551838"/>
                  <a:pt x="379315" y="545975"/>
                </a:cubicBezTo>
                <a:cubicBezTo>
                  <a:pt x="350658" y="541328"/>
                  <a:pt x="271567" y="498873"/>
                  <a:pt x="257114" y="491195"/>
                </a:cubicBezTo>
                <a:cubicBezTo>
                  <a:pt x="214704" y="468665"/>
                  <a:pt x="168301" y="440560"/>
                  <a:pt x="130700" y="411133"/>
                </a:cubicBezTo>
                <a:cubicBezTo>
                  <a:pt x="119750" y="402563"/>
                  <a:pt x="110105" y="392318"/>
                  <a:pt x="101203" y="381636"/>
                </a:cubicBezTo>
                <a:cubicBezTo>
                  <a:pt x="52474" y="323161"/>
                  <a:pt x="86579" y="348010"/>
                  <a:pt x="54851" y="326856"/>
                </a:cubicBezTo>
                <a:cubicBezTo>
                  <a:pt x="52051" y="322656"/>
                  <a:pt x="10400" y="262693"/>
                  <a:pt x="4285" y="246794"/>
                </a:cubicBezTo>
                <a:cubicBezTo>
                  <a:pt x="1218" y="238820"/>
                  <a:pt x="1476" y="229939"/>
                  <a:pt x="71" y="221511"/>
                </a:cubicBezTo>
                <a:cubicBezTo>
                  <a:pt x="1476" y="203251"/>
                  <a:pt x="-2929" y="183564"/>
                  <a:pt x="4285" y="166731"/>
                </a:cubicBezTo>
                <a:cubicBezTo>
                  <a:pt x="18774" y="132923"/>
                  <a:pt x="45608" y="129084"/>
                  <a:pt x="75920" y="124593"/>
                </a:cubicBezTo>
                <a:cubicBezTo>
                  <a:pt x="101084" y="120865"/>
                  <a:pt x="126486" y="118974"/>
                  <a:pt x="151769" y="116165"/>
                </a:cubicBezTo>
                <a:cubicBezTo>
                  <a:pt x="220595" y="117570"/>
                  <a:pt x="289521" y="116395"/>
                  <a:pt x="358246" y="120379"/>
                </a:cubicBezTo>
                <a:cubicBezTo>
                  <a:pt x="386605" y="122023"/>
                  <a:pt x="414503" y="128350"/>
                  <a:pt x="442523" y="133020"/>
                </a:cubicBezTo>
                <a:cubicBezTo>
                  <a:pt x="448235" y="133972"/>
                  <a:pt x="454032" y="135007"/>
                  <a:pt x="459378" y="137234"/>
                </a:cubicBezTo>
                <a:cubicBezTo>
                  <a:pt x="470975" y="142066"/>
                  <a:pt x="481652" y="148891"/>
                  <a:pt x="493089" y="154090"/>
                </a:cubicBezTo>
                <a:cubicBezTo>
                  <a:pt x="497132" y="155928"/>
                  <a:pt x="501940" y="155987"/>
                  <a:pt x="505730" y="158303"/>
                </a:cubicBezTo>
                <a:cubicBezTo>
                  <a:pt x="552611" y="186952"/>
                  <a:pt x="598487" y="217214"/>
                  <a:pt x="644786" y="246794"/>
                </a:cubicBezTo>
                <a:cubicBezTo>
                  <a:pt x="649054" y="249521"/>
                  <a:pt x="652712" y="253376"/>
                  <a:pt x="657428" y="255221"/>
                </a:cubicBezTo>
                <a:cubicBezTo>
                  <a:pt x="689734" y="267863"/>
                  <a:pt x="722764" y="278791"/>
                  <a:pt x="754346" y="293146"/>
                </a:cubicBezTo>
                <a:cubicBezTo>
                  <a:pt x="800094" y="313941"/>
                  <a:pt x="889188" y="360567"/>
                  <a:pt x="889188" y="360567"/>
                </a:cubicBezTo>
                <a:cubicBezTo>
                  <a:pt x="964340" y="349515"/>
                  <a:pt x="1039261" y="375410"/>
                  <a:pt x="1061955" y="293146"/>
                </a:cubicBezTo>
                <a:cubicBezTo>
                  <a:pt x="1068689" y="268736"/>
                  <a:pt x="1064764" y="242580"/>
                  <a:pt x="1066169" y="217297"/>
                </a:cubicBezTo>
                <a:cubicBezTo>
                  <a:pt x="1063360" y="182182"/>
                  <a:pt x="1060837" y="147042"/>
                  <a:pt x="1057741" y="111951"/>
                </a:cubicBezTo>
                <a:cubicBezTo>
                  <a:pt x="1056623" y="99281"/>
                  <a:pt x="1054679" y="86694"/>
                  <a:pt x="1053527" y="74027"/>
                </a:cubicBezTo>
                <a:cubicBezTo>
                  <a:pt x="1051869" y="55788"/>
                  <a:pt x="1050718" y="37507"/>
                  <a:pt x="1049313" y="19247"/>
                </a:cubicBezTo>
                <a:cubicBezTo>
                  <a:pt x="1050718" y="13629"/>
                  <a:pt x="1047864" y="3605"/>
                  <a:pt x="1053527" y="2392"/>
                </a:cubicBezTo>
                <a:cubicBezTo>
                  <a:pt x="1081550" y="-3613"/>
                  <a:pt x="1103252" y="2086"/>
                  <a:pt x="1125162" y="15033"/>
                </a:cubicBezTo>
                <a:cubicBezTo>
                  <a:pt x="1150672" y="30107"/>
                  <a:pt x="1178115" y="42577"/>
                  <a:pt x="1201011" y="61385"/>
                </a:cubicBezTo>
                <a:cubicBezTo>
                  <a:pt x="1217965" y="75312"/>
                  <a:pt x="1228429" y="95681"/>
                  <a:pt x="1243149" y="111951"/>
                </a:cubicBezTo>
                <a:cubicBezTo>
                  <a:pt x="1255144" y="125208"/>
                  <a:pt x="1268432" y="137234"/>
                  <a:pt x="1281074" y="149876"/>
                </a:cubicBezTo>
                <a:cubicBezTo>
                  <a:pt x="1290906" y="172350"/>
                  <a:pt x="1300197" y="195068"/>
                  <a:pt x="1310571" y="217297"/>
                </a:cubicBezTo>
                <a:cubicBezTo>
                  <a:pt x="1319868" y="237220"/>
                  <a:pt x="1332009" y="255835"/>
                  <a:pt x="1340067" y="276290"/>
                </a:cubicBezTo>
                <a:cubicBezTo>
                  <a:pt x="1350325" y="302329"/>
                  <a:pt x="1356105" y="329938"/>
                  <a:pt x="1365350" y="356353"/>
                </a:cubicBezTo>
                <a:cubicBezTo>
                  <a:pt x="1399909" y="455094"/>
                  <a:pt x="1413064" y="524357"/>
                  <a:pt x="1474910" y="600755"/>
                </a:cubicBezTo>
                <a:cubicBezTo>
                  <a:pt x="1565121" y="712193"/>
                  <a:pt x="1529448" y="696684"/>
                  <a:pt x="1609752" y="714528"/>
                </a:cubicBezTo>
                <a:cubicBezTo>
                  <a:pt x="1625203" y="711719"/>
                  <a:pt x="1641808" y="712599"/>
                  <a:pt x="1656104" y="706101"/>
                </a:cubicBezTo>
                <a:cubicBezTo>
                  <a:pt x="1673496" y="698195"/>
                  <a:pt x="1688039" y="684926"/>
                  <a:pt x="1702456" y="672390"/>
                </a:cubicBezTo>
                <a:cubicBezTo>
                  <a:pt x="1720444" y="656749"/>
                  <a:pt x="1739800" y="641658"/>
                  <a:pt x="1753022" y="621824"/>
                </a:cubicBezTo>
                <a:cubicBezTo>
                  <a:pt x="1797337" y="555351"/>
                  <a:pt x="1807609" y="513691"/>
                  <a:pt x="1824657" y="440630"/>
                </a:cubicBezTo>
                <a:cubicBezTo>
                  <a:pt x="1828225" y="425337"/>
                  <a:pt x="1830276" y="409729"/>
                  <a:pt x="1833085" y="394278"/>
                </a:cubicBezTo>
                <a:cubicBezTo>
                  <a:pt x="1837269" y="323159"/>
                  <a:pt x="1841605" y="315798"/>
                  <a:pt x="1828871" y="242580"/>
                </a:cubicBezTo>
                <a:cubicBezTo>
                  <a:pt x="1827795" y="236391"/>
                  <a:pt x="1823252" y="231343"/>
                  <a:pt x="1820443" y="225725"/>
                </a:cubicBezTo>
                <a:cubicBezTo>
                  <a:pt x="1812275" y="176710"/>
                  <a:pt x="1824347" y="218937"/>
                  <a:pt x="1803588" y="187800"/>
                </a:cubicBezTo>
                <a:cubicBezTo>
                  <a:pt x="1799654" y="181899"/>
                  <a:pt x="1796142" y="157691"/>
                  <a:pt x="1795160" y="154090"/>
                </a:cubicBezTo>
                <a:cubicBezTo>
                  <a:pt x="1783624" y="111790"/>
                  <a:pt x="1786733" y="146201"/>
                  <a:pt x="1786733" y="99310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CDB8A8AF-1B71-47A6-B8AE-1A11EB36077E}"/>
              </a:ext>
            </a:extLst>
          </p:cNvPr>
          <p:cNvSpPr/>
          <p:nvPr/>
        </p:nvSpPr>
        <p:spPr>
          <a:xfrm>
            <a:off x="6211081" y="2873829"/>
            <a:ext cx="1386445" cy="1099808"/>
          </a:xfrm>
          <a:custGeom>
            <a:avLst/>
            <a:gdLst>
              <a:gd name="connsiteX0" fmla="*/ 370913 w 1386445"/>
              <a:gd name="connsiteY0" fmla="*/ 1099808 h 1099808"/>
              <a:gd name="connsiteX1" fmla="*/ 299278 w 1386445"/>
              <a:gd name="connsiteY1" fmla="*/ 927041 h 1099808"/>
              <a:gd name="connsiteX2" fmla="*/ 80160 w 1386445"/>
              <a:gd name="connsiteY2" fmla="*/ 775343 h 1099808"/>
              <a:gd name="connsiteX3" fmla="*/ 12738 w 1386445"/>
              <a:gd name="connsiteY3" fmla="*/ 724777 h 1099808"/>
              <a:gd name="connsiteX4" fmla="*/ 97 w 1386445"/>
              <a:gd name="connsiteY4" fmla="*/ 699495 h 1099808"/>
              <a:gd name="connsiteX5" fmla="*/ 16952 w 1386445"/>
              <a:gd name="connsiteY5" fmla="*/ 691067 h 1099808"/>
              <a:gd name="connsiteX6" fmla="*/ 88587 w 1386445"/>
              <a:gd name="connsiteY6" fmla="*/ 669998 h 1099808"/>
              <a:gd name="connsiteX7" fmla="*/ 438335 w 1386445"/>
              <a:gd name="connsiteY7" fmla="*/ 585721 h 1099808"/>
              <a:gd name="connsiteX8" fmla="*/ 446762 w 1386445"/>
              <a:gd name="connsiteY8" fmla="*/ 568866 h 1099808"/>
              <a:gd name="connsiteX9" fmla="*/ 476259 w 1386445"/>
              <a:gd name="connsiteY9" fmla="*/ 530942 h 1099808"/>
              <a:gd name="connsiteX10" fmla="*/ 484687 w 1386445"/>
              <a:gd name="connsiteY10" fmla="*/ 497231 h 1099808"/>
              <a:gd name="connsiteX11" fmla="*/ 413052 w 1386445"/>
              <a:gd name="connsiteY11" fmla="*/ 400313 h 1099808"/>
              <a:gd name="connsiteX12" fmla="*/ 240285 w 1386445"/>
              <a:gd name="connsiteY12" fmla="*/ 316036 h 1099808"/>
              <a:gd name="connsiteX13" fmla="*/ 126512 w 1386445"/>
              <a:gd name="connsiteY13" fmla="*/ 240188 h 1099808"/>
              <a:gd name="connsiteX14" fmla="*/ 193933 w 1386445"/>
              <a:gd name="connsiteY14" fmla="*/ 164339 h 1099808"/>
              <a:gd name="connsiteX15" fmla="*/ 493114 w 1386445"/>
              <a:gd name="connsiteY15" fmla="*/ 0 h 1099808"/>
              <a:gd name="connsiteX16" fmla="*/ 632171 w 1386445"/>
              <a:gd name="connsiteY16" fmla="*/ 42138 h 1099808"/>
              <a:gd name="connsiteX17" fmla="*/ 678523 w 1386445"/>
              <a:gd name="connsiteY17" fmla="*/ 71635 h 1099808"/>
              <a:gd name="connsiteX18" fmla="*/ 809151 w 1386445"/>
              <a:gd name="connsiteY18" fmla="*/ 210691 h 1099808"/>
              <a:gd name="connsiteX19" fmla="*/ 880786 w 1386445"/>
              <a:gd name="connsiteY19" fmla="*/ 290753 h 1099808"/>
              <a:gd name="connsiteX20" fmla="*/ 893428 w 1386445"/>
              <a:gd name="connsiteY20" fmla="*/ 307609 h 1099808"/>
              <a:gd name="connsiteX21" fmla="*/ 931352 w 1386445"/>
              <a:gd name="connsiteY21" fmla="*/ 383458 h 1099808"/>
              <a:gd name="connsiteX22" fmla="*/ 939780 w 1386445"/>
              <a:gd name="connsiteY22" fmla="*/ 421382 h 1099808"/>
              <a:gd name="connsiteX23" fmla="*/ 1015629 w 1386445"/>
              <a:gd name="connsiteY23" fmla="*/ 530942 h 1099808"/>
              <a:gd name="connsiteX24" fmla="*/ 1163113 w 1386445"/>
              <a:gd name="connsiteY24" fmla="*/ 653142 h 1099808"/>
              <a:gd name="connsiteX25" fmla="*/ 1209465 w 1386445"/>
              <a:gd name="connsiteY25" fmla="*/ 678425 h 1099808"/>
              <a:gd name="connsiteX26" fmla="*/ 1238961 w 1386445"/>
              <a:gd name="connsiteY26" fmla="*/ 686853 h 1099808"/>
              <a:gd name="connsiteX27" fmla="*/ 1255817 w 1386445"/>
              <a:gd name="connsiteY27" fmla="*/ 695281 h 1099808"/>
              <a:gd name="connsiteX28" fmla="*/ 1289527 w 1386445"/>
              <a:gd name="connsiteY28" fmla="*/ 707922 h 1099808"/>
              <a:gd name="connsiteX29" fmla="*/ 1302169 w 1386445"/>
              <a:gd name="connsiteY29" fmla="*/ 716350 h 1099808"/>
              <a:gd name="connsiteX30" fmla="*/ 1386445 w 1386445"/>
              <a:gd name="connsiteY30" fmla="*/ 716350 h 1099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386445" h="1099808">
                <a:moveTo>
                  <a:pt x="370913" y="1099808"/>
                </a:moveTo>
                <a:cubicBezTo>
                  <a:pt x="365103" y="1081796"/>
                  <a:pt x="339426" y="958343"/>
                  <a:pt x="299278" y="927041"/>
                </a:cubicBezTo>
                <a:cubicBezTo>
                  <a:pt x="229220" y="872419"/>
                  <a:pt x="151228" y="828644"/>
                  <a:pt x="80160" y="775343"/>
                </a:cubicBezTo>
                <a:lnTo>
                  <a:pt x="12738" y="724777"/>
                </a:lnTo>
                <a:cubicBezTo>
                  <a:pt x="8524" y="716350"/>
                  <a:pt x="-1072" y="708844"/>
                  <a:pt x="97" y="699495"/>
                </a:cubicBezTo>
                <a:cubicBezTo>
                  <a:pt x="876" y="693262"/>
                  <a:pt x="10993" y="693053"/>
                  <a:pt x="16952" y="691067"/>
                </a:cubicBezTo>
                <a:cubicBezTo>
                  <a:pt x="40564" y="683196"/>
                  <a:pt x="64526" y="676367"/>
                  <a:pt x="88587" y="669998"/>
                </a:cubicBezTo>
                <a:cubicBezTo>
                  <a:pt x="292723" y="615962"/>
                  <a:pt x="265726" y="623479"/>
                  <a:pt x="438335" y="585721"/>
                </a:cubicBezTo>
                <a:cubicBezTo>
                  <a:pt x="441144" y="580103"/>
                  <a:pt x="443187" y="574031"/>
                  <a:pt x="446762" y="568866"/>
                </a:cubicBezTo>
                <a:cubicBezTo>
                  <a:pt x="455878" y="555699"/>
                  <a:pt x="468766" y="545096"/>
                  <a:pt x="476259" y="530942"/>
                </a:cubicBezTo>
                <a:cubicBezTo>
                  <a:pt x="481679" y="520705"/>
                  <a:pt x="481878" y="508468"/>
                  <a:pt x="484687" y="497231"/>
                </a:cubicBezTo>
                <a:cubicBezTo>
                  <a:pt x="460809" y="464925"/>
                  <a:pt x="442601" y="427529"/>
                  <a:pt x="413052" y="400313"/>
                </a:cubicBezTo>
                <a:cubicBezTo>
                  <a:pt x="353209" y="345194"/>
                  <a:pt x="307195" y="353050"/>
                  <a:pt x="240285" y="316036"/>
                </a:cubicBezTo>
                <a:cubicBezTo>
                  <a:pt x="200402" y="293973"/>
                  <a:pt x="126512" y="240188"/>
                  <a:pt x="126512" y="240188"/>
                </a:cubicBezTo>
                <a:cubicBezTo>
                  <a:pt x="148986" y="214905"/>
                  <a:pt x="166613" y="184287"/>
                  <a:pt x="193933" y="164339"/>
                </a:cubicBezTo>
                <a:cubicBezTo>
                  <a:pt x="310152" y="79481"/>
                  <a:pt x="376990" y="53224"/>
                  <a:pt x="493114" y="0"/>
                </a:cubicBezTo>
                <a:cubicBezTo>
                  <a:pt x="557342" y="7135"/>
                  <a:pt x="545962" y="2728"/>
                  <a:pt x="632171" y="42138"/>
                </a:cubicBezTo>
                <a:cubicBezTo>
                  <a:pt x="648827" y="49752"/>
                  <a:pt x="664766" y="59546"/>
                  <a:pt x="678523" y="71635"/>
                </a:cubicBezTo>
                <a:cubicBezTo>
                  <a:pt x="773974" y="155517"/>
                  <a:pt x="748747" y="140995"/>
                  <a:pt x="809151" y="210691"/>
                </a:cubicBezTo>
                <a:cubicBezTo>
                  <a:pt x="832604" y="237753"/>
                  <a:pt x="859300" y="262105"/>
                  <a:pt x="880786" y="290753"/>
                </a:cubicBezTo>
                <a:cubicBezTo>
                  <a:pt x="885000" y="296372"/>
                  <a:pt x="890065" y="301443"/>
                  <a:pt x="893428" y="307609"/>
                </a:cubicBezTo>
                <a:cubicBezTo>
                  <a:pt x="906964" y="332425"/>
                  <a:pt x="931352" y="383458"/>
                  <a:pt x="931352" y="383458"/>
                </a:cubicBezTo>
                <a:cubicBezTo>
                  <a:pt x="934161" y="396099"/>
                  <a:pt x="934176" y="409708"/>
                  <a:pt x="939780" y="421382"/>
                </a:cubicBezTo>
                <a:cubicBezTo>
                  <a:pt x="955184" y="453473"/>
                  <a:pt x="989979" y="502442"/>
                  <a:pt x="1015629" y="530942"/>
                </a:cubicBezTo>
                <a:cubicBezTo>
                  <a:pt x="1053855" y="573415"/>
                  <a:pt x="1119886" y="629563"/>
                  <a:pt x="1163113" y="653142"/>
                </a:cubicBezTo>
                <a:cubicBezTo>
                  <a:pt x="1178564" y="661570"/>
                  <a:pt x="1193382" y="671277"/>
                  <a:pt x="1209465" y="678425"/>
                </a:cubicBezTo>
                <a:cubicBezTo>
                  <a:pt x="1218809" y="682578"/>
                  <a:pt x="1229351" y="683358"/>
                  <a:pt x="1238961" y="686853"/>
                </a:cubicBezTo>
                <a:cubicBezTo>
                  <a:pt x="1244865" y="689000"/>
                  <a:pt x="1250018" y="692865"/>
                  <a:pt x="1255817" y="695281"/>
                </a:cubicBezTo>
                <a:cubicBezTo>
                  <a:pt x="1266895" y="699897"/>
                  <a:pt x="1278602" y="702956"/>
                  <a:pt x="1289527" y="707922"/>
                </a:cubicBezTo>
                <a:cubicBezTo>
                  <a:pt x="1294138" y="710018"/>
                  <a:pt x="1297123" y="715911"/>
                  <a:pt x="1302169" y="716350"/>
                </a:cubicBezTo>
                <a:cubicBezTo>
                  <a:pt x="1330155" y="718784"/>
                  <a:pt x="1358353" y="716350"/>
                  <a:pt x="1386445" y="716350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1789A401-AA4B-40A9-8A4F-CFF1C2922846}"/>
                  </a:ext>
                </a:extLst>
              </p:cNvPr>
              <p:cNvSpPr txBox="1"/>
              <p:nvPr/>
            </p:nvSpPr>
            <p:spPr>
              <a:xfrm>
                <a:off x="5244808" y="3984900"/>
                <a:ext cx="392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89A401-AA4B-40A9-8A4F-CFF1C2922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808" y="3984900"/>
                <a:ext cx="3922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8E7CC82C-BD1E-430B-9F6F-D355BF1A5ACF}"/>
              </a:ext>
            </a:extLst>
          </p:cNvPr>
          <p:cNvSpPr txBox="1"/>
          <p:nvPr/>
        </p:nvSpPr>
        <p:spPr>
          <a:xfrm>
            <a:off x="7162800" y="4758319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600" i="0" dirty="0">
                <a:latin typeface="Arial Narrow" pitchFamily="34" charset="0"/>
              </a:rPr>
              <a:t>1</a:t>
            </a:r>
            <a:r>
              <a:rPr lang="en-US" sz="1600" i="0" baseline="30000" dirty="0">
                <a:latin typeface="Arial Narrow" pitchFamily="34" charset="0"/>
              </a:rPr>
              <a:t>st</a:t>
            </a:r>
            <a:r>
              <a:rPr lang="en-US" sz="1600" i="0" dirty="0">
                <a:latin typeface="Arial Narrow" pitchFamily="34" charset="0"/>
              </a:rPr>
              <a:t> unnumbered node along the path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E94875F-501E-4BD7-A9BE-D74D99CDBF66}"/>
              </a:ext>
            </a:extLst>
          </p:cNvPr>
          <p:cNvSpPr txBox="1"/>
          <p:nvPr/>
        </p:nvSpPr>
        <p:spPr>
          <a:xfrm>
            <a:off x="7411416" y="2944983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600" i="0" dirty="0">
                <a:latin typeface="Arial Narrow" pitchFamily="34" charset="0"/>
              </a:rPr>
              <a:t>unnumbered node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3957F9BC-4A93-4741-BD6F-DEDC1B17EC53}"/>
              </a:ext>
            </a:extLst>
          </p:cNvPr>
          <p:cNvCxnSpPr/>
          <p:nvPr/>
        </p:nvCxnSpPr>
        <p:spPr>
          <a:xfrm flipH="1" flipV="1">
            <a:off x="6904303" y="4495800"/>
            <a:ext cx="258497" cy="2625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74EF2A04-4814-4D64-88AF-74AD9FECC8CF}"/>
                  </a:ext>
                </a:extLst>
              </p:cNvPr>
              <p:cNvSpPr txBox="1"/>
              <p:nvPr/>
            </p:nvSpPr>
            <p:spPr>
              <a:xfrm>
                <a:off x="6553200" y="5941367"/>
                <a:ext cx="1219200" cy="92333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:r>
                  <a:rPr lang="en-US" i="0" dirty="0">
                    <a:latin typeface="Arial Narrow" pitchFamily="34" charset="0"/>
                  </a:rPr>
                  <a:t>But you backtracked from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i="0" dirty="0">
                    <a:latin typeface="Arial Narrow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4EF2A04-4814-4D64-88AF-74AD9FECC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5941367"/>
                <a:ext cx="1219200" cy="923330"/>
              </a:xfrm>
              <a:prstGeom prst="rect">
                <a:avLst/>
              </a:prstGeom>
              <a:blipFill>
                <a:blip r:embed="rId5"/>
                <a:stretch>
                  <a:fillRect l="-4000" t="-3311" r="-6500" b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B2C8AB5-8CA0-4F4E-9BD4-BE2113CBA43C}"/>
              </a:ext>
            </a:extLst>
          </p:cNvPr>
          <p:cNvSpPr txBox="1"/>
          <p:nvPr/>
        </p:nvSpPr>
        <p:spPr>
          <a:xfrm>
            <a:off x="6804024" y="5468695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600" i="0" dirty="0">
                <a:latin typeface="Arial Narrow" pitchFamily="34" charset="0"/>
              </a:rPr>
              <a:t>Unmarked edge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ACFF4D8E-2846-4E42-B93B-BCCD7726E88B}"/>
              </a:ext>
            </a:extLst>
          </p:cNvPr>
          <p:cNvCxnSpPr>
            <a:cxnSpLocks/>
          </p:cNvCxnSpPr>
          <p:nvPr/>
        </p:nvCxnSpPr>
        <p:spPr>
          <a:xfrm flipH="1" flipV="1">
            <a:off x="6150880" y="4274642"/>
            <a:ext cx="713467" cy="12117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99207B29-89D6-4932-903F-59B4BCE2DD82}"/>
              </a:ext>
            </a:extLst>
          </p:cNvPr>
          <p:cNvCxnSpPr/>
          <p:nvPr/>
        </p:nvCxnSpPr>
        <p:spPr>
          <a:xfrm>
            <a:off x="7848600" y="6400800"/>
            <a:ext cx="457200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4AA59AE5-4155-4C83-8A6A-25DA6AAE80A9}"/>
              </a:ext>
            </a:extLst>
          </p:cNvPr>
          <p:cNvCxnSpPr>
            <a:cxnSpLocks/>
          </p:cNvCxnSpPr>
          <p:nvPr/>
        </p:nvCxnSpPr>
        <p:spPr>
          <a:xfrm flipH="1">
            <a:off x="8305800" y="6400800"/>
            <a:ext cx="457200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01EBF92-C141-4B85-B10E-05045B61A2F8}"/>
              </a:ext>
            </a:extLst>
          </p:cNvPr>
          <p:cNvSpPr txBox="1"/>
          <p:nvPr/>
        </p:nvSpPr>
        <p:spPr>
          <a:xfrm>
            <a:off x="1447800" y="-893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5400" i="0" dirty="0">
                <a:solidFill>
                  <a:srgbClr val="FF0000"/>
                </a:solidFill>
                <a:latin typeface="Arial Narrow" pitchFamily="34" charset="0"/>
              </a:rPr>
              <a:t>Directed</a:t>
            </a:r>
          </a:p>
        </p:txBody>
      </p:sp>
    </p:spTree>
    <p:extLst>
      <p:ext uri="{BB962C8B-B14F-4D97-AF65-F5344CB8AC3E}">
        <p14:creationId xmlns:p14="http://schemas.microsoft.com/office/powerpoint/2010/main" val="2796623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 animBg="1"/>
      <p:bldP spid="20" grpId="0" animBg="1"/>
      <p:bldP spid="22" grpId="0"/>
      <p:bldP spid="24" grpId="0"/>
      <p:bldP spid="26" grpId="0" animBg="1"/>
      <p:bldP spid="27" grpId="0"/>
      <p:bldP spid="28" grpId="0" animBg="1"/>
      <p:bldP spid="29" grpId="0" animBg="1"/>
      <p:bldP spid="32" grpId="0" animBg="1"/>
      <p:bldP spid="33" grpId="0" animBg="1"/>
      <p:bldP spid="34" grpId="0"/>
      <p:bldP spid="35" grpId="0"/>
      <p:bldP spid="37" grpId="0"/>
      <p:bldP spid="40" grpId="0" animBg="1"/>
      <p:bldP spid="4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19600" y="57912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810000" y="48006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971800" y="37338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05000" y="27432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67846" y="2942094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54944" y="22098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6700" y="1744851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5105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77000" y="44196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992" y="3962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2360285" y="3133445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3427085" y="4124045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4265285" y="5190845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3427085" y="3332339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4343400" y="2202051"/>
            <a:ext cx="191146" cy="7400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4723131" y="2600045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4874885" y="5495645"/>
            <a:ext cx="842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5868692" y="4419600"/>
            <a:ext cx="36808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6094085" y="4809845"/>
            <a:ext cx="461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1797407" y="3122908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4267847" y="3409627"/>
            <a:ext cx="570354" cy="1467173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828800" y="0"/>
            <a:ext cx="499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00FF"/>
                </a:solidFill>
                <a:latin typeface="Arial Narrow" pitchFamily="34" charset="0"/>
              </a:rPr>
              <a:t>Directed DFS Tree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152400" y="5518666"/>
            <a:ext cx="990600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392661" y="5334000"/>
            <a:ext cx="118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Tree Edges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892184" y="1788785"/>
            <a:ext cx="5178720" cy="4415681"/>
            <a:chOff x="1892184" y="1788785"/>
            <a:chExt cx="5178720" cy="44156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389348" y="5835134"/>
                  <a:ext cx="593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9348" y="5835134"/>
                  <a:ext cx="59390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3775129" y="4821513"/>
                  <a:ext cx="593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5129" y="4821513"/>
                  <a:ext cx="59390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941548" y="3736902"/>
                  <a:ext cx="593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1548" y="3736902"/>
                  <a:ext cx="5939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1892184" y="2764113"/>
                  <a:ext cx="593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184" y="2764113"/>
                  <a:ext cx="59390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244296" y="2963007"/>
                  <a:ext cx="593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4296" y="2963007"/>
                  <a:ext cx="59390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058072" y="1788785"/>
                  <a:ext cx="593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8072" y="1788785"/>
                  <a:ext cx="59390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5651070" y="2230713"/>
                  <a:ext cx="593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7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1070" y="2230713"/>
                  <a:ext cx="59390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5624692" y="5160980"/>
                  <a:ext cx="593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8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4692" y="5160980"/>
                  <a:ext cx="59390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590144" y="4006334"/>
                  <a:ext cx="593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9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144" y="4006334"/>
                  <a:ext cx="59390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477000" y="4448262"/>
                  <a:ext cx="593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4448262"/>
                  <a:ext cx="593904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Freeform 44"/>
          <p:cNvSpPr/>
          <p:nvPr/>
        </p:nvSpPr>
        <p:spPr>
          <a:xfrm rot="8631544" flipH="1">
            <a:off x="4452971" y="4780036"/>
            <a:ext cx="1693013" cy="650725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 rot="1135571" flipH="1">
            <a:off x="200411" y="6320852"/>
            <a:ext cx="1038386" cy="457309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373515" y="6393413"/>
            <a:ext cx="175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Forward Edges</a:t>
            </a:r>
          </a:p>
        </p:txBody>
      </p:sp>
      <p:sp>
        <p:nvSpPr>
          <p:cNvPr id="14" name="Freeform 13"/>
          <p:cNvSpPr/>
          <p:nvPr/>
        </p:nvSpPr>
        <p:spPr>
          <a:xfrm>
            <a:off x="4347275" y="4262034"/>
            <a:ext cx="1263111" cy="751698"/>
          </a:xfrm>
          <a:custGeom>
            <a:avLst/>
            <a:gdLst>
              <a:gd name="connsiteX0" fmla="*/ 1263111 w 1263111"/>
              <a:gd name="connsiteY0" fmla="*/ 0 h 751698"/>
              <a:gd name="connsiteX1" fmla="*/ 1201118 w 1263111"/>
              <a:gd name="connsiteY1" fmla="*/ 15498 h 751698"/>
              <a:gd name="connsiteX2" fmla="*/ 1208867 w 1263111"/>
              <a:gd name="connsiteY2" fmla="*/ 92990 h 751698"/>
              <a:gd name="connsiteX3" fmla="*/ 1224366 w 1263111"/>
              <a:gd name="connsiteY3" fmla="*/ 154983 h 751698"/>
              <a:gd name="connsiteX4" fmla="*/ 1216617 w 1263111"/>
              <a:gd name="connsiteY4" fmla="*/ 178230 h 751698"/>
              <a:gd name="connsiteX5" fmla="*/ 1139125 w 1263111"/>
              <a:gd name="connsiteY5" fmla="*/ 170481 h 751698"/>
              <a:gd name="connsiteX6" fmla="*/ 1092630 w 1263111"/>
              <a:gd name="connsiteY6" fmla="*/ 139485 h 751698"/>
              <a:gd name="connsiteX7" fmla="*/ 1069383 w 1263111"/>
              <a:gd name="connsiteY7" fmla="*/ 131735 h 751698"/>
              <a:gd name="connsiteX8" fmla="*/ 968644 w 1263111"/>
              <a:gd name="connsiteY8" fmla="*/ 139485 h 751698"/>
              <a:gd name="connsiteX9" fmla="*/ 960894 w 1263111"/>
              <a:gd name="connsiteY9" fmla="*/ 162732 h 751698"/>
              <a:gd name="connsiteX10" fmla="*/ 953145 w 1263111"/>
              <a:gd name="connsiteY10" fmla="*/ 325464 h 751698"/>
              <a:gd name="connsiteX11" fmla="*/ 836908 w 1263111"/>
              <a:gd name="connsiteY11" fmla="*/ 309966 h 751698"/>
              <a:gd name="connsiteX12" fmla="*/ 790413 w 1263111"/>
              <a:gd name="connsiteY12" fmla="*/ 294468 h 751698"/>
              <a:gd name="connsiteX13" fmla="*/ 736169 w 1263111"/>
              <a:gd name="connsiteY13" fmla="*/ 302217 h 751698"/>
              <a:gd name="connsiteX14" fmla="*/ 705172 w 1263111"/>
              <a:gd name="connsiteY14" fmla="*/ 309966 h 751698"/>
              <a:gd name="connsiteX15" fmla="*/ 689674 w 1263111"/>
              <a:gd name="connsiteY15" fmla="*/ 333213 h 751698"/>
              <a:gd name="connsiteX16" fmla="*/ 658678 w 1263111"/>
              <a:gd name="connsiteY16" fmla="*/ 488197 h 751698"/>
              <a:gd name="connsiteX17" fmla="*/ 526942 w 1263111"/>
              <a:gd name="connsiteY17" fmla="*/ 480447 h 751698"/>
              <a:gd name="connsiteX18" fmla="*/ 480447 w 1263111"/>
              <a:gd name="connsiteY18" fmla="*/ 480447 h 751698"/>
              <a:gd name="connsiteX19" fmla="*/ 464949 w 1263111"/>
              <a:gd name="connsiteY19" fmla="*/ 526942 h 751698"/>
              <a:gd name="connsiteX20" fmla="*/ 457200 w 1263111"/>
              <a:gd name="connsiteY20" fmla="*/ 550190 h 751698"/>
              <a:gd name="connsiteX21" fmla="*/ 426203 w 1263111"/>
              <a:gd name="connsiteY21" fmla="*/ 588935 h 751698"/>
              <a:gd name="connsiteX22" fmla="*/ 364210 w 1263111"/>
              <a:gd name="connsiteY22" fmla="*/ 596685 h 751698"/>
              <a:gd name="connsiteX23" fmla="*/ 271220 w 1263111"/>
              <a:gd name="connsiteY23" fmla="*/ 604434 h 751698"/>
              <a:gd name="connsiteX24" fmla="*/ 263471 w 1263111"/>
              <a:gd name="connsiteY24" fmla="*/ 627681 h 751698"/>
              <a:gd name="connsiteX25" fmla="*/ 224725 w 1263111"/>
              <a:gd name="connsiteY25" fmla="*/ 658678 h 751698"/>
              <a:gd name="connsiteX26" fmla="*/ 201478 w 1263111"/>
              <a:gd name="connsiteY26" fmla="*/ 681925 h 751698"/>
              <a:gd name="connsiteX27" fmla="*/ 170481 w 1263111"/>
              <a:gd name="connsiteY27" fmla="*/ 689674 h 751698"/>
              <a:gd name="connsiteX28" fmla="*/ 147233 w 1263111"/>
              <a:gd name="connsiteY28" fmla="*/ 697424 h 751698"/>
              <a:gd name="connsiteX29" fmla="*/ 123986 w 1263111"/>
              <a:gd name="connsiteY29" fmla="*/ 712922 h 751698"/>
              <a:gd name="connsiteX30" fmla="*/ 54244 w 1263111"/>
              <a:gd name="connsiteY30" fmla="*/ 728420 h 751698"/>
              <a:gd name="connsiteX31" fmla="*/ 30996 w 1263111"/>
              <a:gd name="connsiteY31" fmla="*/ 736169 h 751698"/>
              <a:gd name="connsiteX32" fmla="*/ 0 w 1263111"/>
              <a:gd name="connsiteY32" fmla="*/ 751668 h 75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3111" h="751698">
                <a:moveTo>
                  <a:pt x="1263111" y="0"/>
                </a:moveTo>
                <a:cubicBezTo>
                  <a:pt x="1242447" y="5166"/>
                  <a:pt x="1211851" y="-2901"/>
                  <a:pt x="1201118" y="15498"/>
                </a:cubicBezTo>
                <a:cubicBezTo>
                  <a:pt x="1188038" y="37921"/>
                  <a:pt x="1204599" y="67384"/>
                  <a:pt x="1208867" y="92990"/>
                </a:cubicBezTo>
                <a:cubicBezTo>
                  <a:pt x="1212369" y="114001"/>
                  <a:pt x="1224366" y="154983"/>
                  <a:pt x="1224366" y="154983"/>
                </a:cubicBezTo>
                <a:cubicBezTo>
                  <a:pt x="1221783" y="162732"/>
                  <a:pt x="1224653" y="176769"/>
                  <a:pt x="1216617" y="178230"/>
                </a:cubicBezTo>
                <a:cubicBezTo>
                  <a:pt x="1191076" y="182874"/>
                  <a:pt x="1163903" y="178224"/>
                  <a:pt x="1139125" y="170481"/>
                </a:cubicBezTo>
                <a:cubicBezTo>
                  <a:pt x="1121346" y="164925"/>
                  <a:pt x="1110300" y="145376"/>
                  <a:pt x="1092630" y="139485"/>
                </a:cubicBezTo>
                <a:lnTo>
                  <a:pt x="1069383" y="131735"/>
                </a:lnTo>
                <a:cubicBezTo>
                  <a:pt x="1035803" y="134318"/>
                  <a:pt x="1001027" y="130233"/>
                  <a:pt x="968644" y="139485"/>
                </a:cubicBezTo>
                <a:cubicBezTo>
                  <a:pt x="960790" y="141729"/>
                  <a:pt x="961572" y="154592"/>
                  <a:pt x="960894" y="162732"/>
                </a:cubicBezTo>
                <a:cubicBezTo>
                  <a:pt x="956384" y="216850"/>
                  <a:pt x="955728" y="271220"/>
                  <a:pt x="953145" y="325464"/>
                </a:cubicBezTo>
                <a:cubicBezTo>
                  <a:pt x="915827" y="321732"/>
                  <a:pt x="874077" y="320103"/>
                  <a:pt x="836908" y="309966"/>
                </a:cubicBezTo>
                <a:cubicBezTo>
                  <a:pt x="821147" y="305668"/>
                  <a:pt x="790413" y="294468"/>
                  <a:pt x="790413" y="294468"/>
                </a:cubicBezTo>
                <a:cubicBezTo>
                  <a:pt x="772332" y="297051"/>
                  <a:pt x="754139" y="298950"/>
                  <a:pt x="736169" y="302217"/>
                </a:cubicBezTo>
                <a:cubicBezTo>
                  <a:pt x="725690" y="304122"/>
                  <a:pt x="714034" y="304058"/>
                  <a:pt x="705172" y="309966"/>
                </a:cubicBezTo>
                <a:cubicBezTo>
                  <a:pt x="697423" y="315132"/>
                  <a:pt x="694840" y="325464"/>
                  <a:pt x="689674" y="333213"/>
                </a:cubicBezTo>
                <a:cubicBezTo>
                  <a:pt x="662624" y="414364"/>
                  <a:pt x="676486" y="363536"/>
                  <a:pt x="658678" y="488197"/>
                </a:cubicBezTo>
                <a:cubicBezTo>
                  <a:pt x="614766" y="485614"/>
                  <a:pt x="570712" y="484824"/>
                  <a:pt x="526942" y="480447"/>
                </a:cubicBezTo>
                <a:cubicBezTo>
                  <a:pt x="479256" y="475678"/>
                  <a:pt x="528132" y="464552"/>
                  <a:pt x="480447" y="480447"/>
                </a:cubicBezTo>
                <a:lnTo>
                  <a:pt x="464949" y="526942"/>
                </a:lnTo>
                <a:lnTo>
                  <a:pt x="457200" y="550190"/>
                </a:lnTo>
                <a:cubicBezTo>
                  <a:pt x="450312" y="570854"/>
                  <a:pt x="451906" y="581925"/>
                  <a:pt x="426203" y="588935"/>
                </a:cubicBezTo>
                <a:cubicBezTo>
                  <a:pt x="406112" y="594415"/>
                  <a:pt x="384932" y="594613"/>
                  <a:pt x="364210" y="596685"/>
                </a:cubicBezTo>
                <a:cubicBezTo>
                  <a:pt x="333260" y="599780"/>
                  <a:pt x="302217" y="601851"/>
                  <a:pt x="271220" y="604434"/>
                </a:cubicBezTo>
                <a:cubicBezTo>
                  <a:pt x="268637" y="612183"/>
                  <a:pt x="267674" y="620677"/>
                  <a:pt x="263471" y="627681"/>
                </a:cubicBezTo>
                <a:cubicBezTo>
                  <a:pt x="254452" y="642712"/>
                  <a:pt x="237397" y="648118"/>
                  <a:pt x="224725" y="658678"/>
                </a:cubicBezTo>
                <a:cubicBezTo>
                  <a:pt x="216306" y="665694"/>
                  <a:pt x="210993" y="676488"/>
                  <a:pt x="201478" y="681925"/>
                </a:cubicBezTo>
                <a:cubicBezTo>
                  <a:pt x="192231" y="687209"/>
                  <a:pt x="180722" y="686748"/>
                  <a:pt x="170481" y="689674"/>
                </a:cubicBezTo>
                <a:cubicBezTo>
                  <a:pt x="162627" y="691918"/>
                  <a:pt x="154539" y="693771"/>
                  <a:pt x="147233" y="697424"/>
                </a:cubicBezTo>
                <a:cubicBezTo>
                  <a:pt x="138903" y="701589"/>
                  <a:pt x="132316" y="708757"/>
                  <a:pt x="123986" y="712922"/>
                </a:cubicBezTo>
                <a:cubicBezTo>
                  <a:pt x="103053" y="723389"/>
                  <a:pt x="75673" y="723658"/>
                  <a:pt x="54244" y="728420"/>
                </a:cubicBezTo>
                <a:cubicBezTo>
                  <a:pt x="46270" y="730192"/>
                  <a:pt x="38745" y="733586"/>
                  <a:pt x="30996" y="736169"/>
                </a:cubicBezTo>
                <a:cubicBezTo>
                  <a:pt x="5600" y="753101"/>
                  <a:pt x="17062" y="751668"/>
                  <a:pt x="0" y="751668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E075A47B-F442-4379-A016-8BF8784D5F23}"/>
              </a:ext>
            </a:extLst>
          </p:cNvPr>
          <p:cNvGrpSpPr/>
          <p:nvPr/>
        </p:nvGrpSpPr>
        <p:grpSpPr>
          <a:xfrm>
            <a:off x="178627" y="5874468"/>
            <a:ext cx="2428068" cy="369332"/>
            <a:chOff x="167526" y="6024081"/>
            <a:chExt cx="2428068" cy="369332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67526" y="6208747"/>
              <a:ext cx="9906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407787" y="6024081"/>
              <a:ext cx="1187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itchFamily="34" charset="0"/>
                </a:rPr>
                <a:t>Back Edges</a:t>
              </a:r>
            </a:p>
          </p:txBody>
        </p:sp>
      </p:grpSp>
      <p:cxnSp>
        <p:nvCxnSpPr>
          <p:cNvPr id="54" name="Straight Connector 53"/>
          <p:cNvCxnSpPr/>
          <p:nvPr/>
        </p:nvCxnSpPr>
        <p:spPr>
          <a:xfrm flipH="1">
            <a:off x="4800601" y="4419600"/>
            <a:ext cx="914399" cy="1387753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1D8AA57-FFF9-4C94-BA0F-752E32C843EC}"/>
              </a:ext>
            </a:extLst>
          </p:cNvPr>
          <p:cNvSpPr txBox="1"/>
          <p:nvPr/>
        </p:nvSpPr>
        <p:spPr>
          <a:xfrm>
            <a:off x="1420530" y="3832712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400" i="0" dirty="0">
                <a:solidFill>
                  <a:srgbClr val="FF0000"/>
                </a:solidFill>
                <a:latin typeface="Arial Narrow" pitchFamily="34" charset="0"/>
              </a:rPr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38A94E2-3087-4727-B508-8DD16A286DFF}"/>
              </a:ext>
            </a:extLst>
          </p:cNvPr>
          <p:cNvSpPr txBox="1"/>
          <p:nvPr/>
        </p:nvSpPr>
        <p:spPr>
          <a:xfrm>
            <a:off x="2591096" y="5867400"/>
            <a:ext cx="152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t</a:t>
            </a:r>
            <a:r>
              <a:rPr lang="en-US" i="0" dirty="0">
                <a:solidFill>
                  <a:srgbClr val="FF0000"/>
                </a:solidFill>
                <a:latin typeface="Arial Narrow" pitchFamily="34" charset="0"/>
              </a:rPr>
              <a:t>o ancestors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AA2FF109-B87C-477D-AA45-4FC76B35BFCD}"/>
              </a:ext>
            </a:extLst>
          </p:cNvPr>
          <p:cNvSpPr txBox="1"/>
          <p:nvPr/>
        </p:nvSpPr>
        <p:spPr>
          <a:xfrm>
            <a:off x="4724400" y="50247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400" i="0" dirty="0">
                <a:solidFill>
                  <a:srgbClr val="FF0000"/>
                </a:solidFill>
                <a:latin typeface="Arial Narrow" pitchFamily="34" charset="0"/>
              </a:rPr>
              <a:t>?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B6F96B4B-CCC1-467D-80F7-186CFBE8759A}"/>
              </a:ext>
            </a:extLst>
          </p:cNvPr>
          <p:cNvSpPr/>
          <p:nvPr/>
        </p:nvSpPr>
        <p:spPr>
          <a:xfrm>
            <a:off x="4951244" y="4866968"/>
            <a:ext cx="1811945" cy="1247292"/>
          </a:xfrm>
          <a:custGeom>
            <a:avLst/>
            <a:gdLst>
              <a:gd name="connsiteX0" fmla="*/ 0 w 1811945"/>
              <a:gd name="connsiteY0" fmla="*/ 1205154 h 1247292"/>
              <a:gd name="connsiteX1" fmla="*/ 50566 w 1811945"/>
              <a:gd name="connsiteY1" fmla="*/ 1158802 h 1247292"/>
              <a:gd name="connsiteX2" fmla="*/ 71635 w 1811945"/>
              <a:gd name="connsiteY2" fmla="*/ 1125091 h 1247292"/>
              <a:gd name="connsiteX3" fmla="*/ 80063 w 1811945"/>
              <a:gd name="connsiteY3" fmla="*/ 1112450 h 1247292"/>
              <a:gd name="connsiteX4" fmla="*/ 92704 w 1811945"/>
              <a:gd name="connsiteY4" fmla="*/ 1104022 h 1247292"/>
              <a:gd name="connsiteX5" fmla="*/ 105346 w 1811945"/>
              <a:gd name="connsiteY5" fmla="*/ 1112450 h 1247292"/>
              <a:gd name="connsiteX6" fmla="*/ 126415 w 1811945"/>
              <a:gd name="connsiteY6" fmla="*/ 1154588 h 1247292"/>
              <a:gd name="connsiteX7" fmla="*/ 143270 w 1811945"/>
              <a:gd name="connsiteY7" fmla="*/ 1163015 h 1247292"/>
              <a:gd name="connsiteX8" fmla="*/ 181195 w 1811945"/>
              <a:gd name="connsiteY8" fmla="*/ 1222009 h 1247292"/>
              <a:gd name="connsiteX9" fmla="*/ 214905 w 1811945"/>
              <a:gd name="connsiteY9" fmla="*/ 1247292 h 1247292"/>
              <a:gd name="connsiteX10" fmla="*/ 269685 w 1811945"/>
              <a:gd name="connsiteY10" fmla="*/ 1222009 h 1247292"/>
              <a:gd name="connsiteX11" fmla="*/ 282327 w 1811945"/>
              <a:gd name="connsiteY11" fmla="*/ 1192512 h 1247292"/>
              <a:gd name="connsiteX12" fmla="*/ 290754 w 1811945"/>
              <a:gd name="connsiteY12" fmla="*/ 1116663 h 1247292"/>
              <a:gd name="connsiteX13" fmla="*/ 307609 w 1811945"/>
              <a:gd name="connsiteY13" fmla="*/ 1095594 h 1247292"/>
              <a:gd name="connsiteX14" fmla="*/ 345534 w 1811945"/>
              <a:gd name="connsiteY14" fmla="*/ 1116663 h 1247292"/>
              <a:gd name="connsiteX15" fmla="*/ 387672 w 1811945"/>
              <a:gd name="connsiteY15" fmla="*/ 1188298 h 1247292"/>
              <a:gd name="connsiteX16" fmla="*/ 404527 w 1811945"/>
              <a:gd name="connsiteY16" fmla="*/ 1213581 h 1247292"/>
              <a:gd name="connsiteX17" fmla="*/ 425597 w 1811945"/>
              <a:gd name="connsiteY17" fmla="*/ 1222009 h 1247292"/>
              <a:gd name="connsiteX18" fmla="*/ 488804 w 1811945"/>
              <a:gd name="connsiteY18" fmla="*/ 1209367 h 1247292"/>
              <a:gd name="connsiteX19" fmla="*/ 505659 w 1811945"/>
              <a:gd name="connsiteY19" fmla="*/ 1184085 h 1247292"/>
              <a:gd name="connsiteX20" fmla="*/ 535156 w 1811945"/>
              <a:gd name="connsiteY20" fmla="*/ 1116663 h 1247292"/>
              <a:gd name="connsiteX21" fmla="*/ 539370 w 1811945"/>
              <a:gd name="connsiteY21" fmla="*/ 1074525 h 1247292"/>
              <a:gd name="connsiteX22" fmla="*/ 602577 w 1811945"/>
              <a:gd name="connsiteY22" fmla="*/ 1120877 h 1247292"/>
              <a:gd name="connsiteX23" fmla="*/ 611005 w 1811945"/>
              <a:gd name="connsiteY23" fmla="*/ 1137732 h 1247292"/>
              <a:gd name="connsiteX24" fmla="*/ 644715 w 1811945"/>
              <a:gd name="connsiteY24" fmla="*/ 1196726 h 1247292"/>
              <a:gd name="connsiteX25" fmla="*/ 669998 w 1811945"/>
              <a:gd name="connsiteY25" fmla="*/ 1205154 h 1247292"/>
              <a:gd name="connsiteX26" fmla="*/ 703709 w 1811945"/>
              <a:gd name="connsiteY26" fmla="*/ 1179871 h 1247292"/>
              <a:gd name="connsiteX27" fmla="*/ 737420 w 1811945"/>
              <a:gd name="connsiteY27" fmla="*/ 1129305 h 1247292"/>
              <a:gd name="connsiteX28" fmla="*/ 758489 w 1811945"/>
              <a:gd name="connsiteY28" fmla="*/ 1023959 h 1247292"/>
              <a:gd name="connsiteX29" fmla="*/ 779558 w 1811945"/>
              <a:gd name="connsiteY29" fmla="*/ 1028173 h 1247292"/>
              <a:gd name="connsiteX30" fmla="*/ 813268 w 1811945"/>
              <a:gd name="connsiteY30" fmla="*/ 1074525 h 1247292"/>
              <a:gd name="connsiteX31" fmla="*/ 817482 w 1811945"/>
              <a:gd name="connsiteY31" fmla="*/ 1108236 h 1247292"/>
              <a:gd name="connsiteX32" fmla="*/ 821696 w 1811945"/>
              <a:gd name="connsiteY32" fmla="*/ 1133519 h 1247292"/>
              <a:gd name="connsiteX33" fmla="*/ 834338 w 1811945"/>
              <a:gd name="connsiteY33" fmla="*/ 1141946 h 1247292"/>
              <a:gd name="connsiteX34" fmla="*/ 846979 w 1811945"/>
              <a:gd name="connsiteY34" fmla="*/ 1154588 h 1247292"/>
              <a:gd name="connsiteX35" fmla="*/ 943897 w 1811945"/>
              <a:gd name="connsiteY35" fmla="*/ 1116663 h 1247292"/>
              <a:gd name="connsiteX36" fmla="*/ 948111 w 1811945"/>
              <a:gd name="connsiteY36" fmla="*/ 1091380 h 1247292"/>
              <a:gd name="connsiteX37" fmla="*/ 960752 w 1811945"/>
              <a:gd name="connsiteY37" fmla="*/ 990249 h 1247292"/>
              <a:gd name="connsiteX38" fmla="*/ 969180 w 1811945"/>
              <a:gd name="connsiteY38" fmla="*/ 977607 h 1247292"/>
              <a:gd name="connsiteX39" fmla="*/ 981821 w 1811945"/>
              <a:gd name="connsiteY39" fmla="*/ 998676 h 1247292"/>
              <a:gd name="connsiteX40" fmla="*/ 1015532 w 1811945"/>
              <a:gd name="connsiteY40" fmla="*/ 1049242 h 1247292"/>
              <a:gd name="connsiteX41" fmla="*/ 1049243 w 1811945"/>
              <a:gd name="connsiteY41" fmla="*/ 1053456 h 1247292"/>
              <a:gd name="connsiteX42" fmla="*/ 1163016 w 1811945"/>
              <a:gd name="connsiteY42" fmla="*/ 981821 h 1247292"/>
              <a:gd name="connsiteX43" fmla="*/ 1158802 w 1811945"/>
              <a:gd name="connsiteY43" fmla="*/ 964966 h 1247292"/>
              <a:gd name="connsiteX44" fmla="*/ 1163016 w 1811945"/>
              <a:gd name="connsiteY44" fmla="*/ 931255 h 1247292"/>
              <a:gd name="connsiteX45" fmla="*/ 1230437 w 1811945"/>
              <a:gd name="connsiteY45" fmla="*/ 956538 h 1247292"/>
              <a:gd name="connsiteX46" fmla="*/ 1268362 w 1811945"/>
              <a:gd name="connsiteY46" fmla="*/ 981821 h 1247292"/>
              <a:gd name="connsiteX47" fmla="*/ 1365280 w 1811945"/>
              <a:gd name="connsiteY47" fmla="*/ 969179 h 1247292"/>
              <a:gd name="connsiteX48" fmla="*/ 1352638 w 1811945"/>
              <a:gd name="connsiteY48" fmla="*/ 914400 h 1247292"/>
              <a:gd name="connsiteX49" fmla="*/ 1327355 w 1811945"/>
              <a:gd name="connsiteY49" fmla="*/ 855406 h 1247292"/>
              <a:gd name="connsiteX50" fmla="*/ 1310500 w 1811945"/>
              <a:gd name="connsiteY50" fmla="*/ 813268 h 1247292"/>
              <a:gd name="connsiteX51" fmla="*/ 1318927 w 1811945"/>
              <a:gd name="connsiteY51" fmla="*/ 775344 h 1247292"/>
              <a:gd name="connsiteX52" fmla="*/ 1432701 w 1811945"/>
              <a:gd name="connsiteY52" fmla="*/ 787985 h 1247292"/>
              <a:gd name="connsiteX53" fmla="*/ 1453770 w 1811945"/>
              <a:gd name="connsiteY53" fmla="*/ 796413 h 1247292"/>
              <a:gd name="connsiteX54" fmla="*/ 1466411 w 1811945"/>
              <a:gd name="connsiteY54" fmla="*/ 804840 h 1247292"/>
              <a:gd name="connsiteX55" fmla="*/ 1441128 w 1811945"/>
              <a:gd name="connsiteY55" fmla="*/ 716350 h 1247292"/>
              <a:gd name="connsiteX56" fmla="*/ 1424273 w 1811945"/>
              <a:gd name="connsiteY56" fmla="*/ 678426 h 1247292"/>
              <a:gd name="connsiteX57" fmla="*/ 1436915 w 1811945"/>
              <a:gd name="connsiteY57" fmla="*/ 632073 h 1247292"/>
              <a:gd name="connsiteX58" fmla="*/ 1457984 w 1811945"/>
              <a:gd name="connsiteY58" fmla="*/ 627860 h 1247292"/>
              <a:gd name="connsiteX59" fmla="*/ 1491694 w 1811945"/>
              <a:gd name="connsiteY59" fmla="*/ 640501 h 1247292"/>
              <a:gd name="connsiteX60" fmla="*/ 1521191 w 1811945"/>
              <a:gd name="connsiteY60" fmla="*/ 644715 h 1247292"/>
              <a:gd name="connsiteX61" fmla="*/ 1559115 w 1811945"/>
              <a:gd name="connsiteY61" fmla="*/ 632073 h 1247292"/>
              <a:gd name="connsiteX62" fmla="*/ 1538046 w 1811945"/>
              <a:gd name="connsiteY62" fmla="*/ 547797 h 1247292"/>
              <a:gd name="connsiteX63" fmla="*/ 1529619 w 1811945"/>
              <a:gd name="connsiteY63" fmla="*/ 522514 h 1247292"/>
              <a:gd name="connsiteX64" fmla="*/ 1516977 w 1811945"/>
              <a:gd name="connsiteY64" fmla="*/ 509873 h 1247292"/>
              <a:gd name="connsiteX65" fmla="*/ 1508550 w 1811945"/>
              <a:gd name="connsiteY65" fmla="*/ 497231 h 1247292"/>
              <a:gd name="connsiteX66" fmla="*/ 1504336 w 1811945"/>
              <a:gd name="connsiteY66" fmla="*/ 480376 h 1247292"/>
              <a:gd name="connsiteX67" fmla="*/ 1626537 w 1811945"/>
              <a:gd name="connsiteY67" fmla="*/ 467734 h 1247292"/>
              <a:gd name="connsiteX68" fmla="*/ 1677103 w 1811945"/>
              <a:gd name="connsiteY68" fmla="*/ 463520 h 1247292"/>
              <a:gd name="connsiteX69" fmla="*/ 1660247 w 1811945"/>
              <a:gd name="connsiteY69" fmla="*/ 417168 h 1247292"/>
              <a:gd name="connsiteX70" fmla="*/ 1601254 w 1811945"/>
              <a:gd name="connsiteY70" fmla="*/ 358175 h 1247292"/>
              <a:gd name="connsiteX71" fmla="*/ 1584398 w 1811945"/>
              <a:gd name="connsiteY71" fmla="*/ 337106 h 1247292"/>
              <a:gd name="connsiteX72" fmla="*/ 1664461 w 1811945"/>
              <a:gd name="connsiteY72" fmla="*/ 337106 h 1247292"/>
              <a:gd name="connsiteX73" fmla="*/ 1811945 w 1811945"/>
              <a:gd name="connsiteY73" fmla="*/ 345533 h 1247292"/>
              <a:gd name="connsiteX74" fmla="*/ 1795090 w 1811945"/>
              <a:gd name="connsiteY74" fmla="*/ 324464 h 1247292"/>
              <a:gd name="connsiteX75" fmla="*/ 1774021 w 1811945"/>
              <a:gd name="connsiteY75" fmla="*/ 311823 h 1247292"/>
              <a:gd name="connsiteX76" fmla="*/ 1731882 w 1811945"/>
              <a:gd name="connsiteY76" fmla="*/ 294967 h 1247292"/>
              <a:gd name="connsiteX77" fmla="*/ 1715027 w 1811945"/>
              <a:gd name="connsiteY77" fmla="*/ 282326 h 1247292"/>
              <a:gd name="connsiteX78" fmla="*/ 1702385 w 1811945"/>
              <a:gd name="connsiteY78" fmla="*/ 273898 h 1247292"/>
              <a:gd name="connsiteX79" fmla="*/ 1689744 w 1811945"/>
              <a:gd name="connsiteY79" fmla="*/ 248615 h 1247292"/>
              <a:gd name="connsiteX80" fmla="*/ 1702385 w 1811945"/>
              <a:gd name="connsiteY80" fmla="*/ 160125 h 1247292"/>
              <a:gd name="connsiteX81" fmla="*/ 1706599 w 1811945"/>
              <a:gd name="connsiteY81" fmla="*/ 122201 h 1247292"/>
              <a:gd name="connsiteX82" fmla="*/ 1710813 w 1811945"/>
              <a:gd name="connsiteY82" fmla="*/ 71635 h 1247292"/>
              <a:gd name="connsiteX83" fmla="*/ 1715027 w 1811945"/>
              <a:gd name="connsiteY83" fmla="*/ 58993 h 1247292"/>
              <a:gd name="connsiteX84" fmla="*/ 1740310 w 1811945"/>
              <a:gd name="connsiteY84" fmla="*/ 0 h 124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811945" h="1247292">
                <a:moveTo>
                  <a:pt x="0" y="1205154"/>
                </a:moveTo>
                <a:cubicBezTo>
                  <a:pt x="38677" y="1166477"/>
                  <a:pt x="20998" y="1180978"/>
                  <a:pt x="50566" y="1158802"/>
                </a:cubicBezTo>
                <a:cubicBezTo>
                  <a:pt x="57589" y="1147565"/>
                  <a:pt x="64521" y="1136270"/>
                  <a:pt x="71635" y="1125091"/>
                </a:cubicBezTo>
                <a:cubicBezTo>
                  <a:pt x="74354" y="1120818"/>
                  <a:pt x="75849" y="1115259"/>
                  <a:pt x="80063" y="1112450"/>
                </a:cubicBezTo>
                <a:lnTo>
                  <a:pt x="92704" y="1104022"/>
                </a:lnTo>
                <a:cubicBezTo>
                  <a:pt x="96918" y="1106831"/>
                  <a:pt x="102537" y="1108236"/>
                  <a:pt x="105346" y="1112450"/>
                </a:cubicBezTo>
                <a:cubicBezTo>
                  <a:pt x="114057" y="1125516"/>
                  <a:pt x="112369" y="1147565"/>
                  <a:pt x="126415" y="1154588"/>
                </a:cubicBezTo>
                <a:lnTo>
                  <a:pt x="143270" y="1163015"/>
                </a:lnTo>
                <a:cubicBezTo>
                  <a:pt x="156459" y="1189392"/>
                  <a:pt x="159569" y="1202047"/>
                  <a:pt x="181195" y="1222009"/>
                </a:cubicBezTo>
                <a:cubicBezTo>
                  <a:pt x="191516" y="1231536"/>
                  <a:pt x="214905" y="1247292"/>
                  <a:pt x="214905" y="1247292"/>
                </a:cubicBezTo>
                <a:cubicBezTo>
                  <a:pt x="233903" y="1241864"/>
                  <a:pt x="255940" y="1238809"/>
                  <a:pt x="269685" y="1222009"/>
                </a:cubicBezTo>
                <a:cubicBezTo>
                  <a:pt x="276459" y="1213730"/>
                  <a:pt x="278113" y="1202344"/>
                  <a:pt x="282327" y="1192512"/>
                </a:cubicBezTo>
                <a:cubicBezTo>
                  <a:pt x="285136" y="1167229"/>
                  <a:pt x="284333" y="1141278"/>
                  <a:pt x="290754" y="1116663"/>
                </a:cubicBezTo>
                <a:cubicBezTo>
                  <a:pt x="293024" y="1107960"/>
                  <a:pt x="298615" y="1095594"/>
                  <a:pt x="307609" y="1095594"/>
                </a:cubicBezTo>
                <a:cubicBezTo>
                  <a:pt x="322070" y="1095594"/>
                  <a:pt x="332892" y="1109640"/>
                  <a:pt x="345534" y="1116663"/>
                </a:cubicBezTo>
                <a:cubicBezTo>
                  <a:pt x="386837" y="1199269"/>
                  <a:pt x="353319" y="1141062"/>
                  <a:pt x="387672" y="1188298"/>
                </a:cubicBezTo>
                <a:cubicBezTo>
                  <a:pt x="393629" y="1196490"/>
                  <a:pt x="396957" y="1206852"/>
                  <a:pt x="404527" y="1213581"/>
                </a:cubicBezTo>
                <a:cubicBezTo>
                  <a:pt x="410181" y="1218606"/>
                  <a:pt x="418574" y="1219200"/>
                  <a:pt x="425597" y="1222009"/>
                </a:cubicBezTo>
                <a:cubicBezTo>
                  <a:pt x="446666" y="1217795"/>
                  <a:pt x="469386" y="1218565"/>
                  <a:pt x="488804" y="1209367"/>
                </a:cubicBezTo>
                <a:cubicBezTo>
                  <a:pt x="497957" y="1205031"/>
                  <a:pt x="500448" y="1192770"/>
                  <a:pt x="505659" y="1184085"/>
                </a:cubicBezTo>
                <a:cubicBezTo>
                  <a:pt x="529800" y="1143850"/>
                  <a:pt x="524094" y="1155378"/>
                  <a:pt x="535156" y="1116663"/>
                </a:cubicBezTo>
                <a:cubicBezTo>
                  <a:pt x="536561" y="1102617"/>
                  <a:pt x="525751" y="1078239"/>
                  <a:pt x="539370" y="1074525"/>
                </a:cubicBezTo>
                <a:cubicBezTo>
                  <a:pt x="543984" y="1073267"/>
                  <a:pt x="591668" y="1112150"/>
                  <a:pt x="602577" y="1120877"/>
                </a:cubicBezTo>
                <a:cubicBezTo>
                  <a:pt x="605386" y="1126495"/>
                  <a:pt x="608406" y="1132013"/>
                  <a:pt x="611005" y="1137732"/>
                </a:cubicBezTo>
                <a:cubicBezTo>
                  <a:pt x="619914" y="1157332"/>
                  <a:pt x="627020" y="1182248"/>
                  <a:pt x="644715" y="1196726"/>
                </a:cubicBezTo>
                <a:cubicBezTo>
                  <a:pt x="651590" y="1202351"/>
                  <a:pt x="661570" y="1202345"/>
                  <a:pt x="669998" y="1205154"/>
                </a:cubicBezTo>
                <a:cubicBezTo>
                  <a:pt x="681235" y="1196726"/>
                  <a:pt x="693355" y="1189362"/>
                  <a:pt x="703709" y="1179871"/>
                </a:cubicBezTo>
                <a:cubicBezTo>
                  <a:pt x="718065" y="1166711"/>
                  <a:pt x="728155" y="1145518"/>
                  <a:pt x="737420" y="1129305"/>
                </a:cubicBezTo>
                <a:cubicBezTo>
                  <a:pt x="738372" y="1122164"/>
                  <a:pt x="746233" y="1037747"/>
                  <a:pt x="758489" y="1023959"/>
                </a:cubicBezTo>
                <a:cubicBezTo>
                  <a:pt x="763247" y="1018606"/>
                  <a:pt x="772535" y="1026768"/>
                  <a:pt x="779558" y="1028173"/>
                </a:cubicBezTo>
                <a:cubicBezTo>
                  <a:pt x="800301" y="1042003"/>
                  <a:pt x="800961" y="1039656"/>
                  <a:pt x="813268" y="1074525"/>
                </a:cubicBezTo>
                <a:cubicBezTo>
                  <a:pt x="817037" y="1085204"/>
                  <a:pt x="815880" y="1097025"/>
                  <a:pt x="817482" y="1108236"/>
                </a:cubicBezTo>
                <a:cubicBezTo>
                  <a:pt x="818690" y="1116694"/>
                  <a:pt x="817875" y="1125877"/>
                  <a:pt x="821696" y="1133519"/>
                </a:cubicBezTo>
                <a:cubicBezTo>
                  <a:pt x="823961" y="1138049"/>
                  <a:pt x="830447" y="1138704"/>
                  <a:pt x="834338" y="1141946"/>
                </a:cubicBezTo>
                <a:cubicBezTo>
                  <a:pt x="838916" y="1145761"/>
                  <a:pt x="842765" y="1150374"/>
                  <a:pt x="846979" y="1154588"/>
                </a:cubicBezTo>
                <a:cubicBezTo>
                  <a:pt x="890258" y="1146950"/>
                  <a:pt x="921176" y="1155614"/>
                  <a:pt x="943897" y="1116663"/>
                </a:cubicBezTo>
                <a:cubicBezTo>
                  <a:pt x="948202" y="1109283"/>
                  <a:pt x="946706" y="1099808"/>
                  <a:pt x="948111" y="1091380"/>
                </a:cubicBezTo>
                <a:cubicBezTo>
                  <a:pt x="950500" y="1053160"/>
                  <a:pt x="948174" y="1024838"/>
                  <a:pt x="960752" y="990249"/>
                </a:cubicBezTo>
                <a:cubicBezTo>
                  <a:pt x="962483" y="985489"/>
                  <a:pt x="966371" y="981821"/>
                  <a:pt x="969180" y="977607"/>
                </a:cubicBezTo>
                <a:cubicBezTo>
                  <a:pt x="973394" y="984630"/>
                  <a:pt x="978158" y="991351"/>
                  <a:pt x="981821" y="998676"/>
                </a:cubicBezTo>
                <a:cubicBezTo>
                  <a:pt x="990700" y="1016434"/>
                  <a:pt x="993149" y="1041781"/>
                  <a:pt x="1015532" y="1049242"/>
                </a:cubicBezTo>
                <a:cubicBezTo>
                  <a:pt x="1026275" y="1052823"/>
                  <a:pt x="1038006" y="1052051"/>
                  <a:pt x="1049243" y="1053456"/>
                </a:cubicBezTo>
                <a:cubicBezTo>
                  <a:pt x="1180956" y="1044048"/>
                  <a:pt x="1173782" y="1084089"/>
                  <a:pt x="1163016" y="981821"/>
                </a:cubicBezTo>
                <a:cubicBezTo>
                  <a:pt x="1162410" y="976062"/>
                  <a:pt x="1160207" y="970584"/>
                  <a:pt x="1158802" y="964966"/>
                </a:cubicBezTo>
                <a:cubicBezTo>
                  <a:pt x="1160207" y="953729"/>
                  <a:pt x="1152446" y="935320"/>
                  <a:pt x="1163016" y="931255"/>
                </a:cubicBezTo>
                <a:cubicBezTo>
                  <a:pt x="1190657" y="920624"/>
                  <a:pt x="1211703" y="943569"/>
                  <a:pt x="1230437" y="956538"/>
                </a:cubicBezTo>
                <a:cubicBezTo>
                  <a:pt x="1242929" y="965186"/>
                  <a:pt x="1268362" y="981821"/>
                  <a:pt x="1268362" y="981821"/>
                </a:cubicBezTo>
                <a:cubicBezTo>
                  <a:pt x="1300668" y="977607"/>
                  <a:pt x="1335621" y="982661"/>
                  <a:pt x="1365280" y="969179"/>
                </a:cubicBezTo>
                <a:cubicBezTo>
                  <a:pt x="1371255" y="966463"/>
                  <a:pt x="1353970" y="917285"/>
                  <a:pt x="1352638" y="914400"/>
                </a:cubicBezTo>
                <a:cubicBezTo>
                  <a:pt x="1304229" y="809513"/>
                  <a:pt x="1362806" y="955851"/>
                  <a:pt x="1327355" y="855406"/>
                </a:cubicBezTo>
                <a:cubicBezTo>
                  <a:pt x="1322320" y="841140"/>
                  <a:pt x="1310500" y="813268"/>
                  <a:pt x="1310500" y="813268"/>
                </a:cubicBezTo>
                <a:cubicBezTo>
                  <a:pt x="1313309" y="800627"/>
                  <a:pt x="1307210" y="780858"/>
                  <a:pt x="1318927" y="775344"/>
                </a:cubicBezTo>
                <a:cubicBezTo>
                  <a:pt x="1331524" y="769416"/>
                  <a:pt x="1416060" y="785211"/>
                  <a:pt x="1432701" y="787985"/>
                </a:cubicBezTo>
                <a:cubicBezTo>
                  <a:pt x="1439724" y="790794"/>
                  <a:pt x="1447005" y="793030"/>
                  <a:pt x="1453770" y="796413"/>
                </a:cubicBezTo>
                <a:cubicBezTo>
                  <a:pt x="1458300" y="798678"/>
                  <a:pt x="1466411" y="809904"/>
                  <a:pt x="1466411" y="804840"/>
                </a:cubicBezTo>
                <a:cubicBezTo>
                  <a:pt x="1466411" y="763768"/>
                  <a:pt x="1453776" y="749235"/>
                  <a:pt x="1441128" y="716350"/>
                </a:cubicBezTo>
                <a:cubicBezTo>
                  <a:pt x="1427452" y="680791"/>
                  <a:pt x="1439709" y="701578"/>
                  <a:pt x="1424273" y="678426"/>
                </a:cubicBezTo>
                <a:cubicBezTo>
                  <a:pt x="1419090" y="657692"/>
                  <a:pt x="1413711" y="652699"/>
                  <a:pt x="1436915" y="632073"/>
                </a:cubicBezTo>
                <a:cubicBezTo>
                  <a:pt x="1442268" y="627315"/>
                  <a:pt x="1450961" y="629264"/>
                  <a:pt x="1457984" y="627860"/>
                </a:cubicBezTo>
                <a:cubicBezTo>
                  <a:pt x="1460672" y="628935"/>
                  <a:pt x="1485093" y="639181"/>
                  <a:pt x="1491694" y="640501"/>
                </a:cubicBezTo>
                <a:cubicBezTo>
                  <a:pt x="1501433" y="642449"/>
                  <a:pt x="1511359" y="643310"/>
                  <a:pt x="1521191" y="644715"/>
                </a:cubicBezTo>
                <a:cubicBezTo>
                  <a:pt x="1533832" y="640501"/>
                  <a:pt x="1556832" y="645201"/>
                  <a:pt x="1559115" y="632073"/>
                </a:cubicBezTo>
                <a:cubicBezTo>
                  <a:pt x="1564076" y="603545"/>
                  <a:pt x="1545574" y="575758"/>
                  <a:pt x="1538046" y="547797"/>
                </a:cubicBezTo>
                <a:cubicBezTo>
                  <a:pt x="1535737" y="539219"/>
                  <a:pt x="1533933" y="530280"/>
                  <a:pt x="1529619" y="522514"/>
                </a:cubicBezTo>
                <a:cubicBezTo>
                  <a:pt x="1526725" y="517305"/>
                  <a:pt x="1520792" y="514451"/>
                  <a:pt x="1516977" y="509873"/>
                </a:cubicBezTo>
                <a:cubicBezTo>
                  <a:pt x="1513735" y="505982"/>
                  <a:pt x="1511359" y="501445"/>
                  <a:pt x="1508550" y="497231"/>
                </a:cubicBezTo>
                <a:cubicBezTo>
                  <a:pt x="1507145" y="491613"/>
                  <a:pt x="1504336" y="486167"/>
                  <a:pt x="1504336" y="480376"/>
                </a:cubicBezTo>
                <a:cubicBezTo>
                  <a:pt x="1504336" y="424850"/>
                  <a:pt x="1596253" y="466652"/>
                  <a:pt x="1626537" y="467734"/>
                </a:cubicBezTo>
                <a:cubicBezTo>
                  <a:pt x="1643392" y="466329"/>
                  <a:pt x="1667721" y="477593"/>
                  <a:pt x="1677103" y="463520"/>
                </a:cubicBezTo>
                <a:cubicBezTo>
                  <a:pt x="1686222" y="449841"/>
                  <a:pt x="1667939" y="431698"/>
                  <a:pt x="1660247" y="417168"/>
                </a:cubicBezTo>
                <a:cubicBezTo>
                  <a:pt x="1649330" y="396547"/>
                  <a:pt x="1615032" y="371953"/>
                  <a:pt x="1601254" y="358175"/>
                </a:cubicBezTo>
                <a:cubicBezTo>
                  <a:pt x="1594894" y="351815"/>
                  <a:pt x="1590017" y="344129"/>
                  <a:pt x="1584398" y="337106"/>
                </a:cubicBezTo>
                <a:cubicBezTo>
                  <a:pt x="1616897" y="315440"/>
                  <a:pt x="1587486" y="331069"/>
                  <a:pt x="1664461" y="337106"/>
                </a:cubicBezTo>
                <a:cubicBezTo>
                  <a:pt x="1713552" y="340956"/>
                  <a:pt x="1762784" y="342724"/>
                  <a:pt x="1811945" y="345533"/>
                </a:cubicBezTo>
                <a:cubicBezTo>
                  <a:pt x="1806327" y="338510"/>
                  <a:pt x="1801812" y="330439"/>
                  <a:pt x="1795090" y="324464"/>
                </a:cubicBezTo>
                <a:cubicBezTo>
                  <a:pt x="1788969" y="319023"/>
                  <a:pt x="1781346" y="315486"/>
                  <a:pt x="1774021" y="311823"/>
                </a:cubicBezTo>
                <a:cubicBezTo>
                  <a:pt x="1754830" y="302227"/>
                  <a:pt x="1748698" y="300572"/>
                  <a:pt x="1731882" y="294967"/>
                </a:cubicBezTo>
                <a:cubicBezTo>
                  <a:pt x="1726264" y="290753"/>
                  <a:pt x="1720742" y="286408"/>
                  <a:pt x="1715027" y="282326"/>
                </a:cubicBezTo>
                <a:cubicBezTo>
                  <a:pt x="1710906" y="279382"/>
                  <a:pt x="1705966" y="277479"/>
                  <a:pt x="1702385" y="273898"/>
                </a:cubicBezTo>
                <a:cubicBezTo>
                  <a:pt x="1694217" y="265730"/>
                  <a:pt x="1693171" y="258896"/>
                  <a:pt x="1689744" y="248615"/>
                </a:cubicBezTo>
                <a:cubicBezTo>
                  <a:pt x="1699760" y="158476"/>
                  <a:pt x="1686608" y="270571"/>
                  <a:pt x="1702385" y="160125"/>
                </a:cubicBezTo>
                <a:cubicBezTo>
                  <a:pt x="1704184" y="147534"/>
                  <a:pt x="1705393" y="134863"/>
                  <a:pt x="1706599" y="122201"/>
                </a:cubicBezTo>
                <a:cubicBezTo>
                  <a:pt x="1708203" y="105363"/>
                  <a:pt x="1708578" y="88400"/>
                  <a:pt x="1710813" y="71635"/>
                </a:cubicBezTo>
                <a:cubicBezTo>
                  <a:pt x="1711400" y="67232"/>
                  <a:pt x="1713336" y="63100"/>
                  <a:pt x="1715027" y="58993"/>
                </a:cubicBezTo>
                <a:cubicBezTo>
                  <a:pt x="1723173" y="39210"/>
                  <a:pt x="1740310" y="0"/>
                  <a:pt x="1740310" y="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6875118-35FC-49E8-AB50-49F8CD60BD43}"/>
              </a:ext>
            </a:extLst>
          </p:cNvPr>
          <p:cNvSpPr txBox="1"/>
          <p:nvPr/>
        </p:nvSpPr>
        <p:spPr>
          <a:xfrm>
            <a:off x="2819400" y="6400800"/>
            <a:ext cx="335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i="0" dirty="0" smtClean="0">
                <a:solidFill>
                  <a:srgbClr val="FF0000"/>
                </a:solidFill>
                <a:latin typeface="Arial Narrow" pitchFamily="34" charset="0"/>
              </a:rPr>
              <a:t>to descendants</a:t>
            </a:r>
            <a:endParaRPr lang="en-US" i="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C4848357-E567-48EC-AF66-54C47DB6F7CB}"/>
              </a:ext>
            </a:extLst>
          </p:cNvPr>
          <p:cNvSpPr txBox="1"/>
          <p:nvPr/>
        </p:nvSpPr>
        <p:spPr>
          <a:xfrm>
            <a:off x="2492064" y="5337534"/>
            <a:ext cx="152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t</a:t>
            </a:r>
            <a:r>
              <a:rPr lang="en-US" i="0" dirty="0">
                <a:solidFill>
                  <a:srgbClr val="FF0000"/>
                </a:solidFill>
                <a:latin typeface="Arial Narrow" pitchFamily="34" charset="0"/>
              </a:rPr>
              <a:t>o children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7BDD23C-29C4-456B-A41B-1BCC8F58F989}"/>
              </a:ext>
            </a:extLst>
          </p:cNvPr>
          <p:cNvSpPr txBox="1"/>
          <p:nvPr/>
        </p:nvSpPr>
        <p:spPr>
          <a:xfrm>
            <a:off x="2590800" y="9906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  <a:buSzPct val="150000"/>
            </a:pPr>
            <a:r>
              <a:rPr lang="en-US" dirty="0">
                <a:latin typeface="Arial Narrow" pitchFamily="34" charset="0"/>
              </a:rPr>
              <a:t>Again t</a:t>
            </a:r>
            <a:r>
              <a:rPr lang="en-US" i="0" dirty="0">
                <a:latin typeface="Arial Narrow" pitchFamily="34" charset="0"/>
              </a:rPr>
              <a:t>ells you which other edges can exist </a:t>
            </a:r>
          </a:p>
        </p:txBody>
      </p:sp>
      <p:sp>
        <p:nvSpPr>
          <p:cNvPr id="65" name="Freeform 64"/>
          <p:cNvSpPr/>
          <p:nvPr/>
        </p:nvSpPr>
        <p:spPr>
          <a:xfrm rot="3082063" flipH="1">
            <a:off x="4717445" y="1919102"/>
            <a:ext cx="852109" cy="587084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 rot="1737588" flipH="1">
            <a:off x="4666994" y="6218285"/>
            <a:ext cx="1324245" cy="734358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096000" y="6400800"/>
            <a:ext cx="175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Cross Edges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BEF6173D-402E-4B51-929F-42C1B7958311}"/>
              </a:ext>
            </a:extLst>
          </p:cNvPr>
          <p:cNvSpPr txBox="1"/>
          <p:nvPr/>
        </p:nvSpPr>
        <p:spPr>
          <a:xfrm>
            <a:off x="7391400" y="6211669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t</a:t>
            </a:r>
            <a:r>
              <a:rPr lang="en-US" i="0" dirty="0" smtClean="0">
                <a:solidFill>
                  <a:srgbClr val="FF0000"/>
                </a:solidFill>
                <a:latin typeface="Arial Narrow" pitchFamily="34" charset="0"/>
              </a:rPr>
              <a:t>o “unrelated”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i="0" dirty="0" err="1" smtClean="0">
                <a:solidFill>
                  <a:srgbClr val="FF0000"/>
                </a:solidFill>
                <a:latin typeface="Arial Narrow" pitchFamily="34" charset="0"/>
              </a:rPr>
              <a:t>subtree</a:t>
            </a:r>
            <a:r>
              <a:rPr lang="en-US" i="0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endParaRPr lang="en-US" i="0" dirty="0">
              <a:solidFill>
                <a:srgbClr val="FF0000"/>
              </a:solidFill>
              <a:latin typeface="Arial Narrow" pitchFamily="34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 rot="20530111">
            <a:off x="4572000" y="1828800"/>
            <a:ext cx="1070427" cy="656552"/>
            <a:chOff x="4730123" y="3125505"/>
            <a:chExt cx="1070427" cy="656552"/>
          </a:xfrm>
        </p:grpSpPr>
        <p:cxnSp>
          <p:nvCxnSpPr>
            <p:cNvPr id="72" name="Straight Connector 71"/>
            <p:cNvCxnSpPr/>
            <p:nvPr/>
          </p:nvCxnSpPr>
          <p:spPr>
            <a:xfrm rot="1250828">
              <a:off x="4730123" y="3492336"/>
              <a:ext cx="1066800" cy="289721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AA2FF109-B87C-477D-AA45-4FC76B35BFCD}"/>
                </a:ext>
              </a:extLst>
            </p:cNvPr>
            <p:cNvSpPr txBox="1"/>
            <p:nvPr/>
          </p:nvSpPr>
          <p:spPr>
            <a:xfrm rot="1302827">
              <a:off x="5312381" y="3125505"/>
              <a:ext cx="488169" cy="479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>
                  <a:srgbClr val="FF0000"/>
                </a:buClr>
                <a:buSzPct val="150000"/>
              </a:pPr>
              <a:r>
                <a:rPr lang="en-US" sz="2400" i="0" dirty="0">
                  <a:solidFill>
                    <a:srgbClr val="FF0000"/>
                  </a:solidFill>
                  <a:latin typeface="Arial Narrow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0594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2" grpId="0" animBg="1"/>
      <p:bldP spid="45" grpId="0" animBg="1"/>
      <p:bldP spid="50" grpId="0" animBg="1"/>
      <p:bldP spid="52" grpId="0"/>
      <p:bldP spid="14" grpId="0" animBg="1"/>
      <p:bldP spid="13" grpId="0"/>
      <p:bldP spid="13" grpId="1"/>
      <p:bldP spid="16" grpId="0"/>
      <p:bldP spid="49" grpId="0"/>
      <p:bldP spid="49" grpId="1"/>
      <p:bldP spid="22" grpId="0" animBg="1"/>
      <p:bldP spid="24" grpId="0"/>
      <p:bldP spid="26" grpId="0"/>
      <p:bldP spid="65" grpId="0" animBg="1"/>
      <p:bldP spid="69" grpId="0" animBg="1"/>
      <p:bldP spid="70" grpId="1"/>
      <p:bldP spid="71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1828800" y="0"/>
            <a:ext cx="499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00FF"/>
                </a:solidFill>
                <a:latin typeface="Arial Narrow" pitchFamily="34" charset="0"/>
              </a:rPr>
              <a:t>Directed DFS Tree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4800" y="1150068"/>
            <a:ext cx="4724400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            How to detect edge types?</a:t>
            </a:r>
          </a:p>
          <a:p>
            <a:endParaRPr lang="en-US" dirty="0">
              <a:latin typeface="Arial Narrow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850810" y="1067691"/>
            <a:ext cx="4835990" cy="4190109"/>
            <a:chOff x="1797407" y="1744851"/>
            <a:chExt cx="5273497" cy="4503549"/>
          </a:xfrm>
        </p:grpSpPr>
        <p:sp>
          <p:nvSpPr>
            <p:cNvPr id="2" name="Oval 1"/>
            <p:cNvSpPr/>
            <p:nvPr/>
          </p:nvSpPr>
          <p:spPr>
            <a:xfrm>
              <a:off x="4419600" y="57912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3810000" y="48006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971800" y="37338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905000" y="27432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267846" y="2942094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654944" y="22098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076700" y="1744851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638800" y="5105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477000" y="44196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601992" y="3962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5" idx="5"/>
              <a:endCxn id="4" idx="1"/>
            </p:cNvCxnSpPr>
            <p:nvPr/>
          </p:nvCxnSpPr>
          <p:spPr>
            <a:xfrm>
              <a:off x="2360285" y="3133445"/>
              <a:ext cx="689630" cy="66731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5"/>
              <a:endCxn id="3" idx="1"/>
            </p:cNvCxnSpPr>
            <p:nvPr/>
          </p:nvCxnSpPr>
          <p:spPr>
            <a:xfrm>
              <a:off x="3427085" y="4124045"/>
              <a:ext cx="461030" cy="74351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3" idx="5"/>
              <a:endCxn id="2" idx="0"/>
            </p:cNvCxnSpPr>
            <p:nvPr/>
          </p:nvCxnSpPr>
          <p:spPr>
            <a:xfrm>
              <a:off x="4265285" y="5190845"/>
              <a:ext cx="421015" cy="600355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4" idx="7"/>
              <a:endCxn id="6" idx="3"/>
            </p:cNvCxnSpPr>
            <p:nvPr/>
          </p:nvCxnSpPr>
          <p:spPr>
            <a:xfrm flipV="1">
              <a:off x="3427085" y="3332339"/>
              <a:ext cx="918876" cy="46841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8" idx="4"/>
              <a:endCxn id="6" idx="0"/>
            </p:cNvCxnSpPr>
            <p:nvPr/>
          </p:nvCxnSpPr>
          <p:spPr>
            <a:xfrm>
              <a:off x="4343400" y="2202051"/>
              <a:ext cx="191146" cy="740043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6" idx="7"/>
              <a:endCxn id="7" idx="3"/>
            </p:cNvCxnSpPr>
            <p:nvPr/>
          </p:nvCxnSpPr>
          <p:spPr>
            <a:xfrm flipV="1">
              <a:off x="4723131" y="2600045"/>
              <a:ext cx="1009928" cy="40900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" idx="7"/>
              <a:endCxn id="9" idx="3"/>
            </p:cNvCxnSpPr>
            <p:nvPr/>
          </p:nvCxnSpPr>
          <p:spPr>
            <a:xfrm flipV="1">
              <a:off x="4874885" y="5495645"/>
              <a:ext cx="842030" cy="36251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0"/>
              <a:endCxn id="11" idx="4"/>
            </p:cNvCxnSpPr>
            <p:nvPr/>
          </p:nvCxnSpPr>
          <p:spPr>
            <a:xfrm flipH="1" flipV="1">
              <a:off x="5868692" y="4419600"/>
              <a:ext cx="36808" cy="68580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9" idx="7"/>
              <a:endCxn id="10" idx="3"/>
            </p:cNvCxnSpPr>
            <p:nvPr/>
          </p:nvCxnSpPr>
          <p:spPr>
            <a:xfrm flipV="1">
              <a:off x="6094085" y="4809845"/>
              <a:ext cx="461030" cy="36251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35"/>
            <p:cNvSpPr/>
            <p:nvPr/>
          </p:nvSpPr>
          <p:spPr>
            <a:xfrm>
              <a:off x="1797407" y="3122908"/>
              <a:ext cx="2053922" cy="2038028"/>
            </a:xfrm>
            <a:custGeom>
              <a:avLst/>
              <a:gdLst>
                <a:gd name="connsiteX0" fmla="*/ 139881 w 2053922"/>
                <a:gd name="connsiteY0" fmla="*/ 0 h 2038028"/>
                <a:gd name="connsiteX1" fmla="*/ 8146 w 2053922"/>
                <a:gd name="connsiteY1" fmla="*/ 736170 h 2038028"/>
                <a:gd name="connsiteX2" fmla="*/ 349108 w 2053922"/>
                <a:gd name="connsiteY2" fmla="*/ 1394848 h 2038028"/>
                <a:gd name="connsiteX3" fmla="*/ 845054 w 2053922"/>
                <a:gd name="connsiteY3" fmla="*/ 1720312 h 2038028"/>
                <a:gd name="connsiteX4" fmla="*/ 1449488 w 2053922"/>
                <a:gd name="connsiteY4" fmla="*/ 1921790 h 2038028"/>
                <a:gd name="connsiteX5" fmla="*/ 2053922 w 2053922"/>
                <a:gd name="connsiteY5" fmla="*/ 2038028 h 2038028"/>
                <a:gd name="connsiteX6" fmla="*/ 2053922 w 2053922"/>
                <a:gd name="connsiteY6" fmla="*/ 2038028 h 2038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3922" h="2038028">
                  <a:moveTo>
                    <a:pt x="139881" y="0"/>
                  </a:moveTo>
                  <a:cubicBezTo>
                    <a:pt x="56578" y="251847"/>
                    <a:pt x="-26725" y="503695"/>
                    <a:pt x="8146" y="736170"/>
                  </a:cubicBezTo>
                  <a:cubicBezTo>
                    <a:pt x="43017" y="968645"/>
                    <a:pt x="209623" y="1230824"/>
                    <a:pt x="349108" y="1394848"/>
                  </a:cubicBezTo>
                  <a:cubicBezTo>
                    <a:pt x="488593" y="1558872"/>
                    <a:pt x="661658" y="1632488"/>
                    <a:pt x="845054" y="1720312"/>
                  </a:cubicBezTo>
                  <a:cubicBezTo>
                    <a:pt x="1028450" y="1808136"/>
                    <a:pt x="1248010" y="1868837"/>
                    <a:pt x="1449488" y="1921790"/>
                  </a:cubicBezTo>
                  <a:cubicBezTo>
                    <a:pt x="1650966" y="1974743"/>
                    <a:pt x="2053922" y="2038028"/>
                    <a:pt x="2053922" y="2038028"/>
                  </a:cubicBezTo>
                  <a:lnTo>
                    <a:pt x="2053922" y="2038028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  <a:headEnd type="none" w="med" len="med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4267847" y="3409627"/>
              <a:ext cx="570354" cy="1467173"/>
            </a:xfrm>
            <a:custGeom>
              <a:avLst/>
              <a:gdLst>
                <a:gd name="connsiteX0" fmla="*/ 395207 w 529671"/>
                <a:gd name="connsiteY0" fmla="*/ 0 h 1526583"/>
                <a:gd name="connsiteX1" fmla="*/ 526942 w 529671"/>
                <a:gd name="connsiteY1" fmla="*/ 526942 h 1526583"/>
                <a:gd name="connsiteX2" fmla="*/ 286718 w 529671"/>
                <a:gd name="connsiteY2" fmla="*/ 1208868 h 1526583"/>
                <a:gd name="connsiteX3" fmla="*/ 0 w 529671"/>
                <a:gd name="connsiteY3" fmla="*/ 1526583 h 1526583"/>
                <a:gd name="connsiteX4" fmla="*/ 0 w 529671"/>
                <a:gd name="connsiteY4" fmla="*/ 1526583 h 152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671" h="1526583">
                  <a:moveTo>
                    <a:pt x="395207" y="0"/>
                  </a:moveTo>
                  <a:cubicBezTo>
                    <a:pt x="470115" y="162732"/>
                    <a:pt x="545024" y="325464"/>
                    <a:pt x="526942" y="526942"/>
                  </a:cubicBezTo>
                  <a:cubicBezTo>
                    <a:pt x="508861" y="728420"/>
                    <a:pt x="374542" y="1042261"/>
                    <a:pt x="286718" y="1208868"/>
                  </a:cubicBezTo>
                  <a:cubicBezTo>
                    <a:pt x="198894" y="1375475"/>
                    <a:pt x="0" y="1526583"/>
                    <a:pt x="0" y="1526583"/>
                  </a:cubicBezTo>
                  <a:lnTo>
                    <a:pt x="0" y="1526583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  <a:headEnd type="none" w="med" len="med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1892184" y="1788785"/>
              <a:ext cx="5178720" cy="4415681"/>
              <a:chOff x="1892184" y="1788785"/>
              <a:chExt cx="5178720" cy="44156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389348" y="5835134"/>
                    <a:ext cx="5939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dirty="0">
                      <a:latin typeface="Arial Narrow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9348" y="5835134"/>
                    <a:ext cx="59390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3775129" y="4821513"/>
                    <a:ext cx="5939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oMath>
                      </m:oMathPara>
                    </a14:m>
                    <a:endParaRPr lang="en-US" dirty="0">
                      <a:latin typeface="Arial Narrow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5129" y="4821513"/>
                    <a:ext cx="59390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941548" y="3736902"/>
                    <a:ext cx="5939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oMath>
                      </m:oMathPara>
                    </a14:m>
                    <a:endParaRPr lang="en-US" dirty="0">
                      <a:latin typeface="Arial Narrow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1548" y="3736902"/>
                    <a:ext cx="59390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1892184" y="2764113"/>
                    <a:ext cx="5939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oMath>
                      </m:oMathPara>
                    </a14:m>
                    <a:endParaRPr lang="en-US" dirty="0">
                      <a:latin typeface="Arial Narrow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2184" y="2764113"/>
                    <a:ext cx="59390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4244296" y="2963007"/>
                    <a:ext cx="5939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oMath>
                      </m:oMathPara>
                    </a14:m>
                    <a:endParaRPr lang="en-US" dirty="0">
                      <a:latin typeface="Arial Narrow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4296" y="2963007"/>
                    <a:ext cx="593904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4058072" y="1788785"/>
                    <a:ext cx="5939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oMath>
                      </m:oMathPara>
                    </a14:m>
                    <a:endParaRPr lang="en-US" dirty="0">
                      <a:latin typeface="Arial Narrow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8072" y="1788785"/>
                    <a:ext cx="59390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5651070" y="2230713"/>
                    <a:ext cx="5939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oMath>
                      </m:oMathPara>
                    </a14:m>
                    <a:endParaRPr lang="en-US" dirty="0">
                      <a:latin typeface="Arial Narrow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51070" y="2230713"/>
                    <a:ext cx="59390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5624692" y="5160980"/>
                    <a:ext cx="5939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8</m:t>
                          </m:r>
                        </m:oMath>
                      </m:oMathPara>
                    </a14:m>
                    <a:endParaRPr lang="en-US" dirty="0">
                      <a:latin typeface="Arial Narrow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4692" y="5160980"/>
                    <a:ext cx="59390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5590144" y="4006334"/>
                    <a:ext cx="5939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9</m:t>
                          </m:r>
                        </m:oMath>
                      </m:oMathPara>
                    </a14:m>
                    <a:endParaRPr lang="en-US" dirty="0">
                      <a:latin typeface="Arial Narrow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0144" y="4006334"/>
                    <a:ext cx="59390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477000" y="4448262"/>
                    <a:ext cx="5939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oMath>
                      </m:oMathPara>
                    </a14:m>
                    <a:endParaRPr lang="en-US" dirty="0">
                      <a:latin typeface="Arial Narrow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7000" y="4448262"/>
                    <a:ext cx="593904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Freeform 44"/>
            <p:cNvSpPr/>
            <p:nvPr/>
          </p:nvSpPr>
          <p:spPr>
            <a:xfrm rot="8631544" flipH="1">
              <a:off x="4452971" y="4780036"/>
              <a:ext cx="1693013" cy="650725"/>
            </a:xfrm>
            <a:custGeom>
              <a:avLst/>
              <a:gdLst>
                <a:gd name="connsiteX0" fmla="*/ 0 w 1038386"/>
                <a:gd name="connsiteY0" fmla="*/ 38745 h 457309"/>
                <a:gd name="connsiteX1" fmla="*/ 61993 w 1038386"/>
                <a:gd name="connsiteY1" fmla="*/ 0 h 457309"/>
                <a:gd name="connsiteX2" fmla="*/ 100739 w 1038386"/>
                <a:gd name="connsiteY2" fmla="*/ 7749 h 457309"/>
                <a:gd name="connsiteX3" fmla="*/ 108488 w 1038386"/>
                <a:gd name="connsiteY3" fmla="*/ 30996 h 457309"/>
                <a:gd name="connsiteX4" fmla="*/ 123986 w 1038386"/>
                <a:gd name="connsiteY4" fmla="*/ 54244 h 457309"/>
                <a:gd name="connsiteX5" fmla="*/ 131735 w 1038386"/>
                <a:gd name="connsiteY5" fmla="*/ 85240 h 457309"/>
                <a:gd name="connsiteX6" fmla="*/ 162732 w 1038386"/>
                <a:gd name="connsiteY6" fmla="*/ 154983 h 457309"/>
                <a:gd name="connsiteX7" fmla="*/ 185979 w 1038386"/>
                <a:gd name="connsiteY7" fmla="*/ 170481 h 457309"/>
                <a:gd name="connsiteX8" fmla="*/ 209227 w 1038386"/>
                <a:gd name="connsiteY8" fmla="*/ 162732 h 457309"/>
                <a:gd name="connsiteX9" fmla="*/ 224725 w 1038386"/>
                <a:gd name="connsiteY9" fmla="*/ 116237 h 457309"/>
                <a:gd name="connsiteX10" fmla="*/ 240223 w 1038386"/>
                <a:gd name="connsiteY10" fmla="*/ 100738 h 457309"/>
                <a:gd name="connsiteX11" fmla="*/ 325464 w 1038386"/>
                <a:gd name="connsiteY11" fmla="*/ 108488 h 457309"/>
                <a:gd name="connsiteX12" fmla="*/ 356461 w 1038386"/>
                <a:gd name="connsiteY12" fmla="*/ 154983 h 457309"/>
                <a:gd name="connsiteX13" fmla="*/ 364210 w 1038386"/>
                <a:gd name="connsiteY13" fmla="*/ 193728 h 457309"/>
                <a:gd name="connsiteX14" fmla="*/ 379708 w 1038386"/>
                <a:gd name="connsiteY14" fmla="*/ 240223 h 457309"/>
                <a:gd name="connsiteX15" fmla="*/ 433952 w 1038386"/>
                <a:gd name="connsiteY15" fmla="*/ 232474 h 457309"/>
                <a:gd name="connsiteX16" fmla="*/ 464949 w 1038386"/>
                <a:gd name="connsiteY16" fmla="*/ 193728 h 457309"/>
                <a:gd name="connsiteX17" fmla="*/ 488196 w 1038386"/>
                <a:gd name="connsiteY17" fmla="*/ 185979 h 457309"/>
                <a:gd name="connsiteX18" fmla="*/ 534691 w 1038386"/>
                <a:gd name="connsiteY18" fmla="*/ 193728 h 457309"/>
                <a:gd name="connsiteX19" fmla="*/ 542440 w 1038386"/>
                <a:gd name="connsiteY19" fmla="*/ 216976 h 457309"/>
                <a:gd name="connsiteX20" fmla="*/ 557939 w 1038386"/>
                <a:gd name="connsiteY20" fmla="*/ 294467 h 457309"/>
                <a:gd name="connsiteX21" fmla="*/ 573437 w 1038386"/>
                <a:gd name="connsiteY21" fmla="*/ 309966 h 457309"/>
                <a:gd name="connsiteX22" fmla="*/ 619932 w 1038386"/>
                <a:gd name="connsiteY22" fmla="*/ 325464 h 457309"/>
                <a:gd name="connsiteX23" fmla="*/ 650929 w 1038386"/>
                <a:gd name="connsiteY23" fmla="*/ 286718 h 457309"/>
                <a:gd name="connsiteX24" fmla="*/ 697423 w 1038386"/>
                <a:gd name="connsiteY24" fmla="*/ 263471 h 457309"/>
                <a:gd name="connsiteX25" fmla="*/ 736169 w 1038386"/>
                <a:gd name="connsiteY25" fmla="*/ 271220 h 457309"/>
                <a:gd name="connsiteX26" fmla="*/ 759417 w 1038386"/>
                <a:gd name="connsiteY26" fmla="*/ 317715 h 457309"/>
                <a:gd name="connsiteX27" fmla="*/ 774915 w 1038386"/>
                <a:gd name="connsiteY27" fmla="*/ 387457 h 457309"/>
                <a:gd name="connsiteX28" fmla="*/ 821410 w 1038386"/>
                <a:gd name="connsiteY28" fmla="*/ 410705 h 457309"/>
                <a:gd name="connsiteX29" fmla="*/ 844657 w 1038386"/>
                <a:gd name="connsiteY29" fmla="*/ 426203 h 457309"/>
                <a:gd name="connsiteX30" fmla="*/ 914400 w 1038386"/>
                <a:gd name="connsiteY30" fmla="*/ 441701 h 457309"/>
                <a:gd name="connsiteX31" fmla="*/ 999640 w 1038386"/>
                <a:gd name="connsiteY31" fmla="*/ 449450 h 457309"/>
                <a:gd name="connsiteX32" fmla="*/ 1038386 w 1038386"/>
                <a:gd name="connsiteY32" fmla="*/ 457200 h 457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8386" h="457309">
                  <a:moveTo>
                    <a:pt x="0" y="38745"/>
                  </a:moveTo>
                  <a:cubicBezTo>
                    <a:pt x="12272" y="28928"/>
                    <a:pt x="39280" y="0"/>
                    <a:pt x="61993" y="0"/>
                  </a:cubicBezTo>
                  <a:cubicBezTo>
                    <a:pt x="75164" y="0"/>
                    <a:pt x="87824" y="5166"/>
                    <a:pt x="100739" y="7749"/>
                  </a:cubicBezTo>
                  <a:cubicBezTo>
                    <a:pt x="103322" y="15498"/>
                    <a:pt x="104835" y="23690"/>
                    <a:pt x="108488" y="30996"/>
                  </a:cubicBezTo>
                  <a:cubicBezTo>
                    <a:pt x="112653" y="39326"/>
                    <a:pt x="120317" y="45684"/>
                    <a:pt x="123986" y="54244"/>
                  </a:cubicBezTo>
                  <a:cubicBezTo>
                    <a:pt x="128181" y="64033"/>
                    <a:pt x="128675" y="75039"/>
                    <a:pt x="131735" y="85240"/>
                  </a:cubicBezTo>
                  <a:cubicBezTo>
                    <a:pt x="138311" y="107160"/>
                    <a:pt x="144938" y="137189"/>
                    <a:pt x="162732" y="154983"/>
                  </a:cubicBezTo>
                  <a:cubicBezTo>
                    <a:pt x="169317" y="161568"/>
                    <a:pt x="178230" y="165315"/>
                    <a:pt x="185979" y="170481"/>
                  </a:cubicBezTo>
                  <a:cubicBezTo>
                    <a:pt x="193728" y="167898"/>
                    <a:pt x="204479" y="169379"/>
                    <a:pt x="209227" y="162732"/>
                  </a:cubicBezTo>
                  <a:cubicBezTo>
                    <a:pt x="218723" y="149438"/>
                    <a:pt x="213174" y="127789"/>
                    <a:pt x="224725" y="116237"/>
                  </a:cubicBezTo>
                  <a:lnTo>
                    <a:pt x="240223" y="100738"/>
                  </a:lnTo>
                  <a:cubicBezTo>
                    <a:pt x="268637" y="103321"/>
                    <a:pt x="299610" y="96423"/>
                    <a:pt x="325464" y="108488"/>
                  </a:cubicBezTo>
                  <a:cubicBezTo>
                    <a:pt x="342343" y="116365"/>
                    <a:pt x="356461" y="154983"/>
                    <a:pt x="356461" y="154983"/>
                  </a:cubicBezTo>
                  <a:cubicBezTo>
                    <a:pt x="359044" y="167898"/>
                    <a:pt x="360745" y="181021"/>
                    <a:pt x="364210" y="193728"/>
                  </a:cubicBezTo>
                  <a:cubicBezTo>
                    <a:pt x="368508" y="209489"/>
                    <a:pt x="379708" y="240223"/>
                    <a:pt x="379708" y="240223"/>
                  </a:cubicBezTo>
                  <a:cubicBezTo>
                    <a:pt x="397789" y="237640"/>
                    <a:pt x="416457" y="237722"/>
                    <a:pt x="433952" y="232474"/>
                  </a:cubicBezTo>
                  <a:cubicBezTo>
                    <a:pt x="483098" y="217731"/>
                    <a:pt x="437502" y="221176"/>
                    <a:pt x="464949" y="193728"/>
                  </a:cubicBezTo>
                  <a:cubicBezTo>
                    <a:pt x="470725" y="187952"/>
                    <a:pt x="480447" y="188562"/>
                    <a:pt x="488196" y="185979"/>
                  </a:cubicBezTo>
                  <a:cubicBezTo>
                    <a:pt x="503694" y="188562"/>
                    <a:pt x="521049" y="185933"/>
                    <a:pt x="534691" y="193728"/>
                  </a:cubicBezTo>
                  <a:cubicBezTo>
                    <a:pt x="541783" y="197781"/>
                    <a:pt x="540838" y="208966"/>
                    <a:pt x="542440" y="216976"/>
                  </a:cubicBezTo>
                  <a:cubicBezTo>
                    <a:pt x="544590" y="227723"/>
                    <a:pt x="547435" y="276960"/>
                    <a:pt x="557939" y="294467"/>
                  </a:cubicBezTo>
                  <a:cubicBezTo>
                    <a:pt x="561698" y="300732"/>
                    <a:pt x="566902" y="306699"/>
                    <a:pt x="573437" y="309966"/>
                  </a:cubicBezTo>
                  <a:cubicBezTo>
                    <a:pt x="588049" y="317272"/>
                    <a:pt x="619932" y="325464"/>
                    <a:pt x="619932" y="325464"/>
                  </a:cubicBezTo>
                  <a:cubicBezTo>
                    <a:pt x="686553" y="281050"/>
                    <a:pt x="608152" y="340189"/>
                    <a:pt x="650929" y="286718"/>
                  </a:cubicBezTo>
                  <a:cubicBezTo>
                    <a:pt x="661854" y="273062"/>
                    <a:pt x="682109" y="268576"/>
                    <a:pt x="697423" y="263471"/>
                  </a:cubicBezTo>
                  <a:cubicBezTo>
                    <a:pt x="710338" y="266054"/>
                    <a:pt x="724063" y="266032"/>
                    <a:pt x="736169" y="271220"/>
                  </a:cubicBezTo>
                  <a:cubicBezTo>
                    <a:pt x="754892" y="279244"/>
                    <a:pt x="756175" y="301503"/>
                    <a:pt x="759417" y="317715"/>
                  </a:cubicBezTo>
                  <a:cubicBezTo>
                    <a:pt x="759517" y="318217"/>
                    <a:pt x="766872" y="377403"/>
                    <a:pt x="774915" y="387457"/>
                  </a:cubicBezTo>
                  <a:cubicBezTo>
                    <a:pt x="789719" y="405962"/>
                    <a:pt x="802694" y="401347"/>
                    <a:pt x="821410" y="410705"/>
                  </a:cubicBezTo>
                  <a:cubicBezTo>
                    <a:pt x="829740" y="414870"/>
                    <a:pt x="836327" y="422038"/>
                    <a:pt x="844657" y="426203"/>
                  </a:cubicBezTo>
                  <a:cubicBezTo>
                    <a:pt x="862543" y="435146"/>
                    <a:pt x="898833" y="439870"/>
                    <a:pt x="914400" y="441701"/>
                  </a:cubicBezTo>
                  <a:cubicBezTo>
                    <a:pt x="942735" y="445034"/>
                    <a:pt x="971227" y="446867"/>
                    <a:pt x="999640" y="449450"/>
                  </a:cubicBezTo>
                  <a:cubicBezTo>
                    <a:pt x="1027789" y="458834"/>
                    <a:pt x="1014719" y="457200"/>
                    <a:pt x="1038386" y="45720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4347275" y="4262034"/>
              <a:ext cx="1263111" cy="751698"/>
            </a:xfrm>
            <a:custGeom>
              <a:avLst/>
              <a:gdLst>
                <a:gd name="connsiteX0" fmla="*/ 1263111 w 1263111"/>
                <a:gd name="connsiteY0" fmla="*/ 0 h 751698"/>
                <a:gd name="connsiteX1" fmla="*/ 1201118 w 1263111"/>
                <a:gd name="connsiteY1" fmla="*/ 15498 h 751698"/>
                <a:gd name="connsiteX2" fmla="*/ 1208867 w 1263111"/>
                <a:gd name="connsiteY2" fmla="*/ 92990 h 751698"/>
                <a:gd name="connsiteX3" fmla="*/ 1224366 w 1263111"/>
                <a:gd name="connsiteY3" fmla="*/ 154983 h 751698"/>
                <a:gd name="connsiteX4" fmla="*/ 1216617 w 1263111"/>
                <a:gd name="connsiteY4" fmla="*/ 178230 h 751698"/>
                <a:gd name="connsiteX5" fmla="*/ 1139125 w 1263111"/>
                <a:gd name="connsiteY5" fmla="*/ 170481 h 751698"/>
                <a:gd name="connsiteX6" fmla="*/ 1092630 w 1263111"/>
                <a:gd name="connsiteY6" fmla="*/ 139485 h 751698"/>
                <a:gd name="connsiteX7" fmla="*/ 1069383 w 1263111"/>
                <a:gd name="connsiteY7" fmla="*/ 131735 h 751698"/>
                <a:gd name="connsiteX8" fmla="*/ 968644 w 1263111"/>
                <a:gd name="connsiteY8" fmla="*/ 139485 h 751698"/>
                <a:gd name="connsiteX9" fmla="*/ 960894 w 1263111"/>
                <a:gd name="connsiteY9" fmla="*/ 162732 h 751698"/>
                <a:gd name="connsiteX10" fmla="*/ 953145 w 1263111"/>
                <a:gd name="connsiteY10" fmla="*/ 325464 h 751698"/>
                <a:gd name="connsiteX11" fmla="*/ 836908 w 1263111"/>
                <a:gd name="connsiteY11" fmla="*/ 309966 h 751698"/>
                <a:gd name="connsiteX12" fmla="*/ 790413 w 1263111"/>
                <a:gd name="connsiteY12" fmla="*/ 294468 h 751698"/>
                <a:gd name="connsiteX13" fmla="*/ 736169 w 1263111"/>
                <a:gd name="connsiteY13" fmla="*/ 302217 h 751698"/>
                <a:gd name="connsiteX14" fmla="*/ 705172 w 1263111"/>
                <a:gd name="connsiteY14" fmla="*/ 309966 h 751698"/>
                <a:gd name="connsiteX15" fmla="*/ 689674 w 1263111"/>
                <a:gd name="connsiteY15" fmla="*/ 333213 h 751698"/>
                <a:gd name="connsiteX16" fmla="*/ 658678 w 1263111"/>
                <a:gd name="connsiteY16" fmla="*/ 488197 h 751698"/>
                <a:gd name="connsiteX17" fmla="*/ 526942 w 1263111"/>
                <a:gd name="connsiteY17" fmla="*/ 480447 h 751698"/>
                <a:gd name="connsiteX18" fmla="*/ 480447 w 1263111"/>
                <a:gd name="connsiteY18" fmla="*/ 480447 h 751698"/>
                <a:gd name="connsiteX19" fmla="*/ 464949 w 1263111"/>
                <a:gd name="connsiteY19" fmla="*/ 526942 h 751698"/>
                <a:gd name="connsiteX20" fmla="*/ 457200 w 1263111"/>
                <a:gd name="connsiteY20" fmla="*/ 550190 h 751698"/>
                <a:gd name="connsiteX21" fmla="*/ 426203 w 1263111"/>
                <a:gd name="connsiteY21" fmla="*/ 588935 h 751698"/>
                <a:gd name="connsiteX22" fmla="*/ 364210 w 1263111"/>
                <a:gd name="connsiteY22" fmla="*/ 596685 h 751698"/>
                <a:gd name="connsiteX23" fmla="*/ 271220 w 1263111"/>
                <a:gd name="connsiteY23" fmla="*/ 604434 h 751698"/>
                <a:gd name="connsiteX24" fmla="*/ 263471 w 1263111"/>
                <a:gd name="connsiteY24" fmla="*/ 627681 h 751698"/>
                <a:gd name="connsiteX25" fmla="*/ 224725 w 1263111"/>
                <a:gd name="connsiteY25" fmla="*/ 658678 h 751698"/>
                <a:gd name="connsiteX26" fmla="*/ 201478 w 1263111"/>
                <a:gd name="connsiteY26" fmla="*/ 681925 h 751698"/>
                <a:gd name="connsiteX27" fmla="*/ 170481 w 1263111"/>
                <a:gd name="connsiteY27" fmla="*/ 689674 h 751698"/>
                <a:gd name="connsiteX28" fmla="*/ 147233 w 1263111"/>
                <a:gd name="connsiteY28" fmla="*/ 697424 h 751698"/>
                <a:gd name="connsiteX29" fmla="*/ 123986 w 1263111"/>
                <a:gd name="connsiteY29" fmla="*/ 712922 h 751698"/>
                <a:gd name="connsiteX30" fmla="*/ 54244 w 1263111"/>
                <a:gd name="connsiteY30" fmla="*/ 728420 h 751698"/>
                <a:gd name="connsiteX31" fmla="*/ 30996 w 1263111"/>
                <a:gd name="connsiteY31" fmla="*/ 736169 h 751698"/>
                <a:gd name="connsiteX32" fmla="*/ 0 w 1263111"/>
                <a:gd name="connsiteY32" fmla="*/ 751668 h 75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63111" h="751698">
                  <a:moveTo>
                    <a:pt x="1263111" y="0"/>
                  </a:moveTo>
                  <a:cubicBezTo>
                    <a:pt x="1242447" y="5166"/>
                    <a:pt x="1211851" y="-2901"/>
                    <a:pt x="1201118" y="15498"/>
                  </a:cubicBezTo>
                  <a:cubicBezTo>
                    <a:pt x="1188038" y="37921"/>
                    <a:pt x="1204599" y="67384"/>
                    <a:pt x="1208867" y="92990"/>
                  </a:cubicBezTo>
                  <a:cubicBezTo>
                    <a:pt x="1212369" y="114001"/>
                    <a:pt x="1224366" y="154983"/>
                    <a:pt x="1224366" y="154983"/>
                  </a:cubicBezTo>
                  <a:cubicBezTo>
                    <a:pt x="1221783" y="162732"/>
                    <a:pt x="1224653" y="176769"/>
                    <a:pt x="1216617" y="178230"/>
                  </a:cubicBezTo>
                  <a:cubicBezTo>
                    <a:pt x="1191076" y="182874"/>
                    <a:pt x="1163903" y="178224"/>
                    <a:pt x="1139125" y="170481"/>
                  </a:cubicBezTo>
                  <a:cubicBezTo>
                    <a:pt x="1121346" y="164925"/>
                    <a:pt x="1110300" y="145376"/>
                    <a:pt x="1092630" y="139485"/>
                  </a:cubicBezTo>
                  <a:lnTo>
                    <a:pt x="1069383" y="131735"/>
                  </a:lnTo>
                  <a:cubicBezTo>
                    <a:pt x="1035803" y="134318"/>
                    <a:pt x="1001027" y="130233"/>
                    <a:pt x="968644" y="139485"/>
                  </a:cubicBezTo>
                  <a:cubicBezTo>
                    <a:pt x="960790" y="141729"/>
                    <a:pt x="961572" y="154592"/>
                    <a:pt x="960894" y="162732"/>
                  </a:cubicBezTo>
                  <a:cubicBezTo>
                    <a:pt x="956384" y="216850"/>
                    <a:pt x="955728" y="271220"/>
                    <a:pt x="953145" y="325464"/>
                  </a:cubicBezTo>
                  <a:cubicBezTo>
                    <a:pt x="915827" y="321732"/>
                    <a:pt x="874077" y="320103"/>
                    <a:pt x="836908" y="309966"/>
                  </a:cubicBezTo>
                  <a:cubicBezTo>
                    <a:pt x="821147" y="305668"/>
                    <a:pt x="790413" y="294468"/>
                    <a:pt x="790413" y="294468"/>
                  </a:cubicBezTo>
                  <a:cubicBezTo>
                    <a:pt x="772332" y="297051"/>
                    <a:pt x="754139" y="298950"/>
                    <a:pt x="736169" y="302217"/>
                  </a:cubicBezTo>
                  <a:cubicBezTo>
                    <a:pt x="725690" y="304122"/>
                    <a:pt x="714034" y="304058"/>
                    <a:pt x="705172" y="309966"/>
                  </a:cubicBezTo>
                  <a:cubicBezTo>
                    <a:pt x="697423" y="315132"/>
                    <a:pt x="694840" y="325464"/>
                    <a:pt x="689674" y="333213"/>
                  </a:cubicBezTo>
                  <a:cubicBezTo>
                    <a:pt x="662624" y="414364"/>
                    <a:pt x="676486" y="363536"/>
                    <a:pt x="658678" y="488197"/>
                  </a:cubicBezTo>
                  <a:cubicBezTo>
                    <a:pt x="614766" y="485614"/>
                    <a:pt x="570712" y="484824"/>
                    <a:pt x="526942" y="480447"/>
                  </a:cubicBezTo>
                  <a:cubicBezTo>
                    <a:pt x="479256" y="475678"/>
                    <a:pt x="528132" y="464552"/>
                    <a:pt x="480447" y="480447"/>
                  </a:cubicBezTo>
                  <a:lnTo>
                    <a:pt x="464949" y="526942"/>
                  </a:lnTo>
                  <a:lnTo>
                    <a:pt x="457200" y="550190"/>
                  </a:lnTo>
                  <a:cubicBezTo>
                    <a:pt x="450312" y="570854"/>
                    <a:pt x="451906" y="581925"/>
                    <a:pt x="426203" y="588935"/>
                  </a:cubicBezTo>
                  <a:cubicBezTo>
                    <a:pt x="406112" y="594415"/>
                    <a:pt x="384932" y="594613"/>
                    <a:pt x="364210" y="596685"/>
                  </a:cubicBezTo>
                  <a:cubicBezTo>
                    <a:pt x="333260" y="599780"/>
                    <a:pt x="302217" y="601851"/>
                    <a:pt x="271220" y="604434"/>
                  </a:cubicBezTo>
                  <a:cubicBezTo>
                    <a:pt x="268637" y="612183"/>
                    <a:pt x="267674" y="620677"/>
                    <a:pt x="263471" y="627681"/>
                  </a:cubicBezTo>
                  <a:cubicBezTo>
                    <a:pt x="254452" y="642712"/>
                    <a:pt x="237397" y="648118"/>
                    <a:pt x="224725" y="658678"/>
                  </a:cubicBezTo>
                  <a:cubicBezTo>
                    <a:pt x="216306" y="665694"/>
                    <a:pt x="210993" y="676488"/>
                    <a:pt x="201478" y="681925"/>
                  </a:cubicBezTo>
                  <a:cubicBezTo>
                    <a:pt x="192231" y="687209"/>
                    <a:pt x="180722" y="686748"/>
                    <a:pt x="170481" y="689674"/>
                  </a:cubicBezTo>
                  <a:cubicBezTo>
                    <a:pt x="162627" y="691918"/>
                    <a:pt x="154539" y="693771"/>
                    <a:pt x="147233" y="697424"/>
                  </a:cubicBezTo>
                  <a:cubicBezTo>
                    <a:pt x="138903" y="701589"/>
                    <a:pt x="132316" y="708757"/>
                    <a:pt x="123986" y="712922"/>
                  </a:cubicBezTo>
                  <a:cubicBezTo>
                    <a:pt x="103053" y="723389"/>
                    <a:pt x="75673" y="723658"/>
                    <a:pt x="54244" y="728420"/>
                  </a:cubicBezTo>
                  <a:cubicBezTo>
                    <a:pt x="46270" y="730192"/>
                    <a:pt x="38745" y="733586"/>
                    <a:pt x="30996" y="736169"/>
                  </a:cubicBezTo>
                  <a:cubicBezTo>
                    <a:pt x="5600" y="753101"/>
                    <a:pt x="17062" y="751668"/>
                    <a:pt x="0" y="751668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  <a:headEnd type="none" w="med" len="med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B6F96B4B-CCC1-467D-80F7-186CFBE8759A}"/>
                </a:ext>
              </a:extLst>
            </p:cNvPr>
            <p:cNvSpPr/>
            <p:nvPr/>
          </p:nvSpPr>
          <p:spPr>
            <a:xfrm>
              <a:off x="4951244" y="4866968"/>
              <a:ext cx="1811945" cy="1247292"/>
            </a:xfrm>
            <a:custGeom>
              <a:avLst/>
              <a:gdLst>
                <a:gd name="connsiteX0" fmla="*/ 0 w 1811945"/>
                <a:gd name="connsiteY0" fmla="*/ 1205154 h 1247292"/>
                <a:gd name="connsiteX1" fmla="*/ 50566 w 1811945"/>
                <a:gd name="connsiteY1" fmla="*/ 1158802 h 1247292"/>
                <a:gd name="connsiteX2" fmla="*/ 71635 w 1811945"/>
                <a:gd name="connsiteY2" fmla="*/ 1125091 h 1247292"/>
                <a:gd name="connsiteX3" fmla="*/ 80063 w 1811945"/>
                <a:gd name="connsiteY3" fmla="*/ 1112450 h 1247292"/>
                <a:gd name="connsiteX4" fmla="*/ 92704 w 1811945"/>
                <a:gd name="connsiteY4" fmla="*/ 1104022 h 1247292"/>
                <a:gd name="connsiteX5" fmla="*/ 105346 w 1811945"/>
                <a:gd name="connsiteY5" fmla="*/ 1112450 h 1247292"/>
                <a:gd name="connsiteX6" fmla="*/ 126415 w 1811945"/>
                <a:gd name="connsiteY6" fmla="*/ 1154588 h 1247292"/>
                <a:gd name="connsiteX7" fmla="*/ 143270 w 1811945"/>
                <a:gd name="connsiteY7" fmla="*/ 1163015 h 1247292"/>
                <a:gd name="connsiteX8" fmla="*/ 181195 w 1811945"/>
                <a:gd name="connsiteY8" fmla="*/ 1222009 h 1247292"/>
                <a:gd name="connsiteX9" fmla="*/ 214905 w 1811945"/>
                <a:gd name="connsiteY9" fmla="*/ 1247292 h 1247292"/>
                <a:gd name="connsiteX10" fmla="*/ 269685 w 1811945"/>
                <a:gd name="connsiteY10" fmla="*/ 1222009 h 1247292"/>
                <a:gd name="connsiteX11" fmla="*/ 282327 w 1811945"/>
                <a:gd name="connsiteY11" fmla="*/ 1192512 h 1247292"/>
                <a:gd name="connsiteX12" fmla="*/ 290754 w 1811945"/>
                <a:gd name="connsiteY12" fmla="*/ 1116663 h 1247292"/>
                <a:gd name="connsiteX13" fmla="*/ 307609 w 1811945"/>
                <a:gd name="connsiteY13" fmla="*/ 1095594 h 1247292"/>
                <a:gd name="connsiteX14" fmla="*/ 345534 w 1811945"/>
                <a:gd name="connsiteY14" fmla="*/ 1116663 h 1247292"/>
                <a:gd name="connsiteX15" fmla="*/ 387672 w 1811945"/>
                <a:gd name="connsiteY15" fmla="*/ 1188298 h 1247292"/>
                <a:gd name="connsiteX16" fmla="*/ 404527 w 1811945"/>
                <a:gd name="connsiteY16" fmla="*/ 1213581 h 1247292"/>
                <a:gd name="connsiteX17" fmla="*/ 425597 w 1811945"/>
                <a:gd name="connsiteY17" fmla="*/ 1222009 h 1247292"/>
                <a:gd name="connsiteX18" fmla="*/ 488804 w 1811945"/>
                <a:gd name="connsiteY18" fmla="*/ 1209367 h 1247292"/>
                <a:gd name="connsiteX19" fmla="*/ 505659 w 1811945"/>
                <a:gd name="connsiteY19" fmla="*/ 1184085 h 1247292"/>
                <a:gd name="connsiteX20" fmla="*/ 535156 w 1811945"/>
                <a:gd name="connsiteY20" fmla="*/ 1116663 h 1247292"/>
                <a:gd name="connsiteX21" fmla="*/ 539370 w 1811945"/>
                <a:gd name="connsiteY21" fmla="*/ 1074525 h 1247292"/>
                <a:gd name="connsiteX22" fmla="*/ 602577 w 1811945"/>
                <a:gd name="connsiteY22" fmla="*/ 1120877 h 1247292"/>
                <a:gd name="connsiteX23" fmla="*/ 611005 w 1811945"/>
                <a:gd name="connsiteY23" fmla="*/ 1137732 h 1247292"/>
                <a:gd name="connsiteX24" fmla="*/ 644715 w 1811945"/>
                <a:gd name="connsiteY24" fmla="*/ 1196726 h 1247292"/>
                <a:gd name="connsiteX25" fmla="*/ 669998 w 1811945"/>
                <a:gd name="connsiteY25" fmla="*/ 1205154 h 1247292"/>
                <a:gd name="connsiteX26" fmla="*/ 703709 w 1811945"/>
                <a:gd name="connsiteY26" fmla="*/ 1179871 h 1247292"/>
                <a:gd name="connsiteX27" fmla="*/ 737420 w 1811945"/>
                <a:gd name="connsiteY27" fmla="*/ 1129305 h 1247292"/>
                <a:gd name="connsiteX28" fmla="*/ 758489 w 1811945"/>
                <a:gd name="connsiteY28" fmla="*/ 1023959 h 1247292"/>
                <a:gd name="connsiteX29" fmla="*/ 779558 w 1811945"/>
                <a:gd name="connsiteY29" fmla="*/ 1028173 h 1247292"/>
                <a:gd name="connsiteX30" fmla="*/ 813268 w 1811945"/>
                <a:gd name="connsiteY30" fmla="*/ 1074525 h 1247292"/>
                <a:gd name="connsiteX31" fmla="*/ 817482 w 1811945"/>
                <a:gd name="connsiteY31" fmla="*/ 1108236 h 1247292"/>
                <a:gd name="connsiteX32" fmla="*/ 821696 w 1811945"/>
                <a:gd name="connsiteY32" fmla="*/ 1133519 h 1247292"/>
                <a:gd name="connsiteX33" fmla="*/ 834338 w 1811945"/>
                <a:gd name="connsiteY33" fmla="*/ 1141946 h 1247292"/>
                <a:gd name="connsiteX34" fmla="*/ 846979 w 1811945"/>
                <a:gd name="connsiteY34" fmla="*/ 1154588 h 1247292"/>
                <a:gd name="connsiteX35" fmla="*/ 943897 w 1811945"/>
                <a:gd name="connsiteY35" fmla="*/ 1116663 h 1247292"/>
                <a:gd name="connsiteX36" fmla="*/ 948111 w 1811945"/>
                <a:gd name="connsiteY36" fmla="*/ 1091380 h 1247292"/>
                <a:gd name="connsiteX37" fmla="*/ 960752 w 1811945"/>
                <a:gd name="connsiteY37" fmla="*/ 990249 h 1247292"/>
                <a:gd name="connsiteX38" fmla="*/ 969180 w 1811945"/>
                <a:gd name="connsiteY38" fmla="*/ 977607 h 1247292"/>
                <a:gd name="connsiteX39" fmla="*/ 981821 w 1811945"/>
                <a:gd name="connsiteY39" fmla="*/ 998676 h 1247292"/>
                <a:gd name="connsiteX40" fmla="*/ 1015532 w 1811945"/>
                <a:gd name="connsiteY40" fmla="*/ 1049242 h 1247292"/>
                <a:gd name="connsiteX41" fmla="*/ 1049243 w 1811945"/>
                <a:gd name="connsiteY41" fmla="*/ 1053456 h 1247292"/>
                <a:gd name="connsiteX42" fmla="*/ 1163016 w 1811945"/>
                <a:gd name="connsiteY42" fmla="*/ 981821 h 1247292"/>
                <a:gd name="connsiteX43" fmla="*/ 1158802 w 1811945"/>
                <a:gd name="connsiteY43" fmla="*/ 964966 h 1247292"/>
                <a:gd name="connsiteX44" fmla="*/ 1163016 w 1811945"/>
                <a:gd name="connsiteY44" fmla="*/ 931255 h 1247292"/>
                <a:gd name="connsiteX45" fmla="*/ 1230437 w 1811945"/>
                <a:gd name="connsiteY45" fmla="*/ 956538 h 1247292"/>
                <a:gd name="connsiteX46" fmla="*/ 1268362 w 1811945"/>
                <a:gd name="connsiteY46" fmla="*/ 981821 h 1247292"/>
                <a:gd name="connsiteX47" fmla="*/ 1365280 w 1811945"/>
                <a:gd name="connsiteY47" fmla="*/ 969179 h 1247292"/>
                <a:gd name="connsiteX48" fmla="*/ 1352638 w 1811945"/>
                <a:gd name="connsiteY48" fmla="*/ 914400 h 1247292"/>
                <a:gd name="connsiteX49" fmla="*/ 1327355 w 1811945"/>
                <a:gd name="connsiteY49" fmla="*/ 855406 h 1247292"/>
                <a:gd name="connsiteX50" fmla="*/ 1310500 w 1811945"/>
                <a:gd name="connsiteY50" fmla="*/ 813268 h 1247292"/>
                <a:gd name="connsiteX51" fmla="*/ 1318927 w 1811945"/>
                <a:gd name="connsiteY51" fmla="*/ 775344 h 1247292"/>
                <a:gd name="connsiteX52" fmla="*/ 1432701 w 1811945"/>
                <a:gd name="connsiteY52" fmla="*/ 787985 h 1247292"/>
                <a:gd name="connsiteX53" fmla="*/ 1453770 w 1811945"/>
                <a:gd name="connsiteY53" fmla="*/ 796413 h 1247292"/>
                <a:gd name="connsiteX54" fmla="*/ 1466411 w 1811945"/>
                <a:gd name="connsiteY54" fmla="*/ 804840 h 1247292"/>
                <a:gd name="connsiteX55" fmla="*/ 1441128 w 1811945"/>
                <a:gd name="connsiteY55" fmla="*/ 716350 h 1247292"/>
                <a:gd name="connsiteX56" fmla="*/ 1424273 w 1811945"/>
                <a:gd name="connsiteY56" fmla="*/ 678426 h 1247292"/>
                <a:gd name="connsiteX57" fmla="*/ 1436915 w 1811945"/>
                <a:gd name="connsiteY57" fmla="*/ 632073 h 1247292"/>
                <a:gd name="connsiteX58" fmla="*/ 1457984 w 1811945"/>
                <a:gd name="connsiteY58" fmla="*/ 627860 h 1247292"/>
                <a:gd name="connsiteX59" fmla="*/ 1491694 w 1811945"/>
                <a:gd name="connsiteY59" fmla="*/ 640501 h 1247292"/>
                <a:gd name="connsiteX60" fmla="*/ 1521191 w 1811945"/>
                <a:gd name="connsiteY60" fmla="*/ 644715 h 1247292"/>
                <a:gd name="connsiteX61" fmla="*/ 1559115 w 1811945"/>
                <a:gd name="connsiteY61" fmla="*/ 632073 h 1247292"/>
                <a:gd name="connsiteX62" fmla="*/ 1538046 w 1811945"/>
                <a:gd name="connsiteY62" fmla="*/ 547797 h 1247292"/>
                <a:gd name="connsiteX63" fmla="*/ 1529619 w 1811945"/>
                <a:gd name="connsiteY63" fmla="*/ 522514 h 1247292"/>
                <a:gd name="connsiteX64" fmla="*/ 1516977 w 1811945"/>
                <a:gd name="connsiteY64" fmla="*/ 509873 h 1247292"/>
                <a:gd name="connsiteX65" fmla="*/ 1508550 w 1811945"/>
                <a:gd name="connsiteY65" fmla="*/ 497231 h 1247292"/>
                <a:gd name="connsiteX66" fmla="*/ 1504336 w 1811945"/>
                <a:gd name="connsiteY66" fmla="*/ 480376 h 1247292"/>
                <a:gd name="connsiteX67" fmla="*/ 1626537 w 1811945"/>
                <a:gd name="connsiteY67" fmla="*/ 467734 h 1247292"/>
                <a:gd name="connsiteX68" fmla="*/ 1677103 w 1811945"/>
                <a:gd name="connsiteY68" fmla="*/ 463520 h 1247292"/>
                <a:gd name="connsiteX69" fmla="*/ 1660247 w 1811945"/>
                <a:gd name="connsiteY69" fmla="*/ 417168 h 1247292"/>
                <a:gd name="connsiteX70" fmla="*/ 1601254 w 1811945"/>
                <a:gd name="connsiteY70" fmla="*/ 358175 h 1247292"/>
                <a:gd name="connsiteX71" fmla="*/ 1584398 w 1811945"/>
                <a:gd name="connsiteY71" fmla="*/ 337106 h 1247292"/>
                <a:gd name="connsiteX72" fmla="*/ 1664461 w 1811945"/>
                <a:gd name="connsiteY72" fmla="*/ 337106 h 1247292"/>
                <a:gd name="connsiteX73" fmla="*/ 1811945 w 1811945"/>
                <a:gd name="connsiteY73" fmla="*/ 345533 h 1247292"/>
                <a:gd name="connsiteX74" fmla="*/ 1795090 w 1811945"/>
                <a:gd name="connsiteY74" fmla="*/ 324464 h 1247292"/>
                <a:gd name="connsiteX75" fmla="*/ 1774021 w 1811945"/>
                <a:gd name="connsiteY75" fmla="*/ 311823 h 1247292"/>
                <a:gd name="connsiteX76" fmla="*/ 1731882 w 1811945"/>
                <a:gd name="connsiteY76" fmla="*/ 294967 h 1247292"/>
                <a:gd name="connsiteX77" fmla="*/ 1715027 w 1811945"/>
                <a:gd name="connsiteY77" fmla="*/ 282326 h 1247292"/>
                <a:gd name="connsiteX78" fmla="*/ 1702385 w 1811945"/>
                <a:gd name="connsiteY78" fmla="*/ 273898 h 1247292"/>
                <a:gd name="connsiteX79" fmla="*/ 1689744 w 1811945"/>
                <a:gd name="connsiteY79" fmla="*/ 248615 h 1247292"/>
                <a:gd name="connsiteX80" fmla="*/ 1702385 w 1811945"/>
                <a:gd name="connsiteY80" fmla="*/ 160125 h 1247292"/>
                <a:gd name="connsiteX81" fmla="*/ 1706599 w 1811945"/>
                <a:gd name="connsiteY81" fmla="*/ 122201 h 1247292"/>
                <a:gd name="connsiteX82" fmla="*/ 1710813 w 1811945"/>
                <a:gd name="connsiteY82" fmla="*/ 71635 h 1247292"/>
                <a:gd name="connsiteX83" fmla="*/ 1715027 w 1811945"/>
                <a:gd name="connsiteY83" fmla="*/ 58993 h 1247292"/>
                <a:gd name="connsiteX84" fmla="*/ 1740310 w 1811945"/>
                <a:gd name="connsiteY84" fmla="*/ 0 h 1247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811945" h="1247292">
                  <a:moveTo>
                    <a:pt x="0" y="1205154"/>
                  </a:moveTo>
                  <a:cubicBezTo>
                    <a:pt x="38677" y="1166477"/>
                    <a:pt x="20998" y="1180978"/>
                    <a:pt x="50566" y="1158802"/>
                  </a:cubicBezTo>
                  <a:cubicBezTo>
                    <a:pt x="57589" y="1147565"/>
                    <a:pt x="64521" y="1136270"/>
                    <a:pt x="71635" y="1125091"/>
                  </a:cubicBezTo>
                  <a:cubicBezTo>
                    <a:pt x="74354" y="1120818"/>
                    <a:pt x="75849" y="1115259"/>
                    <a:pt x="80063" y="1112450"/>
                  </a:cubicBezTo>
                  <a:lnTo>
                    <a:pt x="92704" y="1104022"/>
                  </a:lnTo>
                  <a:cubicBezTo>
                    <a:pt x="96918" y="1106831"/>
                    <a:pt x="102537" y="1108236"/>
                    <a:pt x="105346" y="1112450"/>
                  </a:cubicBezTo>
                  <a:cubicBezTo>
                    <a:pt x="114057" y="1125516"/>
                    <a:pt x="112369" y="1147565"/>
                    <a:pt x="126415" y="1154588"/>
                  </a:cubicBezTo>
                  <a:lnTo>
                    <a:pt x="143270" y="1163015"/>
                  </a:lnTo>
                  <a:cubicBezTo>
                    <a:pt x="156459" y="1189392"/>
                    <a:pt x="159569" y="1202047"/>
                    <a:pt x="181195" y="1222009"/>
                  </a:cubicBezTo>
                  <a:cubicBezTo>
                    <a:pt x="191516" y="1231536"/>
                    <a:pt x="214905" y="1247292"/>
                    <a:pt x="214905" y="1247292"/>
                  </a:cubicBezTo>
                  <a:cubicBezTo>
                    <a:pt x="233903" y="1241864"/>
                    <a:pt x="255940" y="1238809"/>
                    <a:pt x="269685" y="1222009"/>
                  </a:cubicBezTo>
                  <a:cubicBezTo>
                    <a:pt x="276459" y="1213730"/>
                    <a:pt x="278113" y="1202344"/>
                    <a:pt x="282327" y="1192512"/>
                  </a:cubicBezTo>
                  <a:cubicBezTo>
                    <a:pt x="285136" y="1167229"/>
                    <a:pt x="284333" y="1141278"/>
                    <a:pt x="290754" y="1116663"/>
                  </a:cubicBezTo>
                  <a:cubicBezTo>
                    <a:pt x="293024" y="1107960"/>
                    <a:pt x="298615" y="1095594"/>
                    <a:pt x="307609" y="1095594"/>
                  </a:cubicBezTo>
                  <a:cubicBezTo>
                    <a:pt x="322070" y="1095594"/>
                    <a:pt x="332892" y="1109640"/>
                    <a:pt x="345534" y="1116663"/>
                  </a:cubicBezTo>
                  <a:cubicBezTo>
                    <a:pt x="386837" y="1199269"/>
                    <a:pt x="353319" y="1141062"/>
                    <a:pt x="387672" y="1188298"/>
                  </a:cubicBezTo>
                  <a:cubicBezTo>
                    <a:pt x="393629" y="1196490"/>
                    <a:pt x="396957" y="1206852"/>
                    <a:pt x="404527" y="1213581"/>
                  </a:cubicBezTo>
                  <a:cubicBezTo>
                    <a:pt x="410181" y="1218606"/>
                    <a:pt x="418574" y="1219200"/>
                    <a:pt x="425597" y="1222009"/>
                  </a:cubicBezTo>
                  <a:cubicBezTo>
                    <a:pt x="446666" y="1217795"/>
                    <a:pt x="469386" y="1218565"/>
                    <a:pt x="488804" y="1209367"/>
                  </a:cubicBezTo>
                  <a:cubicBezTo>
                    <a:pt x="497957" y="1205031"/>
                    <a:pt x="500448" y="1192770"/>
                    <a:pt x="505659" y="1184085"/>
                  </a:cubicBezTo>
                  <a:cubicBezTo>
                    <a:pt x="529800" y="1143850"/>
                    <a:pt x="524094" y="1155378"/>
                    <a:pt x="535156" y="1116663"/>
                  </a:cubicBezTo>
                  <a:cubicBezTo>
                    <a:pt x="536561" y="1102617"/>
                    <a:pt x="525751" y="1078239"/>
                    <a:pt x="539370" y="1074525"/>
                  </a:cubicBezTo>
                  <a:cubicBezTo>
                    <a:pt x="543984" y="1073267"/>
                    <a:pt x="591668" y="1112150"/>
                    <a:pt x="602577" y="1120877"/>
                  </a:cubicBezTo>
                  <a:cubicBezTo>
                    <a:pt x="605386" y="1126495"/>
                    <a:pt x="608406" y="1132013"/>
                    <a:pt x="611005" y="1137732"/>
                  </a:cubicBezTo>
                  <a:cubicBezTo>
                    <a:pt x="619914" y="1157332"/>
                    <a:pt x="627020" y="1182248"/>
                    <a:pt x="644715" y="1196726"/>
                  </a:cubicBezTo>
                  <a:cubicBezTo>
                    <a:pt x="651590" y="1202351"/>
                    <a:pt x="661570" y="1202345"/>
                    <a:pt x="669998" y="1205154"/>
                  </a:cubicBezTo>
                  <a:cubicBezTo>
                    <a:pt x="681235" y="1196726"/>
                    <a:pt x="693355" y="1189362"/>
                    <a:pt x="703709" y="1179871"/>
                  </a:cubicBezTo>
                  <a:cubicBezTo>
                    <a:pt x="718065" y="1166711"/>
                    <a:pt x="728155" y="1145518"/>
                    <a:pt x="737420" y="1129305"/>
                  </a:cubicBezTo>
                  <a:cubicBezTo>
                    <a:pt x="738372" y="1122164"/>
                    <a:pt x="746233" y="1037747"/>
                    <a:pt x="758489" y="1023959"/>
                  </a:cubicBezTo>
                  <a:cubicBezTo>
                    <a:pt x="763247" y="1018606"/>
                    <a:pt x="772535" y="1026768"/>
                    <a:pt x="779558" y="1028173"/>
                  </a:cubicBezTo>
                  <a:cubicBezTo>
                    <a:pt x="800301" y="1042003"/>
                    <a:pt x="800961" y="1039656"/>
                    <a:pt x="813268" y="1074525"/>
                  </a:cubicBezTo>
                  <a:cubicBezTo>
                    <a:pt x="817037" y="1085204"/>
                    <a:pt x="815880" y="1097025"/>
                    <a:pt x="817482" y="1108236"/>
                  </a:cubicBezTo>
                  <a:cubicBezTo>
                    <a:pt x="818690" y="1116694"/>
                    <a:pt x="817875" y="1125877"/>
                    <a:pt x="821696" y="1133519"/>
                  </a:cubicBezTo>
                  <a:cubicBezTo>
                    <a:pt x="823961" y="1138049"/>
                    <a:pt x="830447" y="1138704"/>
                    <a:pt x="834338" y="1141946"/>
                  </a:cubicBezTo>
                  <a:cubicBezTo>
                    <a:pt x="838916" y="1145761"/>
                    <a:pt x="842765" y="1150374"/>
                    <a:pt x="846979" y="1154588"/>
                  </a:cubicBezTo>
                  <a:cubicBezTo>
                    <a:pt x="890258" y="1146950"/>
                    <a:pt x="921176" y="1155614"/>
                    <a:pt x="943897" y="1116663"/>
                  </a:cubicBezTo>
                  <a:cubicBezTo>
                    <a:pt x="948202" y="1109283"/>
                    <a:pt x="946706" y="1099808"/>
                    <a:pt x="948111" y="1091380"/>
                  </a:cubicBezTo>
                  <a:cubicBezTo>
                    <a:pt x="950500" y="1053160"/>
                    <a:pt x="948174" y="1024838"/>
                    <a:pt x="960752" y="990249"/>
                  </a:cubicBezTo>
                  <a:cubicBezTo>
                    <a:pt x="962483" y="985489"/>
                    <a:pt x="966371" y="981821"/>
                    <a:pt x="969180" y="977607"/>
                  </a:cubicBezTo>
                  <a:cubicBezTo>
                    <a:pt x="973394" y="984630"/>
                    <a:pt x="978158" y="991351"/>
                    <a:pt x="981821" y="998676"/>
                  </a:cubicBezTo>
                  <a:cubicBezTo>
                    <a:pt x="990700" y="1016434"/>
                    <a:pt x="993149" y="1041781"/>
                    <a:pt x="1015532" y="1049242"/>
                  </a:cubicBezTo>
                  <a:cubicBezTo>
                    <a:pt x="1026275" y="1052823"/>
                    <a:pt x="1038006" y="1052051"/>
                    <a:pt x="1049243" y="1053456"/>
                  </a:cubicBezTo>
                  <a:cubicBezTo>
                    <a:pt x="1180956" y="1044048"/>
                    <a:pt x="1173782" y="1084089"/>
                    <a:pt x="1163016" y="981821"/>
                  </a:cubicBezTo>
                  <a:cubicBezTo>
                    <a:pt x="1162410" y="976062"/>
                    <a:pt x="1160207" y="970584"/>
                    <a:pt x="1158802" y="964966"/>
                  </a:cubicBezTo>
                  <a:cubicBezTo>
                    <a:pt x="1160207" y="953729"/>
                    <a:pt x="1152446" y="935320"/>
                    <a:pt x="1163016" y="931255"/>
                  </a:cubicBezTo>
                  <a:cubicBezTo>
                    <a:pt x="1190657" y="920624"/>
                    <a:pt x="1211703" y="943569"/>
                    <a:pt x="1230437" y="956538"/>
                  </a:cubicBezTo>
                  <a:cubicBezTo>
                    <a:pt x="1242929" y="965186"/>
                    <a:pt x="1268362" y="981821"/>
                    <a:pt x="1268362" y="981821"/>
                  </a:cubicBezTo>
                  <a:cubicBezTo>
                    <a:pt x="1300668" y="977607"/>
                    <a:pt x="1335621" y="982661"/>
                    <a:pt x="1365280" y="969179"/>
                  </a:cubicBezTo>
                  <a:cubicBezTo>
                    <a:pt x="1371255" y="966463"/>
                    <a:pt x="1353970" y="917285"/>
                    <a:pt x="1352638" y="914400"/>
                  </a:cubicBezTo>
                  <a:cubicBezTo>
                    <a:pt x="1304229" y="809513"/>
                    <a:pt x="1362806" y="955851"/>
                    <a:pt x="1327355" y="855406"/>
                  </a:cubicBezTo>
                  <a:cubicBezTo>
                    <a:pt x="1322320" y="841140"/>
                    <a:pt x="1310500" y="813268"/>
                    <a:pt x="1310500" y="813268"/>
                  </a:cubicBezTo>
                  <a:cubicBezTo>
                    <a:pt x="1313309" y="800627"/>
                    <a:pt x="1307210" y="780858"/>
                    <a:pt x="1318927" y="775344"/>
                  </a:cubicBezTo>
                  <a:cubicBezTo>
                    <a:pt x="1331524" y="769416"/>
                    <a:pt x="1416060" y="785211"/>
                    <a:pt x="1432701" y="787985"/>
                  </a:cubicBezTo>
                  <a:cubicBezTo>
                    <a:pt x="1439724" y="790794"/>
                    <a:pt x="1447005" y="793030"/>
                    <a:pt x="1453770" y="796413"/>
                  </a:cubicBezTo>
                  <a:cubicBezTo>
                    <a:pt x="1458300" y="798678"/>
                    <a:pt x="1466411" y="809904"/>
                    <a:pt x="1466411" y="804840"/>
                  </a:cubicBezTo>
                  <a:cubicBezTo>
                    <a:pt x="1466411" y="763768"/>
                    <a:pt x="1453776" y="749235"/>
                    <a:pt x="1441128" y="716350"/>
                  </a:cubicBezTo>
                  <a:cubicBezTo>
                    <a:pt x="1427452" y="680791"/>
                    <a:pt x="1439709" y="701578"/>
                    <a:pt x="1424273" y="678426"/>
                  </a:cubicBezTo>
                  <a:cubicBezTo>
                    <a:pt x="1419090" y="657692"/>
                    <a:pt x="1413711" y="652699"/>
                    <a:pt x="1436915" y="632073"/>
                  </a:cubicBezTo>
                  <a:cubicBezTo>
                    <a:pt x="1442268" y="627315"/>
                    <a:pt x="1450961" y="629264"/>
                    <a:pt x="1457984" y="627860"/>
                  </a:cubicBezTo>
                  <a:cubicBezTo>
                    <a:pt x="1460672" y="628935"/>
                    <a:pt x="1485093" y="639181"/>
                    <a:pt x="1491694" y="640501"/>
                  </a:cubicBezTo>
                  <a:cubicBezTo>
                    <a:pt x="1501433" y="642449"/>
                    <a:pt x="1511359" y="643310"/>
                    <a:pt x="1521191" y="644715"/>
                  </a:cubicBezTo>
                  <a:cubicBezTo>
                    <a:pt x="1533832" y="640501"/>
                    <a:pt x="1556832" y="645201"/>
                    <a:pt x="1559115" y="632073"/>
                  </a:cubicBezTo>
                  <a:cubicBezTo>
                    <a:pt x="1564076" y="603545"/>
                    <a:pt x="1545574" y="575758"/>
                    <a:pt x="1538046" y="547797"/>
                  </a:cubicBezTo>
                  <a:cubicBezTo>
                    <a:pt x="1535737" y="539219"/>
                    <a:pt x="1533933" y="530280"/>
                    <a:pt x="1529619" y="522514"/>
                  </a:cubicBezTo>
                  <a:cubicBezTo>
                    <a:pt x="1526725" y="517305"/>
                    <a:pt x="1520792" y="514451"/>
                    <a:pt x="1516977" y="509873"/>
                  </a:cubicBezTo>
                  <a:cubicBezTo>
                    <a:pt x="1513735" y="505982"/>
                    <a:pt x="1511359" y="501445"/>
                    <a:pt x="1508550" y="497231"/>
                  </a:cubicBezTo>
                  <a:cubicBezTo>
                    <a:pt x="1507145" y="491613"/>
                    <a:pt x="1504336" y="486167"/>
                    <a:pt x="1504336" y="480376"/>
                  </a:cubicBezTo>
                  <a:cubicBezTo>
                    <a:pt x="1504336" y="424850"/>
                    <a:pt x="1596253" y="466652"/>
                    <a:pt x="1626537" y="467734"/>
                  </a:cubicBezTo>
                  <a:cubicBezTo>
                    <a:pt x="1643392" y="466329"/>
                    <a:pt x="1667721" y="477593"/>
                    <a:pt x="1677103" y="463520"/>
                  </a:cubicBezTo>
                  <a:cubicBezTo>
                    <a:pt x="1686222" y="449841"/>
                    <a:pt x="1667939" y="431698"/>
                    <a:pt x="1660247" y="417168"/>
                  </a:cubicBezTo>
                  <a:cubicBezTo>
                    <a:pt x="1649330" y="396547"/>
                    <a:pt x="1615032" y="371953"/>
                    <a:pt x="1601254" y="358175"/>
                  </a:cubicBezTo>
                  <a:cubicBezTo>
                    <a:pt x="1594894" y="351815"/>
                    <a:pt x="1590017" y="344129"/>
                    <a:pt x="1584398" y="337106"/>
                  </a:cubicBezTo>
                  <a:cubicBezTo>
                    <a:pt x="1616897" y="315440"/>
                    <a:pt x="1587486" y="331069"/>
                    <a:pt x="1664461" y="337106"/>
                  </a:cubicBezTo>
                  <a:cubicBezTo>
                    <a:pt x="1713552" y="340956"/>
                    <a:pt x="1762784" y="342724"/>
                    <a:pt x="1811945" y="345533"/>
                  </a:cubicBezTo>
                  <a:cubicBezTo>
                    <a:pt x="1806327" y="338510"/>
                    <a:pt x="1801812" y="330439"/>
                    <a:pt x="1795090" y="324464"/>
                  </a:cubicBezTo>
                  <a:cubicBezTo>
                    <a:pt x="1788969" y="319023"/>
                    <a:pt x="1781346" y="315486"/>
                    <a:pt x="1774021" y="311823"/>
                  </a:cubicBezTo>
                  <a:cubicBezTo>
                    <a:pt x="1754830" y="302227"/>
                    <a:pt x="1748698" y="300572"/>
                    <a:pt x="1731882" y="294967"/>
                  </a:cubicBezTo>
                  <a:cubicBezTo>
                    <a:pt x="1726264" y="290753"/>
                    <a:pt x="1720742" y="286408"/>
                    <a:pt x="1715027" y="282326"/>
                  </a:cubicBezTo>
                  <a:cubicBezTo>
                    <a:pt x="1710906" y="279382"/>
                    <a:pt x="1705966" y="277479"/>
                    <a:pt x="1702385" y="273898"/>
                  </a:cubicBezTo>
                  <a:cubicBezTo>
                    <a:pt x="1694217" y="265730"/>
                    <a:pt x="1693171" y="258896"/>
                    <a:pt x="1689744" y="248615"/>
                  </a:cubicBezTo>
                  <a:cubicBezTo>
                    <a:pt x="1699760" y="158476"/>
                    <a:pt x="1686608" y="270571"/>
                    <a:pt x="1702385" y="160125"/>
                  </a:cubicBezTo>
                  <a:cubicBezTo>
                    <a:pt x="1704184" y="147534"/>
                    <a:pt x="1705393" y="134863"/>
                    <a:pt x="1706599" y="122201"/>
                  </a:cubicBezTo>
                  <a:cubicBezTo>
                    <a:pt x="1708203" y="105363"/>
                    <a:pt x="1708578" y="88400"/>
                    <a:pt x="1710813" y="71635"/>
                  </a:cubicBezTo>
                  <a:cubicBezTo>
                    <a:pt x="1711400" y="67232"/>
                    <a:pt x="1713336" y="63100"/>
                    <a:pt x="1715027" y="58993"/>
                  </a:cubicBezTo>
                  <a:cubicBezTo>
                    <a:pt x="1723173" y="39210"/>
                    <a:pt x="1740310" y="0"/>
                    <a:pt x="174031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 rot="3082063" flipH="1">
              <a:off x="4717445" y="1919102"/>
              <a:ext cx="852109" cy="587084"/>
            </a:xfrm>
            <a:custGeom>
              <a:avLst/>
              <a:gdLst>
                <a:gd name="connsiteX0" fmla="*/ 0 w 1038386"/>
                <a:gd name="connsiteY0" fmla="*/ 38745 h 457309"/>
                <a:gd name="connsiteX1" fmla="*/ 61993 w 1038386"/>
                <a:gd name="connsiteY1" fmla="*/ 0 h 457309"/>
                <a:gd name="connsiteX2" fmla="*/ 100739 w 1038386"/>
                <a:gd name="connsiteY2" fmla="*/ 7749 h 457309"/>
                <a:gd name="connsiteX3" fmla="*/ 108488 w 1038386"/>
                <a:gd name="connsiteY3" fmla="*/ 30996 h 457309"/>
                <a:gd name="connsiteX4" fmla="*/ 123986 w 1038386"/>
                <a:gd name="connsiteY4" fmla="*/ 54244 h 457309"/>
                <a:gd name="connsiteX5" fmla="*/ 131735 w 1038386"/>
                <a:gd name="connsiteY5" fmla="*/ 85240 h 457309"/>
                <a:gd name="connsiteX6" fmla="*/ 162732 w 1038386"/>
                <a:gd name="connsiteY6" fmla="*/ 154983 h 457309"/>
                <a:gd name="connsiteX7" fmla="*/ 185979 w 1038386"/>
                <a:gd name="connsiteY7" fmla="*/ 170481 h 457309"/>
                <a:gd name="connsiteX8" fmla="*/ 209227 w 1038386"/>
                <a:gd name="connsiteY8" fmla="*/ 162732 h 457309"/>
                <a:gd name="connsiteX9" fmla="*/ 224725 w 1038386"/>
                <a:gd name="connsiteY9" fmla="*/ 116237 h 457309"/>
                <a:gd name="connsiteX10" fmla="*/ 240223 w 1038386"/>
                <a:gd name="connsiteY10" fmla="*/ 100738 h 457309"/>
                <a:gd name="connsiteX11" fmla="*/ 325464 w 1038386"/>
                <a:gd name="connsiteY11" fmla="*/ 108488 h 457309"/>
                <a:gd name="connsiteX12" fmla="*/ 356461 w 1038386"/>
                <a:gd name="connsiteY12" fmla="*/ 154983 h 457309"/>
                <a:gd name="connsiteX13" fmla="*/ 364210 w 1038386"/>
                <a:gd name="connsiteY13" fmla="*/ 193728 h 457309"/>
                <a:gd name="connsiteX14" fmla="*/ 379708 w 1038386"/>
                <a:gd name="connsiteY14" fmla="*/ 240223 h 457309"/>
                <a:gd name="connsiteX15" fmla="*/ 433952 w 1038386"/>
                <a:gd name="connsiteY15" fmla="*/ 232474 h 457309"/>
                <a:gd name="connsiteX16" fmla="*/ 464949 w 1038386"/>
                <a:gd name="connsiteY16" fmla="*/ 193728 h 457309"/>
                <a:gd name="connsiteX17" fmla="*/ 488196 w 1038386"/>
                <a:gd name="connsiteY17" fmla="*/ 185979 h 457309"/>
                <a:gd name="connsiteX18" fmla="*/ 534691 w 1038386"/>
                <a:gd name="connsiteY18" fmla="*/ 193728 h 457309"/>
                <a:gd name="connsiteX19" fmla="*/ 542440 w 1038386"/>
                <a:gd name="connsiteY19" fmla="*/ 216976 h 457309"/>
                <a:gd name="connsiteX20" fmla="*/ 557939 w 1038386"/>
                <a:gd name="connsiteY20" fmla="*/ 294467 h 457309"/>
                <a:gd name="connsiteX21" fmla="*/ 573437 w 1038386"/>
                <a:gd name="connsiteY21" fmla="*/ 309966 h 457309"/>
                <a:gd name="connsiteX22" fmla="*/ 619932 w 1038386"/>
                <a:gd name="connsiteY22" fmla="*/ 325464 h 457309"/>
                <a:gd name="connsiteX23" fmla="*/ 650929 w 1038386"/>
                <a:gd name="connsiteY23" fmla="*/ 286718 h 457309"/>
                <a:gd name="connsiteX24" fmla="*/ 697423 w 1038386"/>
                <a:gd name="connsiteY24" fmla="*/ 263471 h 457309"/>
                <a:gd name="connsiteX25" fmla="*/ 736169 w 1038386"/>
                <a:gd name="connsiteY25" fmla="*/ 271220 h 457309"/>
                <a:gd name="connsiteX26" fmla="*/ 759417 w 1038386"/>
                <a:gd name="connsiteY26" fmla="*/ 317715 h 457309"/>
                <a:gd name="connsiteX27" fmla="*/ 774915 w 1038386"/>
                <a:gd name="connsiteY27" fmla="*/ 387457 h 457309"/>
                <a:gd name="connsiteX28" fmla="*/ 821410 w 1038386"/>
                <a:gd name="connsiteY28" fmla="*/ 410705 h 457309"/>
                <a:gd name="connsiteX29" fmla="*/ 844657 w 1038386"/>
                <a:gd name="connsiteY29" fmla="*/ 426203 h 457309"/>
                <a:gd name="connsiteX30" fmla="*/ 914400 w 1038386"/>
                <a:gd name="connsiteY30" fmla="*/ 441701 h 457309"/>
                <a:gd name="connsiteX31" fmla="*/ 999640 w 1038386"/>
                <a:gd name="connsiteY31" fmla="*/ 449450 h 457309"/>
                <a:gd name="connsiteX32" fmla="*/ 1038386 w 1038386"/>
                <a:gd name="connsiteY32" fmla="*/ 457200 h 457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8386" h="457309">
                  <a:moveTo>
                    <a:pt x="0" y="38745"/>
                  </a:moveTo>
                  <a:cubicBezTo>
                    <a:pt x="12272" y="28928"/>
                    <a:pt x="39280" y="0"/>
                    <a:pt x="61993" y="0"/>
                  </a:cubicBezTo>
                  <a:cubicBezTo>
                    <a:pt x="75164" y="0"/>
                    <a:pt x="87824" y="5166"/>
                    <a:pt x="100739" y="7749"/>
                  </a:cubicBezTo>
                  <a:cubicBezTo>
                    <a:pt x="103322" y="15498"/>
                    <a:pt x="104835" y="23690"/>
                    <a:pt x="108488" y="30996"/>
                  </a:cubicBezTo>
                  <a:cubicBezTo>
                    <a:pt x="112653" y="39326"/>
                    <a:pt x="120317" y="45684"/>
                    <a:pt x="123986" y="54244"/>
                  </a:cubicBezTo>
                  <a:cubicBezTo>
                    <a:pt x="128181" y="64033"/>
                    <a:pt x="128675" y="75039"/>
                    <a:pt x="131735" y="85240"/>
                  </a:cubicBezTo>
                  <a:cubicBezTo>
                    <a:pt x="138311" y="107160"/>
                    <a:pt x="144938" y="137189"/>
                    <a:pt x="162732" y="154983"/>
                  </a:cubicBezTo>
                  <a:cubicBezTo>
                    <a:pt x="169317" y="161568"/>
                    <a:pt x="178230" y="165315"/>
                    <a:pt x="185979" y="170481"/>
                  </a:cubicBezTo>
                  <a:cubicBezTo>
                    <a:pt x="193728" y="167898"/>
                    <a:pt x="204479" y="169379"/>
                    <a:pt x="209227" y="162732"/>
                  </a:cubicBezTo>
                  <a:cubicBezTo>
                    <a:pt x="218723" y="149438"/>
                    <a:pt x="213174" y="127789"/>
                    <a:pt x="224725" y="116237"/>
                  </a:cubicBezTo>
                  <a:lnTo>
                    <a:pt x="240223" y="100738"/>
                  </a:lnTo>
                  <a:cubicBezTo>
                    <a:pt x="268637" y="103321"/>
                    <a:pt x="299610" y="96423"/>
                    <a:pt x="325464" y="108488"/>
                  </a:cubicBezTo>
                  <a:cubicBezTo>
                    <a:pt x="342343" y="116365"/>
                    <a:pt x="356461" y="154983"/>
                    <a:pt x="356461" y="154983"/>
                  </a:cubicBezTo>
                  <a:cubicBezTo>
                    <a:pt x="359044" y="167898"/>
                    <a:pt x="360745" y="181021"/>
                    <a:pt x="364210" y="193728"/>
                  </a:cubicBezTo>
                  <a:cubicBezTo>
                    <a:pt x="368508" y="209489"/>
                    <a:pt x="379708" y="240223"/>
                    <a:pt x="379708" y="240223"/>
                  </a:cubicBezTo>
                  <a:cubicBezTo>
                    <a:pt x="397789" y="237640"/>
                    <a:pt x="416457" y="237722"/>
                    <a:pt x="433952" y="232474"/>
                  </a:cubicBezTo>
                  <a:cubicBezTo>
                    <a:pt x="483098" y="217731"/>
                    <a:pt x="437502" y="221176"/>
                    <a:pt x="464949" y="193728"/>
                  </a:cubicBezTo>
                  <a:cubicBezTo>
                    <a:pt x="470725" y="187952"/>
                    <a:pt x="480447" y="188562"/>
                    <a:pt x="488196" y="185979"/>
                  </a:cubicBezTo>
                  <a:cubicBezTo>
                    <a:pt x="503694" y="188562"/>
                    <a:pt x="521049" y="185933"/>
                    <a:pt x="534691" y="193728"/>
                  </a:cubicBezTo>
                  <a:cubicBezTo>
                    <a:pt x="541783" y="197781"/>
                    <a:pt x="540838" y="208966"/>
                    <a:pt x="542440" y="216976"/>
                  </a:cubicBezTo>
                  <a:cubicBezTo>
                    <a:pt x="544590" y="227723"/>
                    <a:pt x="547435" y="276960"/>
                    <a:pt x="557939" y="294467"/>
                  </a:cubicBezTo>
                  <a:cubicBezTo>
                    <a:pt x="561698" y="300732"/>
                    <a:pt x="566902" y="306699"/>
                    <a:pt x="573437" y="309966"/>
                  </a:cubicBezTo>
                  <a:cubicBezTo>
                    <a:pt x="588049" y="317272"/>
                    <a:pt x="619932" y="325464"/>
                    <a:pt x="619932" y="325464"/>
                  </a:cubicBezTo>
                  <a:cubicBezTo>
                    <a:pt x="686553" y="281050"/>
                    <a:pt x="608152" y="340189"/>
                    <a:pt x="650929" y="286718"/>
                  </a:cubicBezTo>
                  <a:cubicBezTo>
                    <a:pt x="661854" y="273062"/>
                    <a:pt x="682109" y="268576"/>
                    <a:pt x="697423" y="263471"/>
                  </a:cubicBezTo>
                  <a:cubicBezTo>
                    <a:pt x="710338" y="266054"/>
                    <a:pt x="724063" y="266032"/>
                    <a:pt x="736169" y="271220"/>
                  </a:cubicBezTo>
                  <a:cubicBezTo>
                    <a:pt x="754892" y="279244"/>
                    <a:pt x="756175" y="301503"/>
                    <a:pt x="759417" y="317715"/>
                  </a:cubicBezTo>
                  <a:cubicBezTo>
                    <a:pt x="759517" y="318217"/>
                    <a:pt x="766872" y="377403"/>
                    <a:pt x="774915" y="387457"/>
                  </a:cubicBezTo>
                  <a:cubicBezTo>
                    <a:pt x="789719" y="405962"/>
                    <a:pt x="802694" y="401347"/>
                    <a:pt x="821410" y="410705"/>
                  </a:cubicBezTo>
                  <a:cubicBezTo>
                    <a:pt x="829740" y="414870"/>
                    <a:pt x="836327" y="422038"/>
                    <a:pt x="844657" y="426203"/>
                  </a:cubicBezTo>
                  <a:cubicBezTo>
                    <a:pt x="862543" y="435146"/>
                    <a:pt x="898833" y="439870"/>
                    <a:pt x="914400" y="441701"/>
                  </a:cubicBezTo>
                  <a:cubicBezTo>
                    <a:pt x="942735" y="445034"/>
                    <a:pt x="971227" y="446867"/>
                    <a:pt x="999640" y="449450"/>
                  </a:cubicBezTo>
                  <a:cubicBezTo>
                    <a:pt x="1027789" y="458834"/>
                    <a:pt x="1014719" y="457200"/>
                    <a:pt x="1038386" y="45720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  <a:headEnd type="none" w="med" len="med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28600" y="990600"/>
            <a:ext cx="4876800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How to detect edge types? Tree, Back, Forward, Cross..</a:t>
            </a:r>
          </a:p>
          <a:p>
            <a:endParaRPr lang="en-US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536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1828800" y="0"/>
            <a:ext cx="499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00FF"/>
                </a:solidFill>
                <a:latin typeface="Arial Narrow" pitchFamily="34" charset="0"/>
              </a:rPr>
              <a:t>Directed DFS Tree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06931" y="1143000"/>
            <a:ext cx="4774372" cy="376400"/>
            <a:chOff x="406931" y="1143000"/>
            <a:chExt cx="4774372" cy="3764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E075A47B-F442-4379-A016-8BF8784D5F23}"/>
                </a:ext>
              </a:extLst>
            </p:cNvPr>
            <p:cNvGrpSpPr/>
            <p:nvPr/>
          </p:nvGrpSpPr>
          <p:grpSpPr>
            <a:xfrm>
              <a:off x="406931" y="1150068"/>
              <a:ext cx="3403069" cy="369332"/>
              <a:chOff x="167526" y="6024081"/>
              <a:chExt cx="3403069" cy="369332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167526" y="6208747"/>
                <a:ext cx="990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1407787" y="6024081"/>
                <a:ext cx="2162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 Narrow" pitchFamily="34" charset="0"/>
                  </a:rPr>
                  <a:t>Detecting Back </a:t>
                </a:r>
                <a:r>
                  <a:rPr lang="en-US" dirty="0">
                    <a:latin typeface="Arial Narrow" pitchFamily="34" charset="0"/>
                  </a:rPr>
                  <a:t>Edges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C38A94E2-3087-4727-B508-8DD16A286DFF}"/>
                </a:ext>
              </a:extLst>
            </p:cNvPr>
            <p:cNvSpPr txBox="1"/>
            <p:nvPr/>
          </p:nvSpPr>
          <p:spPr>
            <a:xfrm>
              <a:off x="3657600" y="1143000"/>
              <a:ext cx="1523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>
                  <a:srgbClr val="FF0000"/>
                </a:buClr>
                <a:buSzPct val="150000"/>
              </a:pPr>
              <a:r>
                <a:rPr lang="en-US" dirty="0" smtClean="0">
                  <a:solidFill>
                    <a:srgbClr val="FF0000"/>
                  </a:solidFill>
                  <a:latin typeface="Arial Narrow" pitchFamily="34" charset="0"/>
                </a:rPr>
                <a:t>(t</a:t>
              </a:r>
              <a:r>
                <a:rPr lang="en-US" i="0" dirty="0" smtClean="0">
                  <a:solidFill>
                    <a:srgbClr val="FF0000"/>
                  </a:solidFill>
                  <a:latin typeface="Arial Narrow" pitchFamily="34" charset="0"/>
                </a:rPr>
                <a:t>o ancestors)</a:t>
              </a:r>
              <a:endParaRPr lang="en-US" i="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</p:grpSp>
      <p:sp>
        <p:nvSpPr>
          <p:cNvPr id="2" name="Oval 1"/>
          <p:cNvSpPr/>
          <p:nvPr/>
        </p:nvSpPr>
        <p:spPr>
          <a:xfrm>
            <a:off x="6255457" y="4832420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696432" y="3910765"/>
            <a:ext cx="489147" cy="42538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927771" y="2918212"/>
            <a:ext cx="489147" cy="42538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9477" y="1996556"/>
            <a:ext cx="489147" cy="42538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16293" y="2181608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88313" y="1500280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41005" y="1067691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73508" y="4194351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42168" y="3556282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39754" y="3130902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4366990" y="2359641"/>
            <a:ext cx="632416" cy="62086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5345284" y="3281297"/>
            <a:ext cx="422781" cy="691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6113945" y="4273849"/>
            <a:ext cx="386086" cy="55857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5345284" y="2544692"/>
            <a:ext cx="842643" cy="4358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6185579" y="1493071"/>
            <a:ext cx="175288" cy="68853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6533806" y="1863365"/>
            <a:ext cx="926141" cy="3805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6672970" y="4557436"/>
            <a:ext cx="772172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7584328" y="3556282"/>
            <a:ext cx="33754" cy="6380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7791021" y="3919366"/>
            <a:ext cx="422781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3850810" y="2349837"/>
            <a:ext cx="1883522" cy="1896184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6116294" y="2616601"/>
            <a:ext cx="523036" cy="1365060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227715" y="4873296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715" y="4873296"/>
                <a:ext cx="544632" cy="343627"/>
              </a:xfrm>
              <a:prstGeom prst="rect">
                <a:avLst/>
              </a:prstGeom>
              <a:blipFill rotWithShape="1">
                <a:blip r:embed="rId3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664454" y="3930222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54" y="3930222"/>
                <a:ext cx="544632" cy="343627"/>
              </a:xfrm>
              <a:prstGeom prst="rect">
                <a:avLst/>
              </a:prstGeom>
              <a:blipFill rotWithShape="1">
                <a:blip r:embed="rId4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0029" y="292109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029" y="2921098"/>
                <a:ext cx="544632" cy="343627"/>
              </a:xfrm>
              <a:prstGeom prst="rect">
                <a:avLst/>
              </a:prstGeom>
              <a:blipFill rotWithShape="1">
                <a:blip r:embed="rId5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937724" y="2016014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724" y="2016014"/>
                <a:ext cx="544632" cy="343627"/>
              </a:xfrm>
              <a:prstGeom prst="rect">
                <a:avLst/>
              </a:prstGeom>
              <a:blipFill rotWithShape="1">
                <a:blip r:embed="rId6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094697" y="2201065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697" y="2201065"/>
                <a:ext cx="544632" cy="343627"/>
              </a:xfrm>
              <a:prstGeom prst="rect">
                <a:avLst/>
              </a:prstGeom>
              <a:blipFill rotWithShape="1">
                <a:blip r:embed="rId7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923923" y="1108567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923" y="1108567"/>
                <a:ext cx="544632" cy="343627"/>
              </a:xfrm>
              <a:prstGeom prst="rect">
                <a:avLst/>
              </a:prstGeom>
              <a:blipFill rotWithShape="1">
                <a:blip r:embed="rId8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384760" y="1519737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760" y="1519737"/>
                <a:ext cx="544632" cy="343627"/>
              </a:xfrm>
              <a:prstGeom prst="rect">
                <a:avLst/>
              </a:prstGeom>
              <a:blipFill rotWithShape="1">
                <a:blip r:embed="rId9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360571" y="4246062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571" y="4246062"/>
                <a:ext cx="544632" cy="343627"/>
              </a:xfrm>
              <a:prstGeom prst="rect">
                <a:avLst/>
              </a:prstGeom>
              <a:blipFill rotWithShape="1">
                <a:blip r:embed="rId10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328889" y="317177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889" y="3171778"/>
                <a:ext cx="544632" cy="343627"/>
              </a:xfrm>
              <a:prstGeom prst="rect">
                <a:avLst/>
              </a:prstGeom>
              <a:blipFill rotWithShape="1">
                <a:blip r:embed="rId11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142168" y="358294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168" y="3582948"/>
                <a:ext cx="544632" cy="343627"/>
              </a:xfrm>
              <a:prstGeom prst="rect">
                <a:avLst/>
              </a:prstGeom>
              <a:blipFill rotWithShape="1">
                <a:blip r:embed="rId12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reeform 44"/>
          <p:cNvSpPr/>
          <p:nvPr/>
        </p:nvSpPr>
        <p:spPr>
          <a:xfrm rot="8631544" flipH="1">
            <a:off x="6286060" y="3891632"/>
            <a:ext cx="1552555" cy="605436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189132" y="3409682"/>
            <a:ext cx="1158319" cy="699381"/>
          </a:xfrm>
          <a:custGeom>
            <a:avLst/>
            <a:gdLst>
              <a:gd name="connsiteX0" fmla="*/ 1263111 w 1263111"/>
              <a:gd name="connsiteY0" fmla="*/ 0 h 751698"/>
              <a:gd name="connsiteX1" fmla="*/ 1201118 w 1263111"/>
              <a:gd name="connsiteY1" fmla="*/ 15498 h 751698"/>
              <a:gd name="connsiteX2" fmla="*/ 1208867 w 1263111"/>
              <a:gd name="connsiteY2" fmla="*/ 92990 h 751698"/>
              <a:gd name="connsiteX3" fmla="*/ 1224366 w 1263111"/>
              <a:gd name="connsiteY3" fmla="*/ 154983 h 751698"/>
              <a:gd name="connsiteX4" fmla="*/ 1216617 w 1263111"/>
              <a:gd name="connsiteY4" fmla="*/ 178230 h 751698"/>
              <a:gd name="connsiteX5" fmla="*/ 1139125 w 1263111"/>
              <a:gd name="connsiteY5" fmla="*/ 170481 h 751698"/>
              <a:gd name="connsiteX6" fmla="*/ 1092630 w 1263111"/>
              <a:gd name="connsiteY6" fmla="*/ 139485 h 751698"/>
              <a:gd name="connsiteX7" fmla="*/ 1069383 w 1263111"/>
              <a:gd name="connsiteY7" fmla="*/ 131735 h 751698"/>
              <a:gd name="connsiteX8" fmla="*/ 968644 w 1263111"/>
              <a:gd name="connsiteY8" fmla="*/ 139485 h 751698"/>
              <a:gd name="connsiteX9" fmla="*/ 960894 w 1263111"/>
              <a:gd name="connsiteY9" fmla="*/ 162732 h 751698"/>
              <a:gd name="connsiteX10" fmla="*/ 953145 w 1263111"/>
              <a:gd name="connsiteY10" fmla="*/ 325464 h 751698"/>
              <a:gd name="connsiteX11" fmla="*/ 836908 w 1263111"/>
              <a:gd name="connsiteY11" fmla="*/ 309966 h 751698"/>
              <a:gd name="connsiteX12" fmla="*/ 790413 w 1263111"/>
              <a:gd name="connsiteY12" fmla="*/ 294468 h 751698"/>
              <a:gd name="connsiteX13" fmla="*/ 736169 w 1263111"/>
              <a:gd name="connsiteY13" fmla="*/ 302217 h 751698"/>
              <a:gd name="connsiteX14" fmla="*/ 705172 w 1263111"/>
              <a:gd name="connsiteY14" fmla="*/ 309966 h 751698"/>
              <a:gd name="connsiteX15" fmla="*/ 689674 w 1263111"/>
              <a:gd name="connsiteY15" fmla="*/ 333213 h 751698"/>
              <a:gd name="connsiteX16" fmla="*/ 658678 w 1263111"/>
              <a:gd name="connsiteY16" fmla="*/ 488197 h 751698"/>
              <a:gd name="connsiteX17" fmla="*/ 526942 w 1263111"/>
              <a:gd name="connsiteY17" fmla="*/ 480447 h 751698"/>
              <a:gd name="connsiteX18" fmla="*/ 480447 w 1263111"/>
              <a:gd name="connsiteY18" fmla="*/ 480447 h 751698"/>
              <a:gd name="connsiteX19" fmla="*/ 464949 w 1263111"/>
              <a:gd name="connsiteY19" fmla="*/ 526942 h 751698"/>
              <a:gd name="connsiteX20" fmla="*/ 457200 w 1263111"/>
              <a:gd name="connsiteY20" fmla="*/ 550190 h 751698"/>
              <a:gd name="connsiteX21" fmla="*/ 426203 w 1263111"/>
              <a:gd name="connsiteY21" fmla="*/ 588935 h 751698"/>
              <a:gd name="connsiteX22" fmla="*/ 364210 w 1263111"/>
              <a:gd name="connsiteY22" fmla="*/ 596685 h 751698"/>
              <a:gd name="connsiteX23" fmla="*/ 271220 w 1263111"/>
              <a:gd name="connsiteY23" fmla="*/ 604434 h 751698"/>
              <a:gd name="connsiteX24" fmla="*/ 263471 w 1263111"/>
              <a:gd name="connsiteY24" fmla="*/ 627681 h 751698"/>
              <a:gd name="connsiteX25" fmla="*/ 224725 w 1263111"/>
              <a:gd name="connsiteY25" fmla="*/ 658678 h 751698"/>
              <a:gd name="connsiteX26" fmla="*/ 201478 w 1263111"/>
              <a:gd name="connsiteY26" fmla="*/ 681925 h 751698"/>
              <a:gd name="connsiteX27" fmla="*/ 170481 w 1263111"/>
              <a:gd name="connsiteY27" fmla="*/ 689674 h 751698"/>
              <a:gd name="connsiteX28" fmla="*/ 147233 w 1263111"/>
              <a:gd name="connsiteY28" fmla="*/ 697424 h 751698"/>
              <a:gd name="connsiteX29" fmla="*/ 123986 w 1263111"/>
              <a:gd name="connsiteY29" fmla="*/ 712922 h 751698"/>
              <a:gd name="connsiteX30" fmla="*/ 54244 w 1263111"/>
              <a:gd name="connsiteY30" fmla="*/ 728420 h 751698"/>
              <a:gd name="connsiteX31" fmla="*/ 30996 w 1263111"/>
              <a:gd name="connsiteY31" fmla="*/ 736169 h 751698"/>
              <a:gd name="connsiteX32" fmla="*/ 0 w 1263111"/>
              <a:gd name="connsiteY32" fmla="*/ 751668 h 75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3111" h="751698">
                <a:moveTo>
                  <a:pt x="1263111" y="0"/>
                </a:moveTo>
                <a:cubicBezTo>
                  <a:pt x="1242447" y="5166"/>
                  <a:pt x="1211851" y="-2901"/>
                  <a:pt x="1201118" y="15498"/>
                </a:cubicBezTo>
                <a:cubicBezTo>
                  <a:pt x="1188038" y="37921"/>
                  <a:pt x="1204599" y="67384"/>
                  <a:pt x="1208867" y="92990"/>
                </a:cubicBezTo>
                <a:cubicBezTo>
                  <a:pt x="1212369" y="114001"/>
                  <a:pt x="1224366" y="154983"/>
                  <a:pt x="1224366" y="154983"/>
                </a:cubicBezTo>
                <a:cubicBezTo>
                  <a:pt x="1221783" y="162732"/>
                  <a:pt x="1224653" y="176769"/>
                  <a:pt x="1216617" y="178230"/>
                </a:cubicBezTo>
                <a:cubicBezTo>
                  <a:pt x="1191076" y="182874"/>
                  <a:pt x="1163903" y="178224"/>
                  <a:pt x="1139125" y="170481"/>
                </a:cubicBezTo>
                <a:cubicBezTo>
                  <a:pt x="1121346" y="164925"/>
                  <a:pt x="1110300" y="145376"/>
                  <a:pt x="1092630" y="139485"/>
                </a:cubicBezTo>
                <a:lnTo>
                  <a:pt x="1069383" y="131735"/>
                </a:lnTo>
                <a:cubicBezTo>
                  <a:pt x="1035803" y="134318"/>
                  <a:pt x="1001027" y="130233"/>
                  <a:pt x="968644" y="139485"/>
                </a:cubicBezTo>
                <a:cubicBezTo>
                  <a:pt x="960790" y="141729"/>
                  <a:pt x="961572" y="154592"/>
                  <a:pt x="960894" y="162732"/>
                </a:cubicBezTo>
                <a:cubicBezTo>
                  <a:pt x="956384" y="216850"/>
                  <a:pt x="955728" y="271220"/>
                  <a:pt x="953145" y="325464"/>
                </a:cubicBezTo>
                <a:cubicBezTo>
                  <a:pt x="915827" y="321732"/>
                  <a:pt x="874077" y="320103"/>
                  <a:pt x="836908" y="309966"/>
                </a:cubicBezTo>
                <a:cubicBezTo>
                  <a:pt x="821147" y="305668"/>
                  <a:pt x="790413" y="294468"/>
                  <a:pt x="790413" y="294468"/>
                </a:cubicBezTo>
                <a:cubicBezTo>
                  <a:pt x="772332" y="297051"/>
                  <a:pt x="754139" y="298950"/>
                  <a:pt x="736169" y="302217"/>
                </a:cubicBezTo>
                <a:cubicBezTo>
                  <a:pt x="725690" y="304122"/>
                  <a:pt x="714034" y="304058"/>
                  <a:pt x="705172" y="309966"/>
                </a:cubicBezTo>
                <a:cubicBezTo>
                  <a:pt x="697423" y="315132"/>
                  <a:pt x="694840" y="325464"/>
                  <a:pt x="689674" y="333213"/>
                </a:cubicBezTo>
                <a:cubicBezTo>
                  <a:pt x="662624" y="414364"/>
                  <a:pt x="676486" y="363536"/>
                  <a:pt x="658678" y="488197"/>
                </a:cubicBezTo>
                <a:cubicBezTo>
                  <a:pt x="614766" y="485614"/>
                  <a:pt x="570712" y="484824"/>
                  <a:pt x="526942" y="480447"/>
                </a:cubicBezTo>
                <a:cubicBezTo>
                  <a:pt x="479256" y="475678"/>
                  <a:pt x="528132" y="464552"/>
                  <a:pt x="480447" y="480447"/>
                </a:cubicBezTo>
                <a:lnTo>
                  <a:pt x="464949" y="526942"/>
                </a:lnTo>
                <a:lnTo>
                  <a:pt x="457200" y="550190"/>
                </a:lnTo>
                <a:cubicBezTo>
                  <a:pt x="450312" y="570854"/>
                  <a:pt x="451906" y="581925"/>
                  <a:pt x="426203" y="588935"/>
                </a:cubicBezTo>
                <a:cubicBezTo>
                  <a:pt x="406112" y="594415"/>
                  <a:pt x="384932" y="594613"/>
                  <a:pt x="364210" y="596685"/>
                </a:cubicBezTo>
                <a:cubicBezTo>
                  <a:pt x="333260" y="599780"/>
                  <a:pt x="302217" y="601851"/>
                  <a:pt x="271220" y="604434"/>
                </a:cubicBezTo>
                <a:cubicBezTo>
                  <a:pt x="268637" y="612183"/>
                  <a:pt x="267674" y="620677"/>
                  <a:pt x="263471" y="627681"/>
                </a:cubicBezTo>
                <a:cubicBezTo>
                  <a:pt x="254452" y="642712"/>
                  <a:pt x="237397" y="648118"/>
                  <a:pt x="224725" y="658678"/>
                </a:cubicBezTo>
                <a:cubicBezTo>
                  <a:pt x="216306" y="665694"/>
                  <a:pt x="210993" y="676488"/>
                  <a:pt x="201478" y="681925"/>
                </a:cubicBezTo>
                <a:cubicBezTo>
                  <a:pt x="192231" y="687209"/>
                  <a:pt x="180722" y="686748"/>
                  <a:pt x="170481" y="689674"/>
                </a:cubicBezTo>
                <a:cubicBezTo>
                  <a:pt x="162627" y="691918"/>
                  <a:pt x="154539" y="693771"/>
                  <a:pt x="147233" y="697424"/>
                </a:cubicBezTo>
                <a:cubicBezTo>
                  <a:pt x="138903" y="701589"/>
                  <a:pt x="132316" y="708757"/>
                  <a:pt x="123986" y="712922"/>
                </a:cubicBezTo>
                <a:cubicBezTo>
                  <a:pt x="103053" y="723389"/>
                  <a:pt x="75673" y="723658"/>
                  <a:pt x="54244" y="728420"/>
                </a:cubicBezTo>
                <a:cubicBezTo>
                  <a:pt x="46270" y="730192"/>
                  <a:pt x="38745" y="733586"/>
                  <a:pt x="30996" y="736169"/>
                </a:cubicBezTo>
                <a:cubicBezTo>
                  <a:pt x="5600" y="753101"/>
                  <a:pt x="17062" y="751668"/>
                  <a:pt x="0" y="751668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B6F96B4B-CCC1-467D-80F7-186CFBE8759A}"/>
              </a:ext>
            </a:extLst>
          </p:cNvPr>
          <p:cNvSpPr/>
          <p:nvPr/>
        </p:nvSpPr>
        <p:spPr>
          <a:xfrm>
            <a:off x="6742994" y="3972514"/>
            <a:ext cx="1661620" cy="1160482"/>
          </a:xfrm>
          <a:custGeom>
            <a:avLst/>
            <a:gdLst>
              <a:gd name="connsiteX0" fmla="*/ 0 w 1811945"/>
              <a:gd name="connsiteY0" fmla="*/ 1205154 h 1247292"/>
              <a:gd name="connsiteX1" fmla="*/ 50566 w 1811945"/>
              <a:gd name="connsiteY1" fmla="*/ 1158802 h 1247292"/>
              <a:gd name="connsiteX2" fmla="*/ 71635 w 1811945"/>
              <a:gd name="connsiteY2" fmla="*/ 1125091 h 1247292"/>
              <a:gd name="connsiteX3" fmla="*/ 80063 w 1811945"/>
              <a:gd name="connsiteY3" fmla="*/ 1112450 h 1247292"/>
              <a:gd name="connsiteX4" fmla="*/ 92704 w 1811945"/>
              <a:gd name="connsiteY4" fmla="*/ 1104022 h 1247292"/>
              <a:gd name="connsiteX5" fmla="*/ 105346 w 1811945"/>
              <a:gd name="connsiteY5" fmla="*/ 1112450 h 1247292"/>
              <a:gd name="connsiteX6" fmla="*/ 126415 w 1811945"/>
              <a:gd name="connsiteY6" fmla="*/ 1154588 h 1247292"/>
              <a:gd name="connsiteX7" fmla="*/ 143270 w 1811945"/>
              <a:gd name="connsiteY7" fmla="*/ 1163015 h 1247292"/>
              <a:gd name="connsiteX8" fmla="*/ 181195 w 1811945"/>
              <a:gd name="connsiteY8" fmla="*/ 1222009 h 1247292"/>
              <a:gd name="connsiteX9" fmla="*/ 214905 w 1811945"/>
              <a:gd name="connsiteY9" fmla="*/ 1247292 h 1247292"/>
              <a:gd name="connsiteX10" fmla="*/ 269685 w 1811945"/>
              <a:gd name="connsiteY10" fmla="*/ 1222009 h 1247292"/>
              <a:gd name="connsiteX11" fmla="*/ 282327 w 1811945"/>
              <a:gd name="connsiteY11" fmla="*/ 1192512 h 1247292"/>
              <a:gd name="connsiteX12" fmla="*/ 290754 w 1811945"/>
              <a:gd name="connsiteY12" fmla="*/ 1116663 h 1247292"/>
              <a:gd name="connsiteX13" fmla="*/ 307609 w 1811945"/>
              <a:gd name="connsiteY13" fmla="*/ 1095594 h 1247292"/>
              <a:gd name="connsiteX14" fmla="*/ 345534 w 1811945"/>
              <a:gd name="connsiteY14" fmla="*/ 1116663 h 1247292"/>
              <a:gd name="connsiteX15" fmla="*/ 387672 w 1811945"/>
              <a:gd name="connsiteY15" fmla="*/ 1188298 h 1247292"/>
              <a:gd name="connsiteX16" fmla="*/ 404527 w 1811945"/>
              <a:gd name="connsiteY16" fmla="*/ 1213581 h 1247292"/>
              <a:gd name="connsiteX17" fmla="*/ 425597 w 1811945"/>
              <a:gd name="connsiteY17" fmla="*/ 1222009 h 1247292"/>
              <a:gd name="connsiteX18" fmla="*/ 488804 w 1811945"/>
              <a:gd name="connsiteY18" fmla="*/ 1209367 h 1247292"/>
              <a:gd name="connsiteX19" fmla="*/ 505659 w 1811945"/>
              <a:gd name="connsiteY19" fmla="*/ 1184085 h 1247292"/>
              <a:gd name="connsiteX20" fmla="*/ 535156 w 1811945"/>
              <a:gd name="connsiteY20" fmla="*/ 1116663 h 1247292"/>
              <a:gd name="connsiteX21" fmla="*/ 539370 w 1811945"/>
              <a:gd name="connsiteY21" fmla="*/ 1074525 h 1247292"/>
              <a:gd name="connsiteX22" fmla="*/ 602577 w 1811945"/>
              <a:gd name="connsiteY22" fmla="*/ 1120877 h 1247292"/>
              <a:gd name="connsiteX23" fmla="*/ 611005 w 1811945"/>
              <a:gd name="connsiteY23" fmla="*/ 1137732 h 1247292"/>
              <a:gd name="connsiteX24" fmla="*/ 644715 w 1811945"/>
              <a:gd name="connsiteY24" fmla="*/ 1196726 h 1247292"/>
              <a:gd name="connsiteX25" fmla="*/ 669998 w 1811945"/>
              <a:gd name="connsiteY25" fmla="*/ 1205154 h 1247292"/>
              <a:gd name="connsiteX26" fmla="*/ 703709 w 1811945"/>
              <a:gd name="connsiteY26" fmla="*/ 1179871 h 1247292"/>
              <a:gd name="connsiteX27" fmla="*/ 737420 w 1811945"/>
              <a:gd name="connsiteY27" fmla="*/ 1129305 h 1247292"/>
              <a:gd name="connsiteX28" fmla="*/ 758489 w 1811945"/>
              <a:gd name="connsiteY28" fmla="*/ 1023959 h 1247292"/>
              <a:gd name="connsiteX29" fmla="*/ 779558 w 1811945"/>
              <a:gd name="connsiteY29" fmla="*/ 1028173 h 1247292"/>
              <a:gd name="connsiteX30" fmla="*/ 813268 w 1811945"/>
              <a:gd name="connsiteY30" fmla="*/ 1074525 h 1247292"/>
              <a:gd name="connsiteX31" fmla="*/ 817482 w 1811945"/>
              <a:gd name="connsiteY31" fmla="*/ 1108236 h 1247292"/>
              <a:gd name="connsiteX32" fmla="*/ 821696 w 1811945"/>
              <a:gd name="connsiteY32" fmla="*/ 1133519 h 1247292"/>
              <a:gd name="connsiteX33" fmla="*/ 834338 w 1811945"/>
              <a:gd name="connsiteY33" fmla="*/ 1141946 h 1247292"/>
              <a:gd name="connsiteX34" fmla="*/ 846979 w 1811945"/>
              <a:gd name="connsiteY34" fmla="*/ 1154588 h 1247292"/>
              <a:gd name="connsiteX35" fmla="*/ 943897 w 1811945"/>
              <a:gd name="connsiteY35" fmla="*/ 1116663 h 1247292"/>
              <a:gd name="connsiteX36" fmla="*/ 948111 w 1811945"/>
              <a:gd name="connsiteY36" fmla="*/ 1091380 h 1247292"/>
              <a:gd name="connsiteX37" fmla="*/ 960752 w 1811945"/>
              <a:gd name="connsiteY37" fmla="*/ 990249 h 1247292"/>
              <a:gd name="connsiteX38" fmla="*/ 969180 w 1811945"/>
              <a:gd name="connsiteY38" fmla="*/ 977607 h 1247292"/>
              <a:gd name="connsiteX39" fmla="*/ 981821 w 1811945"/>
              <a:gd name="connsiteY39" fmla="*/ 998676 h 1247292"/>
              <a:gd name="connsiteX40" fmla="*/ 1015532 w 1811945"/>
              <a:gd name="connsiteY40" fmla="*/ 1049242 h 1247292"/>
              <a:gd name="connsiteX41" fmla="*/ 1049243 w 1811945"/>
              <a:gd name="connsiteY41" fmla="*/ 1053456 h 1247292"/>
              <a:gd name="connsiteX42" fmla="*/ 1163016 w 1811945"/>
              <a:gd name="connsiteY42" fmla="*/ 981821 h 1247292"/>
              <a:gd name="connsiteX43" fmla="*/ 1158802 w 1811945"/>
              <a:gd name="connsiteY43" fmla="*/ 964966 h 1247292"/>
              <a:gd name="connsiteX44" fmla="*/ 1163016 w 1811945"/>
              <a:gd name="connsiteY44" fmla="*/ 931255 h 1247292"/>
              <a:gd name="connsiteX45" fmla="*/ 1230437 w 1811945"/>
              <a:gd name="connsiteY45" fmla="*/ 956538 h 1247292"/>
              <a:gd name="connsiteX46" fmla="*/ 1268362 w 1811945"/>
              <a:gd name="connsiteY46" fmla="*/ 981821 h 1247292"/>
              <a:gd name="connsiteX47" fmla="*/ 1365280 w 1811945"/>
              <a:gd name="connsiteY47" fmla="*/ 969179 h 1247292"/>
              <a:gd name="connsiteX48" fmla="*/ 1352638 w 1811945"/>
              <a:gd name="connsiteY48" fmla="*/ 914400 h 1247292"/>
              <a:gd name="connsiteX49" fmla="*/ 1327355 w 1811945"/>
              <a:gd name="connsiteY49" fmla="*/ 855406 h 1247292"/>
              <a:gd name="connsiteX50" fmla="*/ 1310500 w 1811945"/>
              <a:gd name="connsiteY50" fmla="*/ 813268 h 1247292"/>
              <a:gd name="connsiteX51" fmla="*/ 1318927 w 1811945"/>
              <a:gd name="connsiteY51" fmla="*/ 775344 h 1247292"/>
              <a:gd name="connsiteX52" fmla="*/ 1432701 w 1811945"/>
              <a:gd name="connsiteY52" fmla="*/ 787985 h 1247292"/>
              <a:gd name="connsiteX53" fmla="*/ 1453770 w 1811945"/>
              <a:gd name="connsiteY53" fmla="*/ 796413 h 1247292"/>
              <a:gd name="connsiteX54" fmla="*/ 1466411 w 1811945"/>
              <a:gd name="connsiteY54" fmla="*/ 804840 h 1247292"/>
              <a:gd name="connsiteX55" fmla="*/ 1441128 w 1811945"/>
              <a:gd name="connsiteY55" fmla="*/ 716350 h 1247292"/>
              <a:gd name="connsiteX56" fmla="*/ 1424273 w 1811945"/>
              <a:gd name="connsiteY56" fmla="*/ 678426 h 1247292"/>
              <a:gd name="connsiteX57" fmla="*/ 1436915 w 1811945"/>
              <a:gd name="connsiteY57" fmla="*/ 632073 h 1247292"/>
              <a:gd name="connsiteX58" fmla="*/ 1457984 w 1811945"/>
              <a:gd name="connsiteY58" fmla="*/ 627860 h 1247292"/>
              <a:gd name="connsiteX59" fmla="*/ 1491694 w 1811945"/>
              <a:gd name="connsiteY59" fmla="*/ 640501 h 1247292"/>
              <a:gd name="connsiteX60" fmla="*/ 1521191 w 1811945"/>
              <a:gd name="connsiteY60" fmla="*/ 644715 h 1247292"/>
              <a:gd name="connsiteX61" fmla="*/ 1559115 w 1811945"/>
              <a:gd name="connsiteY61" fmla="*/ 632073 h 1247292"/>
              <a:gd name="connsiteX62" fmla="*/ 1538046 w 1811945"/>
              <a:gd name="connsiteY62" fmla="*/ 547797 h 1247292"/>
              <a:gd name="connsiteX63" fmla="*/ 1529619 w 1811945"/>
              <a:gd name="connsiteY63" fmla="*/ 522514 h 1247292"/>
              <a:gd name="connsiteX64" fmla="*/ 1516977 w 1811945"/>
              <a:gd name="connsiteY64" fmla="*/ 509873 h 1247292"/>
              <a:gd name="connsiteX65" fmla="*/ 1508550 w 1811945"/>
              <a:gd name="connsiteY65" fmla="*/ 497231 h 1247292"/>
              <a:gd name="connsiteX66" fmla="*/ 1504336 w 1811945"/>
              <a:gd name="connsiteY66" fmla="*/ 480376 h 1247292"/>
              <a:gd name="connsiteX67" fmla="*/ 1626537 w 1811945"/>
              <a:gd name="connsiteY67" fmla="*/ 467734 h 1247292"/>
              <a:gd name="connsiteX68" fmla="*/ 1677103 w 1811945"/>
              <a:gd name="connsiteY68" fmla="*/ 463520 h 1247292"/>
              <a:gd name="connsiteX69" fmla="*/ 1660247 w 1811945"/>
              <a:gd name="connsiteY69" fmla="*/ 417168 h 1247292"/>
              <a:gd name="connsiteX70" fmla="*/ 1601254 w 1811945"/>
              <a:gd name="connsiteY70" fmla="*/ 358175 h 1247292"/>
              <a:gd name="connsiteX71" fmla="*/ 1584398 w 1811945"/>
              <a:gd name="connsiteY71" fmla="*/ 337106 h 1247292"/>
              <a:gd name="connsiteX72" fmla="*/ 1664461 w 1811945"/>
              <a:gd name="connsiteY72" fmla="*/ 337106 h 1247292"/>
              <a:gd name="connsiteX73" fmla="*/ 1811945 w 1811945"/>
              <a:gd name="connsiteY73" fmla="*/ 345533 h 1247292"/>
              <a:gd name="connsiteX74" fmla="*/ 1795090 w 1811945"/>
              <a:gd name="connsiteY74" fmla="*/ 324464 h 1247292"/>
              <a:gd name="connsiteX75" fmla="*/ 1774021 w 1811945"/>
              <a:gd name="connsiteY75" fmla="*/ 311823 h 1247292"/>
              <a:gd name="connsiteX76" fmla="*/ 1731882 w 1811945"/>
              <a:gd name="connsiteY76" fmla="*/ 294967 h 1247292"/>
              <a:gd name="connsiteX77" fmla="*/ 1715027 w 1811945"/>
              <a:gd name="connsiteY77" fmla="*/ 282326 h 1247292"/>
              <a:gd name="connsiteX78" fmla="*/ 1702385 w 1811945"/>
              <a:gd name="connsiteY78" fmla="*/ 273898 h 1247292"/>
              <a:gd name="connsiteX79" fmla="*/ 1689744 w 1811945"/>
              <a:gd name="connsiteY79" fmla="*/ 248615 h 1247292"/>
              <a:gd name="connsiteX80" fmla="*/ 1702385 w 1811945"/>
              <a:gd name="connsiteY80" fmla="*/ 160125 h 1247292"/>
              <a:gd name="connsiteX81" fmla="*/ 1706599 w 1811945"/>
              <a:gd name="connsiteY81" fmla="*/ 122201 h 1247292"/>
              <a:gd name="connsiteX82" fmla="*/ 1710813 w 1811945"/>
              <a:gd name="connsiteY82" fmla="*/ 71635 h 1247292"/>
              <a:gd name="connsiteX83" fmla="*/ 1715027 w 1811945"/>
              <a:gd name="connsiteY83" fmla="*/ 58993 h 1247292"/>
              <a:gd name="connsiteX84" fmla="*/ 1740310 w 1811945"/>
              <a:gd name="connsiteY84" fmla="*/ 0 h 124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811945" h="1247292">
                <a:moveTo>
                  <a:pt x="0" y="1205154"/>
                </a:moveTo>
                <a:cubicBezTo>
                  <a:pt x="38677" y="1166477"/>
                  <a:pt x="20998" y="1180978"/>
                  <a:pt x="50566" y="1158802"/>
                </a:cubicBezTo>
                <a:cubicBezTo>
                  <a:pt x="57589" y="1147565"/>
                  <a:pt x="64521" y="1136270"/>
                  <a:pt x="71635" y="1125091"/>
                </a:cubicBezTo>
                <a:cubicBezTo>
                  <a:pt x="74354" y="1120818"/>
                  <a:pt x="75849" y="1115259"/>
                  <a:pt x="80063" y="1112450"/>
                </a:cubicBezTo>
                <a:lnTo>
                  <a:pt x="92704" y="1104022"/>
                </a:lnTo>
                <a:cubicBezTo>
                  <a:pt x="96918" y="1106831"/>
                  <a:pt x="102537" y="1108236"/>
                  <a:pt x="105346" y="1112450"/>
                </a:cubicBezTo>
                <a:cubicBezTo>
                  <a:pt x="114057" y="1125516"/>
                  <a:pt x="112369" y="1147565"/>
                  <a:pt x="126415" y="1154588"/>
                </a:cubicBezTo>
                <a:lnTo>
                  <a:pt x="143270" y="1163015"/>
                </a:lnTo>
                <a:cubicBezTo>
                  <a:pt x="156459" y="1189392"/>
                  <a:pt x="159569" y="1202047"/>
                  <a:pt x="181195" y="1222009"/>
                </a:cubicBezTo>
                <a:cubicBezTo>
                  <a:pt x="191516" y="1231536"/>
                  <a:pt x="214905" y="1247292"/>
                  <a:pt x="214905" y="1247292"/>
                </a:cubicBezTo>
                <a:cubicBezTo>
                  <a:pt x="233903" y="1241864"/>
                  <a:pt x="255940" y="1238809"/>
                  <a:pt x="269685" y="1222009"/>
                </a:cubicBezTo>
                <a:cubicBezTo>
                  <a:pt x="276459" y="1213730"/>
                  <a:pt x="278113" y="1202344"/>
                  <a:pt x="282327" y="1192512"/>
                </a:cubicBezTo>
                <a:cubicBezTo>
                  <a:pt x="285136" y="1167229"/>
                  <a:pt x="284333" y="1141278"/>
                  <a:pt x="290754" y="1116663"/>
                </a:cubicBezTo>
                <a:cubicBezTo>
                  <a:pt x="293024" y="1107960"/>
                  <a:pt x="298615" y="1095594"/>
                  <a:pt x="307609" y="1095594"/>
                </a:cubicBezTo>
                <a:cubicBezTo>
                  <a:pt x="322070" y="1095594"/>
                  <a:pt x="332892" y="1109640"/>
                  <a:pt x="345534" y="1116663"/>
                </a:cubicBezTo>
                <a:cubicBezTo>
                  <a:pt x="386837" y="1199269"/>
                  <a:pt x="353319" y="1141062"/>
                  <a:pt x="387672" y="1188298"/>
                </a:cubicBezTo>
                <a:cubicBezTo>
                  <a:pt x="393629" y="1196490"/>
                  <a:pt x="396957" y="1206852"/>
                  <a:pt x="404527" y="1213581"/>
                </a:cubicBezTo>
                <a:cubicBezTo>
                  <a:pt x="410181" y="1218606"/>
                  <a:pt x="418574" y="1219200"/>
                  <a:pt x="425597" y="1222009"/>
                </a:cubicBezTo>
                <a:cubicBezTo>
                  <a:pt x="446666" y="1217795"/>
                  <a:pt x="469386" y="1218565"/>
                  <a:pt x="488804" y="1209367"/>
                </a:cubicBezTo>
                <a:cubicBezTo>
                  <a:pt x="497957" y="1205031"/>
                  <a:pt x="500448" y="1192770"/>
                  <a:pt x="505659" y="1184085"/>
                </a:cubicBezTo>
                <a:cubicBezTo>
                  <a:pt x="529800" y="1143850"/>
                  <a:pt x="524094" y="1155378"/>
                  <a:pt x="535156" y="1116663"/>
                </a:cubicBezTo>
                <a:cubicBezTo>
                  <a:pt x="536561" y="1102617"/>
                  <a:pt x="525751" y="1078239"/>
                  <a:pt x="539370" y="1074525"/>
                </a:cubicBezTo>
                <a:cubicBezTo>
                  <a:pt x="543984" y="1073267"/>
                  <a:pt x="591668" y="1112150"/>
                  <a:pt x="602577" y="1120877"/>
                </a:cubicBezTo>
                <a:cubicBezTo>
                  <a:pt x="605386" y="1126495"/>
                  <a:pt x="608406" y="1132013"/>
                  <a:pt x="611005" y="1137732"/>
                </a:cubicBezTo>
                <a:cubicBezTo>
                  <a:pt x="619914" y="1157332"/>
                  <a:pt x="627020" y="1182248"/>
                  <a:pt x="644715" y="1196726"/>
                </a:cubicBezTo>
                <a:cubicBezTo>
                  <a:pt x="651590" y="1202351"/>
                  <a:pt x="661570" y="1202345"/>
                  <a:pt x="669998" y="1205154"/>
                </a:cubicBezTo>
                <a:cubicBezTo>
                  <a:pt x="681235" y="1196726"/>
                  <a:pt x="693355" y="1189362"/>
                  <a:pt x="703709" y="1179871"/>
                </a:cubicBezTo>
                <a:cubicBezTo>
                  <a:pt x="718065" y="1166711"/>
                  <a:pt x="728155" y="1145518"/>
                  <a:pt x="737420" y="1129305"/>
                </a:cubicBezTo>
                <a:cubicBezTo>
                  <a:pt x="738372" y="1122164"/>
                  <a:pt x="746233" y="1037747"/>
                  <a:pt x="758489" y="1023959"/>
                </a:cubicBezTo>
                <a:cubicBezTo>
                  <a:pt x="763247" y="1018606"/>
                  <a:pt x="772535" y="1026768"/>
                  <a:pt x="779558" y="1028173"/>
                </a:cubicBezTo>
                <a:cubicBezTo>
                  <a:pt x="800301" y="1042003"/>
                  <a:pt x="800961" y="1039656"/>
                  <a:pt x="813268" y="1074525"/>
                </a:cubicBezTo>
                <a:cubicBezTo>
                  <a:pt x="817037" y="1085204"/>
                  <a:pt x="815880" y="1097025"/>
                  <a:pt x="817482" y="1108236"/>
                </a:cubicBezTo>
                <a:cubicBezTo>
                  <a:pt x="818690" y="1116694"/>
                  <a:pt x="817875" y="1125877"/>
                  <a:pt x="821696" y="1133519"/>
                </a:cubicBezTo>
                <a:cubicBezTo>
                  <a:pt x="823961" y="1138049"/>
                  <a:pt x="830447" y="1138704"/>
                  <a:pt x="834338" y="1141946"/>
                </a:cubicBezTo>
                <a:cubicBezTo>
                  <a:pt x="838916" y="1145761"/>
                  <a:pt x="842765" y="1150374"/>
                  <a:pt x="846979" y="1154588"/>
                </a:cubicBezTo>
                <a:cubicBezTo>
                  <a:pt x="890258" y="1146950"/>
                  <a:pt x="921176" y="1155614"/>
                  <a:pt x="943897" y="1116663"/>
                </a:cubicBezTo>
                <a:cubicBezTo>
                  <a:pt x="948202" y="1109283"/>
                  <a:pt x="946706" y="1099808"/>
                  <a:pt x="948111" y="1091380"/>
                </a:cubicBezTo>
                <a:cubicBezTo>
                  <a:pt x="950500" y="1053160"/>
                  <a:pt x="948174" y="1024838"/>
                  <a:pt x="960752" y="990249"/>
                </a:cubicBezTo>
                <a:cubicBezTo>
                  <a:pt x="962483" y="985489"/>
                  <a:pt x="966371" y="981821"/>
                  <a:pt x="969180" y="977607"/>
                </a:cubicBezTo>
                <a:cubicBezTo>
                  <a:pt x="973394" y="984630"/>
                  <a:pt x="978158" y="991351"/>
                  <a:pt x="981821" y="998676"/>
                </a:cubicBezTo>
                <a:cubicBezTo>
                  <a:pt x="990700" y="1016434"/>
                  <a:pt x="993149" y="1041781"/>
                  <a:pt x="1015532" y="1049242"/>
                </a:cubicBezTo>
                <a:cubicBezTo>
                  <a:pt x="1026275" y="1052823"/>
                  <a:pt x="1038006" y="1052051"/>
                  <a:pt x="1049243" y="1053456"/>
                </a:cubicBezTo>
                <a:cubicBezTo>
                  <a:pt x="1180956" y="1044048"/>
                  <a:pt x="1173782" y="1084089"/>
                  <a:pt x="1163016" y="981821"/>
                </a:cubicBezTo>
                <a:cubicBezTo>
                  <a:pt x="1162410" y="976062"/>
                  <a:pt x="1160207" y="970584"/>
                  <a:pt x="1158802" y="964966"/>
                </a:cubicBezTo>
                <a:cubicBezTo>
                  <a:pt x="1160207" y="953729"/>
                  <a:pt x="1152446" y="935320"/>
                  <a:pt x="1163016" y="931255"/>
                </a:cubicBezTo>
                <a:cubicBezTo>
                  <a:pt x="1190657" y="920624"/>
                  <a:pt x="1211703" y="943569"/>
                  <a:pt x="1230437" y="956538"/>
                </a:cubicBezTo>
                <a:cubicBezTo>
                  <a:pt x="1242929" y="965186"/>
                  <a:pt x="1268362" y="981821"/>
                  <a:pt x="1268362" y="981821"/>
                </a:cubicBezTo>
                <a:cubicBezTo>
                  <a:pt x="1300668" y="977607"/>
                  <a:pt x="1335621" y="982661"/>
                  <a:pt x="1365280" y="969179"/>
                </a:cubicBezTo>
                <a:cubicBezTo>
                  <a:pt x="1371255" y="966463"/>
                  <a:pt x="1353970" y="917285"/>
                  <a:pt x="1352638" y="914400"/>
                </a:cubicBezTo>
                <a:cubicBezTo>
                  <a:pt x="1304229" y="809513"/>
                  <a:pt x="1362806" y="955851"/>
                  <a:pt x="1327355" y="855406"/>
                </a:cubicBezTo>
                <a:cubicBezTo>
                  <a:pt x="1322320" y="841140"/>
                  <a:pt x="1310500" y="813268"/>
                  <a:pt x="1310500" y="813268"/>
                </a:cubicBezTo>
                <a:cubicBezTo>
                  <a:pt x="1313309" y="800627"/>
                  <a:pt x="1307210" y="780858"/>
                  <a:pt x="1318927" y="775344"/>
                </a:cubicBezTo>
                <a:cubicBezTo>
                  <a:pt x="1331524" y="769416"/>
                  <a:pt x="1416060" y="785211"/>
                  <a:pt x="1432701" y="787985"/>
                </a:cubicBezTo>
                <a:cubicBezTo>
                  <a:pt x="1439724" y="790794"/>
                  <a:pt x="1447005" y="793030"/>
                  <a:pt x="1453770" y="796413"/>
                </a:cubicBezTo>
                <a:cubicBezTo>
                  <a:pt x="1458300" y="798678"/>
                  <a:pt x="1466411" y="809904"/>
                  <a:pt x="1466411" y="804840"/>
                </a:cubicBezTo>
                <a:cubicBezTo>
                  <a:pt x="1466411" y="763768"/>
                  <a:pt x="1453776" y="749235"/>
                  <a:pt x="1441128" y="716350"/>
                </a:cubicBezTo>
                <a:cubicBezTo>
                  <a:pt x="1427452" y="680791"/>
                  <a:pt x="1439709" y="701578"/>
                  <a:pt x="1424273" y="678426"/>
                </a:cubicBezTo>
                <a:cubicBezTo>
                  <a:pt x="1419090" y="657692"/>
                  <a:pt x="1413711" y="652699"/>
                  <a:pt x="1436915" y="632073"/>
                </a:cubicBezTo>
                <a:cubicBezTo>
                  <a:pt x="1442268" y="627315"/>
                  <a:pt x="1450961" y="629264"/>
                  <a:pt x="1457984" y="627860"/>
                </a:cubicBezTo>
                <a:cubicBezTo>
                  <a:pt x="1460672" y="628935"/>
                  <a:pt x="1485093" y="639181"/>
                  <a:pt x="1491694" y="640501"/>
                </a:cubicBezTo>
                <a:cubicBezTo>
                  <a:pt x="1501433" y="642449"/>
                  <a:pt x="1511359" y="643310"/>
                  <a:pt x="1521191" y="644715"/>
                </a:cubicBezTo>
                <a:cubicBezTo>
                  <a:pt x="1533832" y="640501"/>
                  <a:pt x="1556832" y="645201"/>
                  <a:pt x="1559115" y="632073"/>
                </a:cubicBezTo>
                <a:cubicBezTo>
                  <a:pt x="1564076" y="603545"/>
                  <a:pt x="1545574" y="575758"/>
                  <a:pt x="1538046" y="547797"/>
                </a:cubicBezTo>
                <a:cubicBezTo>
                  <a:pt x="1535737" y="539219"/>
                  <a:pt x="1533933" y="530280"/>
                  <a:pt x="1529619" y="522514"/>
                </a:cubicBezTo>
                <a:cubicBezTo>
                  <a:pt x="1526725" y="517305"/>
                  <a:pt x="1520792" y="514451"/>
                  <a:pt x="1516977" y="509873"/>
                </a:cubicBezTo>
                <a:cubicBezTo>
                  <a:pt x="1513735" y="505982"/>
                  <a:pt x="1511359" y="501445"/>
                  <a:pt x="1508550" y="497231"/>
                </a:cubicBezTo>
                <a:cubicBezTo>
                  <a:pt x="1507145" y="491613"/>
                  <a:pt x="1504336" y="486167"/>
                  <a:pt x="1504336" y="480376"/>
                </a:cubicBezTo>
                <a:cubicBezTo>
                  <a:pt x="1504336" y="424850"/>
                  <a:pt x="1596253" y="466652"/>
                  <a:pt x="1626537" y="467734"/>
                </a:cubicBezTo>
                <a:cubicBezTo>
                  <a:pt x="1643392" y="466329"/>
                  <a:pt x="1667721" y="477593"/>
                  <a:pt x="1677103" y="463520"/>
                </a:cubicBezTo>
                <a:cubicBezTo>
                  <a:pt x="1686222" y="449841"/>
                  <a:pt x="1667939" y="431698"/>
                  <a:pt x="1660247" y="417168"/>
                </a:cubicBezTo>
                <a:cubicBezTo>
                  <a:pt x="1649330" y="396547"/>
                  <a:pt x="1615032" y="371953"/>
                  <a:pt x="1601254" y="358175"/>
                </a:cubicBezTo>
                <a:cubicBezTo>
                  <a:pt x="1594894" y="351815"/>
                  <a:pt x="1590017" y="344129"/>
                  <a:pt x="1584398" y="337106"/>
                </a:cubicBezTo>
                <a:cubicBezTo>
                  <a:pt x="1616897" y="315440"/>
                  <a:pt x="1587486" y="331069"/>
                  <a:pt x="1664461" y="337106"/>
                </a:cubicBezTo>
                <a:cubicBezTo>
                  <a:pt x="1713552" y="340956"/>
                  <a:pt x="1762784" y="342724"/>
                  <a:pt x="1811945" y="345533"/>
                </a:cubicBezTo>
                <a:cubicBezTo>
                  <a:pt x="1806327" y="338510"/>
                  <a:pt x="1801812" y="330439"/>
                  <a:pt x="1795090" y="324464"/>
                </a:cubicBezTo>
                <a:cubicBezTo>
                  <a:pt x="1788969" y="319023"/>
                  <a:pt x="1781346" y="315486"/>
                  <a:pt x="1774021" y="311823"/>
                </a:cubicBezTo>
                <a:cubicBezTo>
                  <a:pt x="1754830" y="302227"/>
                  <a:pt x="1748698" y="300572"/>
                  <a:pt x="1731882" y="294967"/>
                </a:cubicBezTo>
                <a:cubicBezTo>
                  <a:pt x="1726264" y="290753"/>
                  <a:pt x="1720742" y="286408"/>
                  <a:pt x="1715027" y="282326"/>
                </a:cubicBezTo>
                <a:cubicBezTo>
                  <a:pt x="1710906" y="279382"/>
                  <a:pt x="1705966" y="277479"/>
                  <a:pt x="1702385" y="273898"/>
                </a:cubicBezTo>
                <a:cubicBezTo>
                  <a:pt x="1694217" y="265730"/>
                  <a:pt x="1693171" y="258896"/>
                  <a:pt x="1689744" y="248615"/>
                </a:cubicBezTo>
                <a:cubicBezTo>
                  <a:pt x="1699760" y="158476"/>
                  <a:pt x="1686608" y="270571"/>
                  <a:pt x="1702385" y="160125"/>
                </a:cubicBezTo>
                <a:cubicBezTo>
                  <a:pt x="1704184" y="147534"/>
                  <a:pt x="1705393" y="134863"/>
                  <a:pt x="1706599" y="122201"/>
                </a:cubicBezTo>
                <a:cubicBezTo>
                  <a:pt x="1708203" y="105363"/>
                  <a:pt x="1708578" y="88400"/>
                  <a:pt x="1710813" y="71635"/>
                </a:cubicBezTo>
                <a:cubicBezTo>
                  <a:pt x="1711400" y="67232"/>
                  <a:pt x="1713336" y="63100"/>
                  <a:pt x="1715027" y="58993"/>
                </a:cubicBezTo>
                <a:cubicBezTo>
                  <a:pt x="1723173" y="39210"/>
                  <a:pt x="1740310" y="0"/>
                  <a:pt x="1740310" y="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3082063" flipH="1">
            <a:off x="6522898" y="1233738"/>
            <a:ext cx="792804" cy="538378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04800" y="2241620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04800" y="2775020"/>
            <a:ext cx="489147" cy="4253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4800" y="1752600"/>
            <a:ext cx="489147" cy="425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14400" y="1752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Not Discovered (Undiscovered) 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4400" y="2743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B</a:t>
            </a:r>
            <a:r>
              <a:rPr lang="en-US" dirty="0" smtClean="0">
                <a:latin typeface="Arial Narrow" pitchFamily="34" charset="0"/>
              </a:rPr>
              <a:t>acktracked from (Finished)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1000" y="60960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(1 </a:t>
            </a:r>
            <a:r>
              <a:rPr lang="mr-IN" sz="2800" dirty="0" smtClean="0">
                <a:latin typeface="Arial Narrow" pitchFamily="34" charset="0"/>
              </a:rPr>
              <a:t>…………………………………………………………………</a:t>
            </a:r>
            <a:r>
              <a:rPr lang="en-US" sz="2800" dirty="0" smtClean="0">
                <a:latin typeface="Arial Narrow" pitchFamily="34" charset="0"/>
              </a:rPr>
              <a:t>..   1)     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57200" y="54864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Discover and Finish intervals: 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14400" y="2209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Not backtracked from (</a:t>
            </a:r>
            <a:r>
              <a:rPr lang="en-US" dirty="0" err="1" smtClean="0">
                <a:latin typeface="Arial Narrow" pitchFamily="34" charset="0"/>
              </a:rPr>
              <a:t>Unfinsihed</a:t>
            </a:r>
            <a:r>
              <a:rPr lang="en-US" dirty="0" smtClean="0">
                <a:latin typeface="Arial Narrow" pitchFamily="34" charset="0"/>
              </a:rPr>
              <a:t>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8600" y="990600"/>
            <a:ext cx="4876800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How to detect edge types?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4800" y="990600"/>
            <a:ext cx="4876800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How to detect edge types? Tree, Back, Forward, Cross..</a:t>
            </a:r>
          </a:p>
          <a:p>
            <a:endParaRPr lang="en-US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886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1828800" y="0"/>
            <a:ext cx="499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00FF"/>
                </a:solidFill>
                <a:latin typeface="Arial Narrow" pitchFamily="34" charset="0"/>
              </a:rPr>
              <a:t>Directed DFS Tree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06931" y="1143000"/>
            <a:ext cx="4774372" cy="376400"/>
            <a:chOff x="406931" y="1143000"/>
            <a:chExt cx="4774372" cy="3764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E075A47B-F442-4379-A016-8BF8784D5F23}"/>
                </a:ext>
              </a:extLst>
            </p:cNvPr>
            <p:cNvGrpSpPr/>
            <p:nvPr/>
          </p:nvGrpSpPr>
          <p:grpSpPr>
            <a:xfrm>
              <a:off x="406931" y="1150068"/>
              <a:ext cx="3403069" cy="369332"/>
              <a:chOff x="167526" y="6024081"/>
              <a:chExt cx="3403069" cy="369332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167526" y="6208747"/>
                <a:ext cx="990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1407787" y="6024081"/>
                <a:ext cx="2162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 Narrow" pitchFamily="34" charset="0"/>
                  </a:rPr>
                  <a:t>Detecting Back </a:t>
                </a:r>
                <a:r>
                  <a:rPr lang="en-US" dirty="0">
                    <a:latin typeface="Arial Narrow" pitchFamily="34" charset="0"/>
                  </a:rPr>
                  <a:t>Edges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C38A94E2-3087-4727-B508-8DD16A286DFF}"/>
                </a:ext>
              </a:extLst>
            </p:cNvPr>
            <p:cNvSpPr txBox="1"/>
            <p:nvPr/>
          </p:nvSpPr>
          <p:spPr>
            <a:xfrm>
              <a:off x="3657600" y="1143000"/>
              <a:ext cx="1523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>
                  <a:srgbClr val="FF0000"/>
                </a:buClr>
                <a:buSzPct val="150000"/>
              </a:pPr>
              <a:r>
                <a:rPr lang="en-US" dirty="0" smtClean="0">
                  <a:solidFill>
                    <a:srgbClr val="FF0000"/>
                  </a:solidFill>
                  <a:latin typeface="Arial Narrow" pitchFamily="34" charset="0"/>
                </a:rPr>
                <a:t>(t</a:t>
              </a:r>
              <a:r>
                <a:rPr lang="en-US" i="0" dirty="0" smtClean="0">
                  <a:solidFill>
                    <a:srgbClr val="FF0000"/>
                  </a:solidFill>
                  <a:latin typeface="Arial Narrow" pitchFamily="34" charset="0"/>
                </a:rPr>
                <a:t>o ancestors)</a:t>
              </a:r>
              <a:endParaRPr lang="en-US" i="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</p:grpSp>
      <p:sp>
        <p:nvSpPr>
          <p:cNvPr id="2" name="Oval 1"/>
          <p:cNvSpPr/>
          <p:nvPr/>
        </p:nvSpPr>
        <p:spPr>
          <a:xfrm>
            <a:off x="6255457" y="4832420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696432" y="3910765"/>
            <a:ext cx="489147" cy="42538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927771" y="2918212"/>
            <a:ext cx="489147" cy="42538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9477" y="1996556"/>
            <a:ext cx="489147" cy="42538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16293" y="2181608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88313" y="1500280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41005" y="1067691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73508" y="4194351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42168" y="3556282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39754" y="3130902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4366990" y="2359641"/>
            <a:ext cx="632416" cy="62086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5345284" y="3281297"/>
            <a:ext cx="422781" cy="691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6113945" y="4273849"/>
            <a:ext cx="386086" cy="55857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5345284" y="2544692"/>
            <a:ext cx="842643" cy="4358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6185579" y="1493071"/>
            <a:ext cx="175288" cy="68853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6533806" y="1863365"/>
            <a:ext cx="926141" cy="3805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6672970" y="4557436"/>
            <a:ext cx="772172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7584328" y="3556282"/>
            <a:ext cx="33754" cy="6380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7791021" y="3919366"/>
            <a:ext cx="422781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3850810" y="2349837"/>
            <a:ext cx="1883522" cy="1896184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6116294" y="2616601"/>
            <a:ext cx="523036" cy="1365060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227715" y="4873296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715" y="4873296"/>
                <a:ext cx="544632" cy="343627"/>
              </a:xfrm>
              <a:prstGeom prst="rect">
                <a:avLst/>
              </a:prstGeom>
              <a:blipFill rotWithShape="1">
                <a:blip r:embed="rId3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664454" y="3930222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54" y="3930222"/>
                <a:ext cx="544632" cy="343627"/>
              </a:xfrm>
              <a:prstGeom prst="rect">
                <a:avLst/>
              </a:prstGeom>
              <a:blipFill rotWithShape="1">
                <a:blip r:embed="rId4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0029" y="292109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029" y="2921098"/>
                <a:ext cx="544632" cy="343627"/>
              </a:xfrm>
              <a:prstGeom prst="rect">
                <a:avLst/>
              </a:prstGeom>
              <a:blipFill rotWithShape="1">
                <a:blip r:embed="rId5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937724" y="2016014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724" y="2016014"/>
                <a:ext cx="544632" cy="343627"/>
              </a:xfrm>
              <a:prstGeom prst="rect">
                <a:avLst/>
              </a:prstGeom>
              <a:blipFill rotWithShape="1">
                <a:blip r:embed="rId6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094697" y="2201065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697" y="2201065"/>
                <a:ext cx="544632" cy="343627"/>
              </a:xfrm>
              <a:prstGeom prst="rect">
                <a:avLst/>
              </a:prstGeom>
              <a:blipFill rotWithShape="1">
                <a:blip r:embed="rId7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923923" y="1108567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923" y="1108567"/>
                <a:ext cx="544632" cy="343627"/>
              </a:xfrm>
              <a:prstGeom prst="rect">
                <a:avLst/>
              </a:prstGeom>
              <a:blipFill rotWithShape="1">
                <a:blip r:embed="rId8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384760" y="1519737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760" y="1519737"/>
                <a:ext cx="544632" cy="343627"/>
              </a:xfrm>
              <a:prstGeom prst="rect">
                <a:avLst/>
              </a:prstGeom>
              <a:blipFill rotWithShape="1">
                <a:blip r:embed="rId9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360571" y="4246062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571" y="4246062"/>
                <a:ext cx="544632" cy="343627"/>
              </a:xfrm>
              <a:prstGeom prst="rect">
                <a:avLst/>
              </a:prstGeom>
              <a:blipFill rotWithShape="1">
                <a:blip r:embed="rId10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328889" y="317177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889" y="3171778"/>
                <a:ext cx="544632" cy="343627"/>
              </a:xfrm>
              <a:prstGeom prst="rect">
                <a:avLst/>
              </a:prstGeom>
              <a:blipFill rotWithShape="1">
                <a:blip r:embed="rId11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142168" y="358294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168" y="3582948"/>
                <a:ext cx="544632" cy="343627"/>
              </a:xfrm>
              <a:prstGeom prst="rect">
                <a:avLst/>
              </a:prstGeom>
              <a:blipFill rotWithShape="1">
                <a:blip r:embed="rId12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reeform 44"/>
          <p:cNvSpPr/>
          <p:nvPr/>
        </p:nvSpPr>
        <p:spPr>
          <a:xfrm rot="8631544" flipH="1">
            <a:off x="6286060" y="3891632"/>
            <a:ext cx="1552555" cy="605436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189132" y="3409682"/>
            <a:ext cx="1158319" cy="699381"/>
          </a:xfrm>
          <a:custGeom>
            <a:avLst/>
            <a:gdLst>
              <a:gd name="connsiteX0" fmla="*/ 1263111 w 1263111"/>
              <a:gd name="connsiteY0" fmla="*/ 0 h 751698"/>
              <a:gd name="connsiteX1" fmla="*/ 1201118 w 1263111"/>
              <a:gd name="connsiteY1" fmla="*/ 15498 h 751698"/>
              <a:gd name="connsiteX2" fmla="*/ 1208867 w 1263111"/>
              <a:gd name="connsiteY2" fmla="*/ 92990 h 751698"/>
              <a:gd name="connsiteX3" fmla="*/ 1224366 w 1263111"/>
              <a:gd name="connsiteY3" fmla="*/ 154983 h 751698"/>
              <a:gd name="connsiteX4" fmla="*/ 1216617 w 1263111"/>
              <a:gd name="connsiteY4" fmla="*/ 178230 h 751698"/>
              <a:gd name="connsiteX5" fmla="*/ 1139125 w 1263111"/>
              <a:gd name="connsiteY5" fmla="*/ 170481 h 751698"/>
              <a:gd name="connsiteX6" fmla="*/ 1092630 w 1263111"/>
              <a:gd name="connsiteY6" fmla="*/ 139485 h 751698"/>
              <a:gd name="connsiteX7" fmla="*/ 1069383 w 1263111"/>
              <a:gd name="connsiteY7" fmla="*/ 131735 h 751698"/>
              <a:gd name="connsiteX8" fmla="*/ 968644 w 1263111"/>
              <a:gd name="connsiteY8" fmla="*/ 139485 h 751698"/>
              <a:gd name="connsiteX9" fmla="*/ 960894 w 1263111"/>
              <a:gd name="connsiteY9" fmla="*/ 162732 h 751698"/>
              <a:gd name="connsiteX10" fmla="*/ 953145 w 1263111"/>
              <a:gd name="connsiteY10" fmla="*/ 325464 h 751698"/>
              <a:gd name="connsiteX11" fmla="*/ 836908 w 1263111"/>
              <a:gd name="connsiteY11" fmla="*/ 309966 h 751698"/>
              <a:gd name="connsiteX12" fmla="*/ 790413 w 1263111"/>
              <a:gd name="connsiteY12" fmla="*/ 294468 h 751698"/>
              <a:gd name="connsiteX13" fmla="*/ 736169 w 1263111"/>
              <a:gd name="connsiteY13" fmla="*/ 302217 h 751698"/>
              <a:gd name="connsiteX14" fmla="*/ 705172 w 1263111"/>
              <a:gd name="connsiteY14" fmla="*/ 309966 h 751698"/>
              <a:gd name="connsiteX15" fmla="*/ 689674 w 1263111"/>
              <a:gd name="connsiteY15" fmla="*/ 333213 h 751698"/>
              <a:gd name="connsiteX16" fmla="*/ 658678 w 1263111"/>
              <a:gd name="connsiteY16" fmla="*/ 488197 h 751698"/>
              <a:gd name="connsiteX17" fmla="*/ 526942 w 1263111"/>
              <a:gd name="connsiteY17" fmla="*/ 480447 h 751698"/>
              <a:gd name="connsiteX18" fmla="*/ 480447 w 1263111"/>
              <a:gd name="connsiteY18" fmla="*/ 480447 h 751698"/>
              <a:gd name="connsiteX19" fmla="*/ 464949 w 1263111"/>
              <a:gd name="connsiteY19" fmla="*/ 526942 h 751698"/>
              <a:gd name="connsiteX20" fmla="*/ 457200 w 1263111"/>
              <a:gd name="connsiteY20" fmla="*/ 550190 h 751698"/>
              <a:gd name="connsiteX21" fmla="*/ 426203 w 1263111"/>
              <a:gd name="connsiteY21" fmla="*/ 588935 h 751698"/>
              <a:gd name="connsiteX22" fmla="*/ 364210 w 1263111"/>
              <a:gd name="connsiteY22" fmla="*/ 596685 h 751698"/>
              <a:gd name="connsiteX23" fmla="*/ 271220 w 1263111"/>
              <a:gd name="connsiteY23" fmla="*/ 604434 h 751698"/>
              <a:gd name="connsiteX24" fmla="*/ 263471 w 1263111"/>
              <a:gd name="connsiteY24" fmla="*/ 627681 h 751698"/>
              <a:gd name="connsiteX25" fmla="*/ 224725 w 1263111"/>
              <a:gd name="connsiteY25" fmla="*/ 658678 h 751698"/>
              <a:gd name="connsiteX26" fmla="*/ 201478 w 1263111"/>
              <a:gd name="connsiteY26" fmla="*/ 681925 h 751698"/>
              <a:gd name="connsiteX27" fmla="*/ 170481 w 1263111"/>
              <a:gd name="connsiteY27" fmla="*/ 689674 h 751698"/>
              <a:gd name="connsiteX28" fmla="*/ 147233 w 1263111"/>
              <a:gd name="connsiteY28" fmla="*/ 697424 h 751698"/>
              <a:gd name="connsiteX29" fmla="*/ 123986 w 1263111"/>
              <a:gd name="connsiteY29" fmla="*/ 712922 h 751698"/>
              <a:gd name="connsiteX30" fmla="*/ 54244 w 1263111"/>
              <a:gd name="connsiteY30" fmla="*/ 728420 h 751698"/>
              <a:gd name="connsiteX31" fmla="*/ 30996 w 1263111"/>
              <a:gd name="connsiteY31" fmla="*/ 736169 h 751698"/>
              <a:gd name="connsiteX32" fmla="*/ 0 w 1263111"/>
              <a:gd name="connsiteY32" fmla="*/ 751668 h 75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3111" h="751698">
                <a:moveTo>
                  <a:pt x="1263111" y="0"/>
                </a:moveTo>
                <a:cubicBezTo>
                  <a:pt x="1242447" y="5166"/>
                  <a:pt x="1211851" y="-2901"/>
                  <a:pt x="1201118" y="15498"/>
                </a:cubicBezTo>
                <a:cubicBezTo>
                  <a:pt x="1188038" y="37921"/>
                  <a:pt x="1204599" y="67384"/>
                  <a:pt x="1208867" y="92990"/>
                </a:cubicBezTo>
                <a:cubicBezTo>
                  <a:pt x="1212369" y="114001"/>
                  <a:pt x="1224366" y="154983"/>
                  <a:pt x="1224366" y="154983"/>
                </a:cubicBezTo>
                <a:cubicBezTo>
                  <a:pt x="1221783" y="162732"/>
                  <a:pt x="1224653" y="176769"/>
                  <a:pt x="1216617" y="178230"/>
                </a:cubicBezTo>
                <a:cubicBezTo>
                  <a:pt x="1191076" y="182874"/>
                  <a:pt x="1163903" y="178224"/>
                  <a:pt x="1139125" y="170481"/>
                </a:cubicBezTo>
                <a:cubicBezTo>
                  <a:pt x="1121346" y="164925"/>
                  <a:pt x="1110300" y="145376"/>
                  <a:pt x="1092630" y="139485"/>
                </a:cubicBezTo>
                <a:lnTo>
                  <a:pt x="1069383" y="131735"/>
                </a:lnTo>
                <a:cubicBezTo>
                  <a:pt x="1035803" y="134318"/>
                  <a:pt x="1001027" y="130233"/>
                  <a:pt x="968644" y="139485"/>
                </a:cubicBezTo>
                <a:cubicBezTo>
                  <a:pt x="960790" y="141729"/>
                  <a:pt x="961572" y="154592"/>
                  <a:pt x="960894" y="162732"/>
                </a:cubicBezTo>
                <a:cubicBezTo>
                  <a:pt x="956384" y="216850"/>
                  <a:pt x="955728" y="271220"/>
                  <a:pt x="953145" y="325464"/>
                </a:cubicBezTo>
                <a:cubicBezTo>
                  <a:pt x="915827" y="321732"/>
                  <a:pt x="874077" y="320103"/>
                  <a:pt x="836908" y="309966"/>
                </a:cubicBezTo>
                <a:cubicBezTo>
                  <a:pt x="821147" y="305668"/>
                  <a:pt x="790413" y="294468"/>
                  <a:pt x="790413" y="294468"/>
                </a:cubicBezTo>
                <a:cubicBezTo>
                  <a:pt x="772332" y="297051"/>
                  <a:pt x="754139" y="298950"/>
                  <a:pt x="736169" y="302217"/>
                </a:cubicBezTo>
                <a:cubicBezTo>
                  <a:pt x="725690" y="304122"/>
                  <a:pt x="714034" y="304058"/>
                  <a:pt x="705172" y="309966"/>
                </a:cubicBezTo>
                <a:cubicBezTo>
                  <a:pt x="697423" y="315132"/>
                  <a:pt x="694840" y="325464"/>
                  <a:pt x="689674" y="333213"/>
                </a:cubicBezTo>
                <a:cubicBezTo>
                  <a:pt x="662624" y="414364"/>
                  <a:pt x="676486" y="363536"/>
                  <a:pt x="658678" y="488197"/>
                </a:cubicBezTo>
                <a:cubicBezTo>
                  <a:pt x="614766" y="485614"/>
                  <a:pt x="570712" y="484824"/>
                  <a:pt x="526942" y="480447"/>
                </a:cubicBezTo>
                <a:cubicBezTo>
                  <a:pt x="479256" y="475678"/>
                  <a:pt x="528132" y="464552"/>
                  <a:pt x="480447" y="480447"/>
                </a:cubicBezTo>
                <a:lnTo>
                  <a:pt x="464949" y="526942"/>
                </a:lnTo>
                <a:lnTo>
                  <a:pt x="457200" y="550190"/>
                </a:lnTo>
                <a:cubicBezTo>
                  <a:pt x="450312" y="570854"/>
                  <a:pt x="451906" y="581925"/>
                  <a:pt x="426203" y="588935"/>
                </a:cubicBezTo>
                <a:cubicBezTo>
                  <a:pt x="406112" y="594415"/>
                  <a:pt x="384932" y="594613"/>
                  <a:pt x="364210" y="596685"/>
                </a:cubicBezTo>
                <a:cubicBezTo>
                  <a:pt x="333260" y="599780"/>
                  <a:pt x="302217" y="601851"/>
                  <a:pt x="271220" y="604434"/>
                </a:cubicBezTo>
                <a:cubicBezTo>
                  <a:pt x="268637" y="612183"/>
                  <a:pt x="267674" y="620677"/>
                  <a:pt x="263471" y="627681"/>
                </a:cubicBezTo>
                <a:cubicBezTo>
                  <a:pt x="254452" y="642712"/>
                  <a:pt x="237397" y="648118"/>
                  <a:pt x="224725" y="658678"/>
                </a:cubicBezTo>
                <a:cubicBezTo>
                  <a:pt x="216306" y="665694"/>
                  <a:pt x="210993" y="676488"/>
                  <a:pt x="201478" y="681925"/>
                </a:cubicBezTo>
                <a:cubicBezTo>
                  <a:pt x="192231" y="687209"/>
                  <a:pt x="180722" y="686748"/>
                  <a:pt x="170481" y="689674"/>
                </a:cubicBezTo>
                <a:cubicBezTo>
                  <a:pt x="162627" y="691918"/>
                  <a:pt x="154539" y="693771"/>
                  <a:pt x="147233" y="697424"/>
                </a:cubicBezTo>
                <a:cubicBezTo>
                  <a:pt x="138903" y="701589"/>
                  <a:pt x="132316" y="708757"/>
                  <a:pt x="123986" y="712922"/>
                </a:cubicBezTo>
                <a:cubicBezTo>
                  <a:pt x="103053" y="723389"/>
                  <a:pt x="75673" y="723658"/>
                  <a:pt x="54244" y="728420"/>
                </a:cubicBezTo>
                <a:cubicBezTo>
                  <a:pt x="46270" y="730192"/>
                  <a:pt x="38745" y="733586"/>
                  <a:pt x="30996" y="736169"/>
                </a:cubicBezTo>
                <a:cubicBezTo>
                  <a:pt x="5600" y="753101"/>
                  <a:pt x="17062" y="751668"/>
                  <a:pt x="0" y="751668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B6F96B4B-CCC1-467D-80F7-186CFBE8759A}"/>
              </a:ext>
            </a:extLst>
          </p:cNvPr>
          <p:cNvSpPr/>
          <p:nvPr/>
        </p:nvSpPr>
        <p:spPr>
          <a:xfrm>
            <a:off x="6742994" y="3972514"/>
            <a:ext cx="1661620" cy="1160482"/>
          </a:xfrm>
          <a:custGeom>
            <a:avLst/>
            <a:gdLst>
              <a:gd name="connsiteX0" fmla="*/ 0 w 1811945"/>
              <a:gd name="connsiteY0" fmla="*/ 1205154 h 1247292"/>
              <a:gd name="connsiteX1" fmla="*/ 50566 w 1811945"/>
              <a:gd name="connsiteY1" fmla="*/ 1158802 h 1247292"/>
              <a:gd name="connsiteX2" fmla="*/ 71635 w 1811945"/>
              <a:gd name="connsiteY2" fmla="*/ 1125091 h 1247292"/>
              <a:gd name="connsiteX3" fmla="*/ 80063 w 1811945"/>
              <a:gd name="connsiteY3" fmla="*/ 1112450 h 1247292"/>
              <a:gd name="connsiteX4" fmla="*/ 92704 w 1811945"/>
              <a:gd name="connsiteY4" fmla="*/ 1104022 h 1247292"/>
              <a:gd name="connsiteX5" fmla="*/ 105346 w 1811945"/>
              <a:gd name="connsiteY5" fmla="*/ 1112450 h 1247292"/>
              <a:gd name="connsiteX6" fmla="*/ 126415 w 1811945"/>
              <a:gd name="connsiteY6" fmla="*/ 1154588 h 1247292"/>
              <a:gd name="connsiteX7" fmla="*/ 143270 w 1811945"/>
              <a:gd name="connsiteY7" fmla="*/ 1163015 h 1247292"/>
              <a:gd name="connsiteX8" fmla="*/ 181195 w 1811945"/>
              <a:gd name="connsiteY8" fmla="*/ 1222009 h 1247292"/>
              <a:gd name="connsiteX9" fmla="*/ 214905 w 1811945"/>
              <a:gd name="connsiteY9" fmla="*/ 1247292 h 1247292"/>
              <a:gd name="connsiteX10" fmla="*/ 269685 w 1811945"/>
              <a:gd name="connsiteY10" fmla="*/ 1222009 h 1247292"/>
              <a:gd name="connsiteX11" fmla="*/ 282327 w 1811945"/>
              <a:gd name="connsiteY11" fmla="*/ 1192512 h 1247292"/>
              <a:gd name="connsiteX12" fmla="*/ 290754 w 1811945"/>
              <a:gd name="connsiteY12" fmla="*/ 1116663 h 1247292"/>
              <a:gd name="connsiteX13" fmla="*/ 307609 w 1811945"/>
              <a:gd name="connsiteY13" fmla="*/ 1095594 h 1247292"/>
              <a:gd name="connsiteX14" fmla="*/ 345534 w 1811945"/>
              <a:gd name="connsiteY14" fmla="*/ 1116663 h 1247292"/>
              <a:gd name="connsiteX15" fmla="*/ 387672 w 1811945"/>
              <a:gd name="connsiteY15" fmla="*/ 1188298 h 1247292"/>
              <a:gd name="connsiteX16" fmla="*/ 404527 w 1811945"/>
              <a:gd name="connsiteY16" fmla="*/ 1213581 h 1247292"/>
              <a:gd name="connsiteX17" fmla="*/ 425597 w 1811945"/>
              <a:gd name="connsiteY17" fmla="*/ 1222009 h 1247292"/>
              <a:gd name="connsiteX18" fmla="*/ 488804 w 1811945"/>
              <a:gd name="connsiteY18" fmla="*/ 1209367 h 1247292"/>
              <a:gd name="connsiteX19" fmla="*/ 505659 w 1811945"/>
              <a:gd name="connsiteY19" fmla="*/ 1184085 h 1247292"/>
              <a:gd name="connsiteX20" fmla="*/ 535156 w 1811945"/>
              <a:gd name="connsiteY20" fmla="*/ 1116663 h 1247292"/>
              <a:gd name="connsiteX21" fmla="*/ 539370 w 1811945"/>
              <a:gd name="connsiteY21" fmla="*/ 1074525 h 1247292"/>
              <a:gd name="connsiteX22" fmla="*/ 602577 w 1811945"/>
              <a:gd name="connsiteY22" fmla="*/ 1120877 h 1247292"/>
              <a:gd name="connsiteX23" fmla="*/ 611005 w 1811945"/>
              <a:gd name="connsiteY23" fmla="*/ 1137732 h 1247292"/>
              <a:gd name="connsiteX24" fmla="*/ 644715 w 1811945"/>
              <a:gd name="connsiteY24" fmla="*/ 1196726 h 1247292"/>
              <a:gd name="connsiteX25" fmla="*/ 669998 w 1811945"/>
              <a:gd name="connsiteY25" fmla="*/ 1205154 h 1247292"/>
              <a:gd name="connsiteX26" fmla="*/ 703709 w 1811945"/>
              <a:gd name="connsiteY26" fmla="*/ 1179871 h 1247292"/>
              <a:gd name="connsiteX27" fmla="*/ 737420 w 1811945"/>
              <a:gd name="connsiteY27" fmla="*/ 1129305 h 1247292"/>
              <a:gd name="connsiteX28" fmla="*/ 758489 w 1811945"/>
              <a:gd name="connsiteY28" fmla="*/ 1023959 h 1247292"/>
              <a:gd name="connsiteX29" fmla="*/ 779558 w 1811945"/>
              <a:gd name="connsiteY29" fmla="*/ 1028173 h 1247292"/>
              <a:gd name="connsiteX30" fmla="*/ 813268 w 1811945"/>
              <a:gd name="connsiteY30" fmla="*/ 1074525 h 1247292"/>
              <a:gd name="connsiteX31" fmla="*/ 817482 w 1811945"/>
              <a:gd name="connsiteY31" fmla="*/ 1108236 h 1247292"/>
              <a:gd name="connsiteX32" fmla="*/ 821696 w 1811945"/>
              <a:gd name="connsiteY32" fmla="*/ 1133519 h 1247292"/>
              <a:gd name="connsiteX33" fmla="*/ 834338 w 1811945"/>
              <a:gd name="connsiteY33" fmla="*/ 1141946 h 1247292"/>
              <a:gd name="connsiteX34" fmla="*/ 846979 w 1811945"/>
              <a:gd name="connsiteY34" fmla="*/ 1154588 h 1247292"/>
              <a:gd name="connsiteX35" fmla="*/ 943897 w 1811945"/>
              <a:gd name="connsiteY35" fmla="*/ 1116663 h 1247292"/>
              <a:gd name="connsiteX36" fmla="*/ 948111 w 1811945"/>
              <a:gd name="connsiteY36" fmla="*/ 1091380 h 1247292"/>
              <a:gd name="connsiteX37" fmla="*/ 960752 w 1811945"/>
              <a:gd name="connsiteY37" fmla="*/ 990249 h 1247292"/>
              <a:gd name="connsiteX38" fmla="*/ 969180 w 1811945"/>
              <a:gd name="connsiteY38" fmla="*/ 977607 h 1247292"/>
              <a:gd name="connsiteX39" fmla="*/ 981821 w 1811945"/>
              <a:gd name="connsiteY39" fmla="*/ 998676 h 1247292"/>
              <a:gd name="connsiteX40" fmla="*/ 1015532 w 1811945"/>
              <a:gd name="connsiteY40" fmla="*/ 1049242 h 1247292"/>
              <a:gd name="connsiteX41" fmla="*/ 1049243 w 1811945"/>
              <a:gd name="connsiteY41" fmla="*/ 1053456 h 1247292"/>
              <a:gd name="connsiteX42" fmla="*/ 1163016 w 1811945"/>
              <a:gd name="connsiteY42" fmla="*/ 981821 h 1247292"/>
              <a:gd name="connsiteX43" fmla="*/ 1158802 w 1811945"/>
              <a:gd name="connsiteY43" fmla="*/ 964966 h 1247292"/>
              <a:gd name="connsiteX44" fmla="*/ 1163016 w 1811945"/>
              <a:gd name="connsiteY44" fmla="*/ 931255 h 1247292"/>
              <a:gd name="connsiteX45" fmla="*/ 1230437 w 1811945"/>
              <a:gd name="connsiteY45" fmla="*/ 956538 h 1247292"/>
              <a:gd name="connsiteX46" fmla="*/ 1268362 w 1811945"/>
              <a:gd name="connsiteY46" fmla="*/ 981821 h 1247292"/>
              <a:gd name="connsiteX47" fmla="*/ 1365280 w 1811945"/>
              <a:gd name="connsiteY47" fmla="*/ 969179 h 1247292"/>
              <a:gd name="connsiteX48" fmla="*/ 1352638 w 1811945"/>
              <a:gd name="connsiteY48" fmla="*/ 914400 h 1247292"/>
              <a:gd name="connsiteX49" fmla="*/ 1327355 w 1811945"/>
              <a:gd name="connsiteY49" fmla="*/ 855406 h 1247292"/>
              <a:gd name="connsiteX50" fmla="*/ 1310500 w 1811945"/>
              <a:gd name="connsiteY50" fmla="*/ 813268 h 1247292"/>
              <a:gd name="connsiteX51" fmla="*/ 1318927 w 1811945"/>
              <a:gd name="connsiteY51" fmla="*/ 775344 h 1247292"/>
              <a:gd name="connsiteX52" fmla="*/ 1432701 w 1811945"/>
              <a:gd name="connsiteY52" fmla="*/ 787985 h 1247292"/>
              <a:gd name="connsiteX53" fmla="*/ 1453770 w 1811945"/>
              <a:gd name="connsiteY53" fmla="*/ 796413 h 1247292"/>
              <a:gd name="connsiteX54" fmla="*/ 1466411 w 1811945"/>
              <a:gd name="connsiteY54" fmla="*/ 804840 h 1247292"/>
              <a:gd name="connsiteX55" fmla="*/ 1441128 w 1811945"/>
              <a:gd name="connsiteY55" fmla="*/ 716350 h 1247292"/>
              <a:gd name="connsiteX56" fmla="*/ 1424273 w 1811945"/>
              <a:gd name="connsiteY56" fmla="*/ 678426 h 1247292"/>
              <a:gd name="connsiteX57" fmla="*/ 1436915 w 1811945"/>
              <a:gd name="connsiteY57" fmla="*/ 632073 h 1247292"/>
              <a:gd name="connsiteX58" fmla="*/ 1457984 w 1811945"/>
              <a:gd name="connsiteY58" fmla="*/ 627860 h 1247292"/>
              <a:gd name="connsiteX59" fmla="*/ 1491694 w 1811945"/>
              <a:gd name="connsiteY59" fmla="*/ 640501 h 1247292"/>
              <a:gd name="connsiteX60" fmla="*/ 1521191 w 1811945"/>
              <a:gd name="connsiteY60" fmla="*/ 644715 h 1247292"/>
              <a:gd name="connsiteX61" fmla="*/ 1559115 w 1811945"/>
              <a:gd name="connsiteY61" fmla="*/ 632073 h 1247292"/>
              <a:gd name="connsiteX62" fmla="*/ 1538046 w 1811945"/>
              <a:gd name="connsiteY62" fmla="*/ 547797 h 1247292"/>
              <a:gd name="connsiteX63" fmla="*/ 1529619 w 1811945"/>
              <a:gd name="connsiteY63" fmla="*/ 522514 h 1247292"/>
              <a:gd name="connsiteX64" fmla="*/ 1516977 w 1811945"/>
              <a:gd name="connsiteY64" fmla="*/ 509873 h 1247292"/>
              <a:gd name="connsiteX65" fmla="*/ 1508550 w 1811945"/>
              <a:gd name="connsiteY65" fmla="*/ 497231 h 1247292"/>
              <a:gd name="connsiteX66" fmla="*/ 1504336 w 1811945"/>
              <a:gd name="connsiteY66" fmla="*/ 480376 h 1247292"/>
              <a:gd name="connsiteX67" fmla="*/ 1626537 w 1811945"/>
              <a:gd name="connsiteY67" fmla="*/ 467734 h 1247292"/>
              <a:gd name="connsiteX68" fmla="*/ 1677103 w 1811945"/>
              <a:gd name="connsiteY68" fmla="*/ 463520 h 1247292"/>
              <a:gd name="connsiteX69" fmla="*/ 1660247 w 1811945"/>
              <a:gd name="connsiteY69" fmla="*/ 417168 h 1247292"/>
              <a:gd name="connsiteX70" fmla="*/ 1601254 w 1811945"/>
              <a:gd name="connsiteY70" fmla="*/ 358175 h 1247292"/>
              <a:gd name="connsiteX71" fmla="*/ 1584398 w 1811945"/>
              <a:gd name="connsiteY71" fmla="*/ 337106 h 1247292"/>
              <a:gd name="connsiteX72" fmla="*/ 1664461 w 1811945"/>
              <a:gd name="connsiteY72" fmla="*/ 337106 h 1247292"/>
              <a:gd name="connsiteX73" fmla="*/ 1811945 w 1811945"/>
              <a:gd name="connsiteY73" fmla="*/ 345533 h 1247292"/>
              <a:gd name="connsiteX74" fmla="*/ 1795090 w 1811945"/>
              <a:gd name="connsiteY74" fmla="*/ 324464 h 1247292"/>
              <a:gd name="connsiteX75" fmla="*/ 1774021 w 1811945"/>
              <a:gd name="connsiteY75" fmla="*/ 311823 h 1247292"/>
              <a:gd name="connsiteX76" fmla="*/ 1731882 w 1811945"/>
              <a:gd name="connsiteY76" fmla="*/ 294967 h 1247292"/>
              <a:gd name="connsiteX77" fmla="*/ 1715027 w 1811945"/>
              <a:gd name="connsiteY77" fmla="*/ 282326 h 1247292"/>
              <a:gd name="connsiteX78" fmla="*/ 1702385 w 1811945"/>
              <a:gd name="connsiteY78" fmla="*/ 273898 h 1247292"/>
              <a:gd name="connsiteX79" fmla="*/ 1689744 w 1811945"/>
              <a:gd name="connsiteY79" fmla="*/ 248615 h 1247292"/>
              <a:gd name="connsiteX80" fmla="*/ 1702385 w 1811945"/>
              <a:gd name="connsiteY80" fmla="*/ 160125 h 1247292"/>
              <a:gd name="connsiteX81" fmla="*/ 1706599 w 1811945"/>
              <a:gd name="connsiteY81" fmla="*/ 122201 h 1247292"/>
              <a:gd name="connsiteX82" fmla="*/ 1710813 w 1811945"/>
              <a:gd name="connsiteY82" fmla="*/ 71635 h 1247292"/>
              <a:gd name="connsiteX83" fmla="*/ 1715027 w 1811945"/>
              <a:gd name="connsiteY83" fmla="*/ 58993 h 1247292"/>
              <a:gd name="connsiteX84" fmla="*/ 1740310 w 1811945"/>
              <a:gd name="connsiteY84" fmla="*/ 0 h 124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811945" h="1247292">
                <a:moveTo>
                  <a:pt x="0" y="1205154"/>
                </a:moveTo>
                <a:cubicBezTo>
                  <a:pt x="38677" y="1166477"/>
                  <a:pt x="20998" y="1180978"/>
                  <a:pt x="50566" y="1158802"/>
                </a:cubicBezTo>
                <a:cubicBezTo>
                  <a:pt x="57589" y="1147565"/>
                  <a:pt x="64521" y="1136270"/>
                  <a:pt x="71635" y="1125091"/>
                </a:cubicBezTo>
                <a:cubicBezTo>
                  <a:pt x="74354" y="1120818"/>
                  <a:pt x="75849" y="1115259"/>
                  <a:pt x="80063" y="1112450"/>
                </a:cubicBezTo>
                <a:lnTo>
                  <a:pt x="92704" y="1104022"/>
                </a:lnTo>
                <a:cubicBezTo>
                  <a:pt x="96918" y="1106831"/>
                  <a:pt x="102537" y="1108236"/>
                  <a:pt x="105346" y="1112450"/>
                </a:cubicBezTo>
                <a:cubicBezTo>
                  <a:pt x="114057" y="1125516"/>
                  <a:pt x="112369" y="1147565"/>
                  <a:pt x="126415" y="1154588"/>
                </a:cubicBezTo>
                <a:lnTo>
                  <a:pt x="143270" y="1163015"/>
                </a:lnTo>
                <a:cubicBezTo>
                  <a:pt x="156459" y="1189392"/>
                  <a:pt x="159569" y="1202047"/>
                  <a:pt x="181195" y="1222009"/>
                </a:cubicBezTo>
                <a:cubicBezTo>
                  <a:pt x="191516" y="1231536"/>
                  <a:pt x="214905" y="1247292"/>
                  <a:pt x="214905" y="1247292"/>
                </a:cubicBezTo>
                <a:cubicBezTo>
                  <a:pt x="233903" y="1241864"/>
                  <a:pt x="255940" y="1238809"/>
                  <a:pt x="269685" y="1222009"/>
                </a:cubicBezTo>
                <a:cubicBezTo>
                  <a:pt x="276459" y="1213730"/>
                  <a:pt x="278113" y="1202344"/>
                  <a:pt x="282327" y="1192512"/>
                </a:cubicBezTo>
                <a:cubicBezTo>
                  <a:pt x="285136" y="1167229"/>
                  <a:pt x="284333" y="1141278"/>
                  <a:pt x="290754" y="1116663"/>
                </a:cubicBezTo>
                <a:cubicBezTo>
                  <a:pt x="293024" y="1107960"/>
                  <a:pt x="298615" y="1095594"/>
                  <a:pt x="307609" y="1095594"/>
                </a:cubicBezTo>
                <a:cubicBezTo>
                  <a:pt x="322070" y="1095594"/>
                  <a:pt x="332892" y="1109640"/>
                  <a:pt x="345534" y="1116663"/>
                </a:cubicBezTo>
                <a:cubicBezTo>
                  <a:pt x="386837" y="1199269"/>
                  <a:pt x="353319" y="1141062"/>
                  <a:pt x="387672" y="1188298"/>
                </a:cubicBezTo>
                <a:cubicBezTo>
                  <a:pt x="393629" y="1196490"/>
                  <a:pt x="396957" y="1206852"/>
                  <a:pt x="404527" y="1213581"/>
                </a:cubicBezTo>
                <a:cubicBezTo>
                  <a:pt x="410181" y="1218606"/>
                  <a:pt x="418574" y="1219200"/>
                  <a:pt x="425597" y="1222009"/>
                </a:cubicBezTo>
                <a:cubicBezTo>
                  <a:pt x="446666" y="1217795"/>
                  <a:pt x="469386" y="1218565"/>
                  <a:pt x="488804" y="1209367"/>
                </a:cubicBezTo>
                <a:cubicBezTo>
                  <a:pt x="497957" y="1205031"/>
                  <a:pt x="500448" y="1192770"/>
                  <a:pt x="505659" y="1184085"/>
                </a:cubicBezTo>
                <a:cubicBezTo>
                  <a:pt x="529800" y="1143850"/>
                  <a:pt x="524094" y="1155378"/>
                  <a:pt x="535156" y="1116663"/>
                </a:cubicBezTo>
                <a:cubicBezTo>
                  <a:pt x="536561" y="1102617"/>
                  <a:pt x="525751" y="1078239"/>
                  <a:pt x="539370" y="1074525"/>
                </a:cubicBezTo>
                <a:cubicBezTo>
                  <a:pt x="543984" y="1073267"/>
                  <a:pt x="591668" y="1112150"/>
                  <a:pt x="602577" y="1120877"/>
                </a:cubicBezTo>
                <a:cubicBezTo>
                  <a:pt x="605386" y="1126495"/>
                  <a:pt x="608406" y="1132013"/>
                  <a:pt x="611005" y="1137732"/>
                </a:cubicBezTo>
                <a:cubicBezTo>
                  <a:pt x="619914" y="1157332"/>
                  <a:pt x="627020" y="1182248"/>
                  <a:pt x="644715" y="1196726"/>
                </a:cubicBezTo>
                <a:cubicBezTo>
                  <a:pt x="651590" y="1202351"/>
                  <a:pt x="661570" y="1202345"/>
                  <a:pt x="669998" y="1205154"/>
                </a:cubicBezTo>
                <a:cubicBezTo>
                  <a:pt x="681235" y="1196726"/>
                  <a:pt x="693355" y="1189362"/>
                  <a:pt x="703709" y="1179871"/>
                </a:cubicBezTo>
                <a:cubicBezTo>
                  <a:pt x="718065" y="1166711"/>
                  <a:pt x="728155" y="1145518"/>
                  <a:pt x="737420" y="1129305"/>
                </a:cubicBezTo>
                <a:cubicBezTo>
                  <a:pt x="738372" y="1122164"/>
                  <a:pt x="746233" y="1037747"/>
                  <a:pt x="758489" y="1023959"/>
                </a:cubicBezTo>
                <a:cubicBezTo>
                  <a:pt x="763247" y="1018606"/>
                  <a:pt x="772535" y="1026768"/>
                  <a:pt x="779558" y="1028173"/>
                </a:cubicBezTo>
                <a:cubicBezTo>
                  <a:pt x="800301" y="1042003"/>
                  <a:pt x="800961" y="1039656"/>
                  <a:pt x="813268" y="1074525"/>
                </a:cubicBezTo>
                <a:cubicBezTo>
                  <a:pt x="817037" y="1085204"/>
                  <a:pt x="815880" y="1097025"/>
                  <a:pt x="817482" y="1108236"/>
                </a:cubicBezTo>
                <a:cubicBezTo>
                  <a:pt x="818690" y="1116694"/>
                  <a:pt x="817875" y="1125877"/>
                  <a:pt x="821696" y="1133519"/>
                </a:cubicBezTo>
                <a:cubicBezTo>
                  <a:pt x="823961" y="1138049"/>
                  <a:pt x="830447" y="1138704"/>
                  <a:pt x="834338" y="1141946"/>
                </a:cubicBezTo>
                <a:cubicBezTo>
                  <a:pt x="838916" y="1145761"/>
                  <a:pt x="842765" y="1150374"/>
                  <a:pt x="846979" y="1154588"/>
                </a:cubicBezTo>
                <a:cubicBezTo>
                  <a:pt x="890258" y="1146950"/>
                  <a:pt x="921176" y="1155614"/>
                  <a:pt x="943897" y="1116663"/>
                </a:cubicBezTo>
                <a:cubicBezTo>
                  <a:pt x="948202" y="1109283"/>
                  <a:pt x="946706" y="1099808"/>
                  <a:pt x="948111" y="1091380"/>
                </a:cubicBezTo>
                <a:cubicBezTo>
                  <a:pt x="950500" y="1053160"/>
                  <a:pt x="948174" y="1024838"/>
                  <a:pt x="960752" y="990249"/>
                </a:cubicBezTo>
                <a:cubicBezTo>
                  <a:pt x="962483" y="985489"/>
                  <a:pt x="966371" y="981821"/>
                  <a:pt x="969180" y="977607"/>
                </a:cubicBezTo>
                <a:cubicBezTo>
                  <a:pt x="973394" y="984630"/>
                  <a:pt x="978158" y="991351"/>
                  <a:pt x="981821" y="998676"/>
                </a:cubicBezTo>
                <a:cubicBezTo>
                  <a:pt x="990700" y="1016434"/>
                  <a:pt x="993149" y="1041781"/>
                  <a:pt x="1015532" y="1049242"/>
                </a:cubicBezTo>
                <a:cubicBezTo>
                  <a:pt x="1026275" y="1052823"/>
                  <a:pt x="1038006" y="1052051"/>
                  <a:pt x="1049243" y="1053456"/>
                </a:cubicBezTo>
                <a:cubicBezTo>
                  <a:pt x="1180956" y="1044048"/>
                  <a:pt x="1173782" y="1084089"/>
                  <a:pt x="1163016" y="981821"/>
                </a:cubicBezTo>
                <a:cubicBezTo>
                  <a:pt x="1162410" y="976062"/>
                  <a:pt x="1160207" y="970584"/>
                  <a:pt x="1158802" y="964966"/>
                </a:cubicBezTo>
                <a:cubicBezTo>
                  <a:pt x="1160207" y="953729"/>
                  <a:pt x="1152446" y="935320"/>
                  <a:pt x="1163016" y="931255"/>
                </a:cubicBezTo>
                <a:cubicBezTo>
                  <a:pt x="1190657" y="920624"/>
                  <a:pt x="1211703" y="943569"/>
                  <a:pt x="1230437" y="956538"/>
                </a:cubicBezTo>
                <a:cubicBezTo>
                  <a:pt x="1242929" y="965186"/>
                  <a:pt x="1268362" y="981821"/>
                  <a:pt x="1268362" y="981821"/>
                </a:cubicBezTo>
                <a:cubicBezTo>
                  <a:pt x="1300668" y="977607"/>
                  <a:pt x="1335621" y="982661"/>
                  <a:pt x="1365280" y="969179"/>
                </a:cubicBezTo>
                <a:cubicBezTo>
                  <a:pt x="1371255" y="966463"/>
                  <a:pt x="1353970" y="917285"/>
                  <a:pt x="1352638" y="914400"/>
                </a:cubicBezTo>
                <a:cubicBezTo>
                  <a:pt x="1304229" y="809513"/>
                  <a:pt x="1362806" y="955851"/>
                  <a:pt x="1327355" y="855406"/>
                </a:cubicBezTo>
                <a:cubicBezTo>
                  <a:pt x="1322320" y="841140"/>
                  <a:pt x="1310500" y="813268"/>
                  <a:pt x="1310500" y="813268"/>
                </a:cubicBezTo>
                <a:cubicBezTo>
                  <a:pt x="1313309" y="800627"/>
                  <a:pt x="1307210" y="780858"/>
                  <a:pt x="1318927" y="775344"/>
                </a:cubicBezTo>
                <a:cubicBezTo>
                  <a:pt x="1331524" y="769416"/>
                  <a:pt x="1416060" y="785211"/>
                  <a:pt x="1432701" y="787985"/>
                </a:cubicBezTo>
                <a:cubicBezTo>
                  <a:pt x="1439724" y="790794"/>
                  <a:pt x="1447005" y="793030"/>
                  <a:pt x="1453770" y="796413"/>
                </a:cubicBezTo>
                <a:cubicBezTo>
                  <a:pt x="1458300" y="798678"/>
                  <a:pt x="1466411" y="809904"/>
                  <a:pt x="1466411" y="804840"/>
                </a:cubicBezTo>
                <a:cubicBezTo>
                  <a:pt x="1466411" y="763768"/>
                  <a:pt x="1453776" y="749235"/>
                  <a:pt x="1441128" y="716350"/>
                </a:cubicBezTo>
                <a:cubicBezTo>
                  <a:pt x="1427452" y="680791"/>
                  <a:pt x="1439709" y="701578"/>
                  <a:pt x="1424273" y="678426"/>
                </a:cubicBezTo>
                <a:cubicBezTo>
                  <a:pt x="1419090" y="657692"/>
                  <a:pt x="1413711" y="652699"/>
                  <a:pt x="1436915" y="632073"/>
                </a:cubicBezTo>
                <a:cubicBezTo>
                  <a:pt x="1442268" y="627315"/>
                  <a:pt x="1450961" y="629264"/>
                  <a:pt x="1457984" y="627860"/>
                </a:cubicBezTo>
                <a:cubicBezTo>
                  <a:pt x="1460672" y="628935"/>
                  <a:pt x="1485093" y="639181"/>
                  <a:pt x="1491694" y="640501"/>
                </a:cubicBezTo>
                <a:cubicBezTo>
                  <a:pt x="1501433" y="642449"/>
                  <a:pt x="1511359" y="643310"/>
                  <a:pt x="1521191" y="644715"/>
                </a:cubicBezTo>
                <a:cubicBezTo>
                  <a:pt x="1533832" y="640501"/>
                  <a:pt x="1556832" y="645201"/>
                  <a:pt x="1559115" y="632073"/>
                </a:cubicBezTo>
                <a:cubicBezTo>
                  <a:pt x="1564076" y="603545"/>
                  <a:pt x="1545574" y="575758"/>
                  <a:pt x="1538046" y="547797"/>
                </a:cubicBezTo>
                <a:cubicBezTo>
                  <a:pt x="1535737" y="539219"/>
                  <a:pt x="1533933" y="530280"/>
                  <a:pt x="1529619" y="522514"/>
                </a:cubicBezTo>
                <a:cubicBezTo>
                  <a:pt x="1526725" y="517305"/>
                  <a:pt x="1520792" y="514451"/>
                  <a:pt x="1516977" y="509873"/>
                </a:cubicBezTo>
                <a:cubicBezTo>
                  <a:pt x="1513735" y="505982"/>
                  <a:pt x="1511359" y="501445"/>
                  <a:pt x="1508550" y="497231"/>
                </a:cubicBezTo>
                <a:cubicBezTo>
                  <a:pt x="1507145" y="491613"/>
                  <a:pt x="1504336" y="486167"/>
                  <a:pt x="1504336" y="480376"/>
                </a:cubicBezTo>
                <a:cubicBezTo>
                  <a:pt x="1504336" y="424850"/>
                  <a:pt x="1596253" y="466652"/>
                  <a:pt x="1626537" y="467734"/>
                </a:cubicBezTo>
                <a:cubicBezTo>
                  <a:pt x="1643392" y="466329"/>
                  <a:pt x="1667721" y="477593"/>
                  <a:pt x="1677103" y="463520"/>
                </a:cubicBezTo>
                <a:cubicBezTo>
                  <a:pt x="1686222" y="449841"/>
                  <a:pt x="1667939" y="431698"/>
                  <a:pt x="1660247" y="417168"/>
                </a:cubicBezTo>
                <a:cubicBezTo>
                  <a:pt x="1649330" y="396547"/>
                  <a:pt x="1615032" y="371953"/>
                  <a:pt x="1601254" y="358175"/>
                </a:cubicBezTo>
                <a:cubicBezTo>
                  <a:pt x="1594894" y="351815"/>
                  <a:pt x="1590017" y="344129"/>
                  <a:pt x="1584398" y="337106"/>
                </a:cubicBezTo>
                <a:cubicBezTo>
                  <a:pt x="1616897" y="315440"/>
                  <a:pt x="1587486" y="331069"/>
                  <a:pt x="1664461" y="337106"/>
                </a:cubicBezTo>
                <a:cubicBezTo>
                  <a:pt x="1713552" y="340956"/>
                  <a:pt x="1762784" y="342724"/>
                  <a:pt x="1811945" y="345533"/>
                </a:cubicBezTo>
                <a:cubicBezTo>
                  <a:pt x="1806327" y="338510"/>
                  <a:pt x="1801812" y="330439"/>
                  <a:pt x="1795090" y="324464"/>
                </a:cubicBezTo>
                <a:cubicBezTo>
                  <a:pt x="1788969" y="319023"/>
                  <a:pt x="1781346" y="315486"/>
                  <a:pt x="1774021" y="311823"/>
                </a:cubicBezTo>
                <a:cubicBezTo>
                  <a:pt x="1754830" y="302227"/>
                  <a:pt x="1748698" y="300572"/>
                  <a:pt x="1731882" y="294967"/>
                </a:cubicBezTo>
                <a:cubicBezTo>
                  <a:pt x="1726264" y="290753"/>
                  <a:pt x="1720742" y="286408"/>
                  <a:pt x="1715027" y="282326"/>
                </a:cubicBezTo>
                <a:cubicBezTo>
                  <a:pt x="1710906" y="279382"/>
                  <a:pt x="1705966" y="277479"/>
                  <a:pt x="1702385" y="273898"/>
                </a:cubicBezTo>
                <a:cubicBezTo>
                  <a:pt x="1694217" y="265730"/>
                  <a:pt x="1693171" y="258896"/>
                  <a:pt x="1689744" y="248615"/>
                </a:cubicBezTo>
                <a:cubicBezTo>
                  <a:pt x="1699760" y="158476"/>
                  <a:pt x="1686608" y="270571"/>
                  <a:pt x="1702385" y="160125"/>
                </a:cubicBezTo>
                <a:cubicBezTo>
                  <a:pt x="1704184" y="147534"/>
                  <a:pt x="1705393" y="134863"/>
                  <a:pt x="1706599" y="122201"/>
                </a:cubicBezTo>
                <a:cubicBezTo>
                  <a:pt x="1708203" y="105363"/>
                  <a:pt x="1708578" y="88400"/>
                  <a:pt x="1710813" y="71635"/>
                </a:cubicBezTo>
                <a:cubicBezTo>
                  <a:pt x="1711400" y="67232"/>
                  <a:pt x="1713336" y="63100"/>
                  <a:pt x="1715027" y="58993"/>
                </a:cubicBezTo>
                <a:cubicBezTo>
                  <a:pt x="1723173" y="39210"/>
                  <a:pt x="1740310" y="0"/>
                  <a:pt x="1740310" y="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3082063" flipH="1">
            <a:off x="6522898" y="1233738"/>
            <a:ext cx="792804" cy="538378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04800" y="2241620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04800" y="2775020"/>
            <a:ext cx="489147" cy="4253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4800" y="1752600"/>
            <a:ext cx="489147" cy="425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14400" y="2209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Not backtracked from (</a:t>
            </a:r>
            <a:r>
              <a:rPr lang="en-US" dirty="0" err="1" smtClean="0">
                <a:latin typeface="Arial Narrow" pitchFamily="34" charset="0"/>
              </a:rPr>
              <a:t>Unfinsihed</a:t>
            </a:r>
            <a:r>
              <a:rPr lang="en-US" dirty="0" smtClean="0">
                <a:latin typeface="Arial Narrow" pitchFamily="34" charset="0"/>
              </a:rPr>
              <a:t>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4400" y="2743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B</a:t>
            </a:r>
            <a:r>
              <a:rPr lang="en-US" dirty="0" smtClean="0">
                <a:latin typeface="Arial Narrow" pitchFamily="34" charset="0"/>
              </a:rPr>
              <a:t>acktracked from (Finished)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000" y="60960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7F7F7F"/>
                </a:solidFill>
                <a:latin typeface="Arial Narrow" pitchFamily="34" charset="0"/>
              </a:rPr>
              <a:t>(1</a:t>
            </a:r>
            <a:endParaRPr lang="en-US" sz="2800" dirty="0">
              <a:solidFill>
                <a:srgbClr val="7F7F7F"/>
              </a:solidFill>
              <a:latin typeface="Arial Narrow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7200" y="54864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Discover and Finish intervals: 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4800" y="990600"/>
            <a:ext cx="4876800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How to detect edge types? Tree, Back, Forward, Cross..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14400" y="1752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Not Discovered (Undiscovered) </a:t>
            </a:r>
            <a:endParaRPr lang="en-US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521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1828800" y="0"/>
            <a:ext cx="499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00FF"/>
                </a:solidFill>
                <a:latin typeface="Arial Narrow" pitchFamily="34" charset="0"/>
              </a:rPr>
              <a:t>Directed DFS Tree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06931" y="1143000"/>
            <a:ext cx="4774372" cy="376400"/>
            <a:chOff x="406931" y="1143000"/>
            <a:chExt cx="4774372" cy="3764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E075A47B-F442-4379-A016-8BF8784D5F23}"/>
                </a:ext>
              </a:extLst>
            </p:cNvPr>
            <p:cNvGrpSpPr/>
            <p:nvPr/>
          </p:nvGrpSpPr>
          <p:grpSpPr>
            <a:xfrm>
              <a:off x="406931" y="1150068"/>
              <a:ext cx="3403069" cy="369332"/>
              <a:chOff x="167526" y="6024081"/>
              <a:chExt cx="3403069" cy="369332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167526" y="6208747"/>
                <a:ext cx="990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1407787" y="6024081"/>
                <a:ext cx="2162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 Narrow" pitchFamily="34" charset="0"/>
                  </a:rPr>
                  <a:t>Detecting Back </a:t>
                </a:r>
                <a:r>
                  <a:rPr lang="en-US" dirty="0">
                    <a:latin typeface="Arial Narrow" pitchFamily="34" charset="0"/>
                  </a:rPr>
                  <a:t>Edges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C38A94E2-3087-4727-B508-8DD16A286DFF}"/>
                </a:ext>
              </a:extLst>
            </p:cNvPr>
            <p:cNvSpPr txBox="1"/>
            <p:nvPr/>
          </p:nvSpPr>
          <p:spPr>
            <a:xfrm>
              <a:off x="3657600" y="1143000"/>
              <a:ext cx="1523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>
                  <a:srgbClr val="FF0000"/>
                </a:buClr>
                <a:buSzPct val="150000"/>
              </a:pPr>
              <a:r>
                <a:rPr lang="en-US" dirty="0" smtClean="0">
                  <a:solidFill>
                    <a:srgbClr val="FF0000"/>
                  </a:solidFill>
                  <a:latin typeface="Arial Narrow" pitchFamily="34" charset="0"/>
                </a:rPr>
                <a:t>(t</a:t>
              </a:r>
              <a:r>
                <a:rPr lang="en-US" i="0" dirty="0" smtClean="0">
                  <a:solidFill>
                    <a:srgbClr val="FF0000"/>
                  </a:solidFill>
                  <a:latin typeface="Arial Narrow" pitchFamily="34" charset="0"/>
                </a:rPr>
                <a:t>o ancestors)</a:t>
              </a:r>
              <a:endParaRPr lang="en-US" i="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</p:grpSp>
      <p:sp>
        <p:nvSpPr>
          <p:cNvPr id="2" name="Oval 1"/>
          <p:cNvSpPr/>
          <p:nvPr/>
        </p:nvSpPr>
        <p:spPr>
          <a:xfrm>
            <a:off x="6255457" y="4832420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696432" y="3910765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927771" y="2918212"/>
            <a:ext cx="489147" cy="42538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9477" y="1996556"/>
            <a:ext cx="489147" cy="42538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16293" y="2181608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88313" y="1500280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41005" y="1067691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73508" y="4194351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42168" y="3556282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39754" y="3130902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4366990" y="2359641"/>
            <a:ext cx="632416" cy="62086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5345284" y="3281297"/>
            <a:ext cx="422781" cy="691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6113945" y="4273849"/>
            <a:ext cx="386086" cy="55857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5345284" y="2544692"/>
            <a:ext cx="842643" cy="4358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6185579" y="1493071"/>
            <a:ext cx="175288" cy="68853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6533806" y="1863365"/>
            <a:ext cx="926141" cy="3805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6672970" y="4557436"/>
            <a:ext cx="772172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7584328" y="3556282"/>
            <a:ext cx="33754" cy="6380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7791021" y="3919366"/>
            <a:ext cx="422781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3850810" y="2349837"/>
            <a:ext cx="1883522" cy="1896184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6116294" y="2616601"/>
            <a:ext cx="523036" cy="1365060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227715" y="4873296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715" y="4873296"/>
                <a:ext cx="544632" cy="343627"/>
              </a:xfrm>
              <a:prstGeom prst="rect">
                <a:avLst/>
              </a:prstGeom>
              <a:blipFill rotWithShape="1">
                <a:blip r:embed="rId3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664454" y="3930222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54" y="3930222"/>
                <a:ext cx="544632" cy="343627"/>
              </a:xfrm>
              <a:prstGeom prst="rect">
                <a:avLst/>
              </a:prstGeom>
              <a:blipFill rotWithShape="1">
                <a:blip r:embed="rId4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0029" y="292109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029" y="2921098"/>
                <a:ext cx="544632" cy="343627"/>
              </a:xfrm>
              <a:prstGeom prst="rect">
                <a:avLst/>
              </a:prstGeom>
              <a:blipFill rotWithShape="1">
                <a:blip r:embed="rId5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937724" y="2016014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724" y="2016014"/>
                <a:ext cx="544632" cy="343627"/>
              </a:xfrm>
              <a:prstGeom prst="rect">
                <a:avLst/>
              </a:prstGeom>
              <a:blipFill rotWithShape="1">
                <a:blip r:embed="rId6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094697" y="2201065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697" y="2201065"/>
                <a:ext cx="544632" cy="343627"/>
              </a:xfrm>
              <a:prstGeom prst="rect">
                <a:avLst/>
              </a:prstGeom>
              <a:blipFill rotWithShape="1">
                <a:blip r:embed="rId7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923923" y="1108567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923" y="1108567"/>
                <a:ext cx="544632" cy="343627"/>
              </a:xfrm>
              <a:prstGeom prst="rect">
                <a:avLst/>
              </a:prstGeom>
              <a:blipFill rotWithShape="1">
                <a:blip r:embed="rId8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384760" y="1519737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760" y="1519737"/>
                <a:ext cx="544632" cy="343627"/>
              </a:xfrm>
              <a:prstGeom prst="rect">
                <a:avLst/>
              </a:prstGeom>
              <a:blipFill rotWithShape="1">
                <a:blip r:embed="rId9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360571" y="4246062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571" y="4246062"/>
                <a:ext cx="544632" cy="343627"/>
              </a:xfrm>
              <a:prstGeom prst="rect">
                <a:avLst/>
              </a:prstGeom>
              <a:blipFill rotWithShape="1">
                <a:blip r:embed="rId10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328889" y="317177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889" y="3171778"/>
                <a:ext cx="544632" cy="343627"/>
              </a:xfrm>
              <a:prstGeom prst="rect">
                <a:avLst/>
              </a:prstGeom>
              <a:blipFill rotWithShape="1">
                <a:blip r:embed="rId11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142168" y="358294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168" y="3582948"/>
                <a:ext cx="544632" cy="343627"/>
              </a:xfrm>
              <a:prstGeom prst="rect">
                <a:avLst/>
              </a:prstGeom>
              <a:blipFill rotWithShape="1">
                <a:blip r:embed="rId12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reeform 44"/>
          <p:cNvSpPr/>
          <p:nvPr/>
        </p:nvSpPr>
        <p:spPr>
          <a:xfrm rot="8631544" flipH="1">
            <a:off x="6286060" y="3891632"/>
            <a:ext cx="1552555" cy="605436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189132" y="3409682"/>
            <a:ext cx="1158319" cy="699381"/>
          </a:xfrm>
          <a:custGeom>
            <a:avLst/>
            <a:gdLst>
              <a:gd name="connsiteX0" fmla="*/ 1263111 w 1263111"/>
              <a:gd name="connsiteY0" fmla="*/ 0 h 751698"/>
              <a:gd name="connsiteX1" fmla="*/ 1201118 w 1263111"/>
              <a:gd name="connsiteY1" fmla="*/ 15498 h 751698"/>
              <a:gd name="connsiteX2" fmla="*/ 1208867 w 1263111"/>
              <a:gd name="connsiteY2" fmla="*/ 92990 h 751698"/>
              <a:gd name="connsiteX3" fmla="*/ 1224366 w 1263111"/>
              <a:gd name="connsiteY3" fmla="*/ 154983 h 751698"/>
              <a:gd name="connsiteX4" fmla="*/ 1216617 w 1263111"/>
              <a:gd name="connsiteY4" fmla="*/ 178230 h 751698"/>
              <a:gd name="connsiteX5" fmla="*/ 1139125 w 1263111"/>
              <a:gd name="connsiteY5" fmla="*/ 170481 h 751698"/>
              <a:gd name="connsiteX6" fmla="*/ 1092630 w 1263111"/>
              <a:gd name="connsiteY6" fmla="*/ 139485 h 751698"/>
              <a:gd name="connsiteX7" fmla="*/ 1069383 w 1263111"/>
              <a:gd name="connsiteY7" fmla="*/ 131735 h 751698"/>
              <a:gd name="connsiteX8" fmla="*/ 968644 w 1263111"/>
              <a:gd name="connsiteY8" fmla="*/ 139485 h 751698"/>
              <a:gd name="connsiteX9" fmla="*/ 960894 w 1263111"/>
              <a:gd name="connsiteY9" fmla="*/ 162732 h 751698"/>
              <a:gd name="connsiteX10" fmla="*/ 953145 w 1263111"/>
              <a:gd name="connsiteY10" fmla="*/ 325464 h 751698"/>
              <a:gd name="connsiteX11" fmla="*/ 836908 w 1263111"/>
              <a:gd name="connsiteY11" fmla="*/ 309966 h 751698"/>
              <a:gd name="connsiteX12" fmla="*/ 790413 w 1263111"/>
              <a:gd name="connsiteY12" fmla="*/ 294468 h 751698"/>
              <a:gd name="connsiteX13" fmla="*/ 736169 w 1263111"/>
              <a:gd name="connsiteY13" fmla="*/ 302217 h 751698"/>
              <a:gd name="connsiteX14" fmla="*/ 705172 w 1263111"/>
              <a:gd name="connsiteY14" fmla="*/ 309966 h 751698"/>
              <a:gd name="connsiteX15" fmla="*/ 689674 w 1263111"/>
              <a:gd name="connsiteY15" fmla="*/ 333213 h 751698"/>
              <a:gd name="connsiteX16" fmla="*/ 658678 w 1263111"/>
              <a:gd name="connsiteY16" fmla="*/ 488197 h 751698"/>
              <a:gd name="connsiteX17" fmla="*/ 526942 w 1263111"/>
              <a:gd name="connsiteY17" fmla="*/ 480447 h 751698"/>
              <a:gd name="connsiteX18" fmla="*/ 480447 w 1263111"/>
              <a:gd name="connsiteY18" fmla="*/ 480447 h 751698"/>
              <a:gd name="connsiteX19" fmla="*/ 464949 w 1263111"/>
              <a:gd name="connsiteY19" fmla="*/ 526942 h 751698"/>
              <a:gd name="connsiteX20" fmla="*/ 457200 w 1263111"/>
              <a:gd name="connsiteY20" fmla="*/ 550190 h 751698"/>
              <a:gd name="connsiteX21" fmla="*/ 426203 w 1263111"/>
              <a:gd name="connsiteY21" fmla="*/ 588935 h 751698"/>
              <a:gd name="connsiteX22" fmla="*/ 364210 w 1263111"/>
              <a:gd name="connsiteY22" fmla="*/ 596685 h 751698"/>
              <a:gd name="connsiteX23" fmla="*/ 271220 w 1263111"/>
              <a:gd name="connsiteY23" fmla="*/ 604434 h 751698"/>
              <a:gd name="connsiteX24" fmla="*/ 263471 w 1263111"/>
              <a:gd name="connsiteY24" fmla="*/ 627681 h 751698"/>
              <a:gd name="connsiteX25" fmla="*/ 224725 w 1263111"/>
              <a:gd name="connsiteY25" fmla="*/ 658678 h 751698"/>
              <a:gd name="connsiteX26" fmla="*/ 201478 w 1263111"/>
              <a:gd name="connsiteY26" fmla="*/ 681925 h 751698"/>
              <a:gd name="connsiteX27" fmla="*/ 170481 w 1263111"/>
              <a:gd name="connsiteY27" fmla="*/ 689674 h 751698"/>
              <a:gd name="connsiteX28" fmla="*/ 147233 w 1263111"/>
              <a:gd name="connsiteY28" fmla="*/ 697424 h 751698"/>
              <a:gd name="connsiteX29" fmla="*/ 123986 w 1263111"/>
              <a:gd name="connsiteY29" fmla="*/ 712922 h 751698"/>
              <a:gd name="connsiteX30" fmla="*/ 54244 w 1263111"/>
              <a:gd name="connsiteY30" fmla="*/ 728420 h 751698"/>
              <a:gd name="connsiteX31" fmla="*/ 30996 w 1263111"/>
              <a:gd name="connsiteY31" fmla="*/ 736169 h 751698"/>
              <a:gd name="connsiteX32" fmla="*/ 0 w 1263111"/>
              <a:gd name="connsiteY32" fmla="*/ 751668 h 75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3111" h="751698">
                <a:moveTo>
                  <a:pt x="1263111" y="0"/>
                </a:moveTo>
                <a:cubicBezTo>
                  <a:pt x="1242447" y="5166"/>
                  <a:pt x="1211851" y="-2901"/>
                  <a:pt x="1201118" y="15498"/>
                </a:cubicBezTo>
                <a:cubicBezTo>
                  <a:pt x="1188038" y="37921"/>
                  <a:pt x="1204599" y="67384"/>
                  <a:pt x="1208867" y="92990"/>
                </a:cubicBezTo>
                <a:cubicBezTo>
                  <a:pt x="1212369" y="114001"/>
                  <a:pt x="1224366" y="154983"/>
                  <a:pt x="1224366" y="154983"/>
                </a:cubicBezTo>
                <a:cubicBezTo>
                  <a:pt x="1221783" y="162732"/>
                  <a:pt x="1224653" y="176769"/>
                  <a:pt x="1216617" y="178230"/>
                </a:cubicBezTo>
                <a:cubicBezTo>
                  <a:pt x="1191076" y="182874"/>
                  <a:pt x="1163903" y="178224"/>
                  <a:pt x="1139125" y="170481"/>
                </a:cubicBezTo>
                <a:cubicBezTo>
                  <a:pt x="1121346" y="164925"/>
                  <a:pt x="1110300" y="145376"/>
                  <a:pt x="1092630" y="139485"/>
                </a:cubicBezTo>
                <a:lnTo>
                  <a:pt x="1069383" y="131735"/>
                </a:lnTo>
                <a:cubicBezTo>
                  <a:pt x="1035803" y="134318"/>
                  <a:pt x="1001027" y="130233"/>
                  <a:pt x="968644" y="139485"/>
                </a:cubicBezTo>
                <a:cubicBezTo>
                  <a:pt x="960790" y="141729"/>
                  <a:pt x="961572" y="154592"/>
                  <a:pt x="960894" y="162732"/>
                </a:cubicBezTo>
                <a:cubicBezTo>
                  <a:pt x="956384" y="216850"/>
                  <a:pt x="955728" y="271220"/>
                  <a:pt x="953145" y="325464"/>
                </a:cubicBezTo>
                <a:cubicBezTo>
                  <a:pt x="915827" y="321732"/>
                  <a:pt x="874077" y="320103"/>
                  <a:pt x="836908" y="309966"/>
                </a:cubicBezTo>
                <a:cubicBezTo>
                  <a:pt x="821147" y="305668"/>
                  <a:pt x="790413" y="294468"/>
                  <a:pt x="790413" y="294468"/>
                </a:cubicBezTo>
                <a:cubicBezTo>
                  <a:pt x="772332" y="297051"/>
                  <a:pt x="754139" y="298950"/>
                  <a:pt x="736169" y="302217"/>
                </a:cubicBezTo>
                <a:cubicBezTo>
                  <a:pt x="725690" y="304122"/>
                  <a:pt x="714034" y="304058"/>
                  <a:pt x="705172" y="309966"/>
                </a:cubicBezTo>
                <a:cubicBezTo>
                  <a:pt x="697423" y="315132"/>
                  <a:pt x="694840" y="325464"/>
                  <a:pt x="689674" y="333213"/>
                </a:cubicBezTo>
                <a:cubicBezTo>
                  <a:pt x="662624" y="414364"/>
                  <a:pt x="676486" y="363536"/>
                  <a:pt x="658678" y="488197"/>
                </a:cubicBezTo>
                <a:cubicBezTo>
                  <a:pt x="614766" y="485614"/>
                  <a:pt x="570712" y="484824"/>
                  <a:pt x="526942" y="480447"/>
                </a:cubicBezTo>
                <a:cubicBezTo>
                  <a:pt x="479256" y="475678"/>
                  <a:pt x="528132" y="464552"/>
                  <a:pt x="480447" y="480447"/>
                </a:cubicBezTo>
                <a:lnTo>
                  <a:pt x="464949" y="526942"/>
                </a:lnTo>
                <a:lnTo>
                  <a:pt x="457200" y="550190"/>
                </a:lnTo>
                <a:cubicBezTo>
                  <a:pt x="450312" y="570854"/>
                  <a:pt x="451906" y="581925"/>
                  <a:pt x="426203" y="588935"/>
                </a:cubicBezTo>
                <a:cubicBezTo>
                  <a:pt x="406112" y="594415"/>
                  <a:pt x="384932" y="594613"/>
                  <a:pt x="364210" y="596685"/>
                </a:cubicBezTo>
                <a:cubicBezTo>
                  <a:pt x="333260" y="599780"/>
                  <a:pt x="302217" y="601851"/>
                  <a:pt x="271220" y="604434"/>
                </a:cubicBezTo>
                <a:cubicBezTo>
                  <a:pt x="268637" y="612183"/>
                  <a:pt x="267674" y="620677"/>
                  <a:pt x="263471" y="627681"/>
                </a:cubicBezTo>
                <a:cubicBezTo>
                  <a:pt x="254452" y="642712"/>
                  <a:pt x="237397" y="648118"/>
                  <a:pt x="224725" y="658678"/>
                </a:cubicBezTo>
                <a:cubicBezTo>
                  <a:pt x="216306" y="665694"/>
                  <a:pt x="210993" y="676488"/>
                  <a:pt x="201478" y="681925"/>
                </a:cubicBezTo>
                <a:cubicBezTo>
                  <a:pt x="192231" y="687209"/>
                  <a:pt x="180722" y="686748"/>
                  <a:pt x="170481" y="689674"/>
                </a:cubicBezTo>
                <a:cubicBezTo>
                  <a:pt x="162627" y="691918"/>
                  <a:pt x="154539" y="693771"/>
                  <a:pt x="147233" y="697424"/>
                </a:cubicBezTo>
                <a:cubicBezTo>
                  <a:pt x="138903" y="701589"/>
                  <a:pt x="132316" y="708757"/>
                  <a:pt x="123986" y="712922"/>
                </a:cubicBezTo>
                <a:cubicBezTo>
                  <a:pt x="103053" y="723389"/>
                  <a:pt x="75673" y="723658"/>
                  <a:pt x="54244" y="728420"/>
                </a:cubicBezTo>
                <a:cubicBezTo>
                  <a:pt x="46270" y="730192"/>
                  <a:pt x="38745" y="733586"/>
                  <a:pt x="30996" y="736169"/>
                </a:cubicBezTo>
                <a:cubicBezTo>
                  <a:pt x="5600" y="753101"/>
                  <a:pt x="17062" y="751668"/>
                  <a:pt x="0" y="751668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B6F96B4B-CCC1-467D-80F7-186CFBE8759A}"/>
              </a:ext>
            </a:extLst>
          </p:cNvPr>
          <p:cNvSpPr/>
          <p:nvPr/>
        </p:nvSpPr>
        <p:spPr>
          <a:xfrm>
            <a:off x="6742994" y="3972514"/>
            <a:ext cx="1661620" cy="1160482"/>
          </a:xfrm>
          <a:custGeom>
            <a:avLst/>
            <a:gdLst>
              <a:gd name="connsiteX0" fmla="*/ 0 w 1811945"/>
              <a:gd name="connsiteY0" fmla="*/ 1205154 h 1247292"/>
              <a:gd name="connsiteX1" fmla="*/ 50566 w 1811945"/>
              <a:gd name="connsiteY1" fmla="*/ 1158802 h 1247292"/>
              <a:gd name="connsiteX2" fmla="*/ 71635 w 1811945"/>
              <a:gd name="connsiteY2" fmla="*/ 1125091 h 1247292"/>
              <a:gd name="connsiteX3" fmla="*/ 80063 w 1811945"/>
              <a:gd name="connsiteY3" fmla="*/ 1112450 h 1247292"/>
              <a:gd name="connsiteX4" fmla="*/ 92704 w 1811945"/>
              <a:gd name="connsiteY4" fmla="*/ 1104022 h 1247292"/>
              <a:gd name="connsiteX5" fmla="*/ 105346 w 1811945"/>
              <a:gd name="connsiteY5" fmla="*/ 1112450 h 1247292"/>
              <a:gd name="connsiteX6" fmla="*/ 126415 w 1811945"/>
              <a:gd name="connsiteY6" fmla="*/ 1154588 h 1247292"/>
              <a:gd name="connsiteX7" fmla="*/ 143270 w 1811945"/>
              <a:gd name="connsiteY7" fmla="*/ 1163015 h 1247292"/>
              <a:gd name="connsiteX8" fmla="*/ 181195 w 1811945"/>
              <a:gd name="connsiteY8" fmla="*/ 1222009 h 1247292"/>
              <a:gd name="connsiteX9" fmla="*/ 214905 w 1811945"/>
              <a:gd name="connsiteY9" fmla="*/ 1247292 h 1247292"/>
              <a:gd name="connsiteX10" fmla="*/ 269685 w 1811945"/>
              <a:gd name="connsiteY10" fmla="*/ 1222009 h 1247292"/>
              <a:gd name="connsiteX11" fmla="*/ 282327 w 1811945"/>
              <a:gd name="connsiteY11" fmla="*/ 1192512 h 1247292"/>
              <a:gd name="connsiteX12" fmla="*/ 290754 w 1811945"/>
              <a:gd name="connsiteY12" fmla="*/ 1116663 h 1247292"/>
              <a:gd name="connsiteX13" fmla="*/ 307609 w 1811945"/>
              <a:gd name="connsiteY13" fmla="*/ 1095594 h 1247292"/>
              <a:gd name="connsiteX14" fmla="*/ 345534 w 1811945"/>
              <a:gd name="connsiteY14" fmla="*/ 1116663 h 1247292"/>
              <a:gd name="connsiteX15" fmla="*/ 387672 w 1811945"/>
              <a:gd name="connsiteY15" fmla="*/ 1188298 h 1247292"/>
              <a:gd name="connsiteX16" fmla="*/ 404527 w 1811945"/>
              <a:gd name="connsiteY16" fmla="*/ 1213581 h 1247292"/>
              <a:gd name="connsiteX17" fmla="*/ 425597 w 1811945"/>
              <a:gd name="connsiteY17" fmla="*/ 1222009 h 1247292"/>
              <a:gd name="connsiteX18" fmla="*/ 488804 w 1811945"/>
              <a:gd name="connsiteY18" fmla="*/ 1209367 h 1247292"/>
              <a:gd name="connsiteX19" fmla="*/ 505659 w 1811945"/>
              <a:gd name="connsiteY19" fmla="*/ 1184085 h 1247292"/>
              <a:gd name="connsiteX20" fmla="*/ 535156 w 1811945"/>
              <a:gd name="connsiteY20" fmla="*/ 1116663 h 1247292"/>
              <a:gd name="connsiteX21" fmla="*/ 539370 w 1811945"/>
              <a:gd name="connsiteY21" fmla="*/ 1074525 h 1247292"/>
              <a:gd name="connsiteX22" fmla="*/ 602577 w 1811945"/>
              <a:gd name="connsiteY22" fmla="*/ 1120877 h 1247292"/>
              <a:gd name="connsiteX23" fmla="*/ 611005 w 1811945"/>
              <a:gd name="connsiteY23" fmla="*/ 1137732 h 1247292"/>
              <a:gd name="connsiteX24" fmla="*/ 644715 w 1811945"/>
              <a:gd name="connsiteY24" fmla="*/ 1196726 h 1247292"/>
              <a:gd name="connsiteX25" fmla="*/ 669998 w 1811945"/>
              <a:gd name="connsiteY25" fmla="*/ 1205154 h 1247292"/>
              <a:gd name="connsiteX26" fmla="*/ 703709 w 1811945"/>
              <a:gd name="connsiteY26" fmla="*/ 1179871 h 1247292"/>
              <a:gd name="connsiteX27" fmla="*/ 737420 w 1811945"/>
              <a:gd name="connsiteY27" fmla="*/ 1129305 h 1247292"/>
              <a:gd name="connsiteX28" fmla="*/ 758489 w 1811945"/>
              <a:gd name="connsiteY28" fmla="*/ 1023959 h 1247292"/>
              <a:gd name="connsiteX29" fmla="*/ 779558 w 1811945"/>
              <a:gd name="connsiteY29" fmla="*/ 1028173 h 1247292"/>
              <a:gd name="connsiteX30" fmla="*/ 813268 w 1811945"/>
              <a:gd name="connsiteY30" fmla="*/ 1074525 h 1247292"/>
              <a:gd name="connsiteX31" fmla="*/ 817482 w 1811945"/>
              <a:gd name="connsiteY31" fmla="*/ 1108236 h 1247292"/>
              <a:gd name="connsiteX32" fmla="*/ 821696 w 1811945"/>
              <a:gd name="connsiteY32" fmla="*/ 1133519 h 1247292"/>
              <a:gd name="connsiteX33" fmla="*/ 834338 w 1811945"/>
              <a:gd name="connsiteY33" fmla="*/ 1141946 h 1247292"/>
              <a:gd name="connsiteX34" fmla="*/ 846979 w 1811945"/>
              <a:gd name="connsiteY34" fmla="*/ 1154588 h 1247292"/>
              <a:gd name="connsiteX35" fmla="*/ 943897 w 1811945"/>
              <a:gd name="connsiteY35" fmla="*/ 1116663 h 1247292"/>
              <a:gd name="connsiteX36" fmla="*/ 948111 w 1811945"/>
              <a:gd name="connsiteY36" fmla="*/ 1091380 h 1247292"/>
              <a:gd name="connsiteX37" fmla="*/ 960752 w 1811945"/>
              <a:gd name="connsiteY37" fmla="*/ 990249 h 1247292"/>
              <a:gd name="connsiteX38" fmla="*/ 969180 w 1811945"/>
              <a:gd name="connsiteY38" fmla="*/ 977607 h 1247292"/>
              <a:gd name="connsiteX39" fmla="*/ 981821 w 1811945"/>
              <a:gd name="connsiteY39" fmla="*/ 998676 h 1247292"/>
              <a:gd name="connsiteX40" fmla="*/ 1015532 w 1811945"/>
              <a:gd name="connsiteY40" fmla="*/ 1049242 h 1247292"/>
              <a:gd name="connsiteX41" fmla="*/ 1049243 w 1811945"/>
              <a:gd name="connsiteY41" fmla="*/ 1053456 h 1247292"/>
              <a:gd name="connsiteX42" fmla="*/ 1163016 w 1811945"/>
              <a:gd name="connsiteY42" fmla="*/ 981821 h 1247292"/>
              <a:gd name="connsiteX43" fmla="*/ 1158802 w 1811945"/>
              <a:gd name="connsiteY43" fmla="*/ 964966 h 1247292"/>
              <a:gd name="connsiteX44" fmla="*/ 1163016 w 1811945"/>
              <a:gd name="connsiteY44" fmla="*/ 931255 h 1247292"/>
              <a:gd name="connsiteX45" fmla="*/ 1230437 w 1811945"/>
              <a:gd name="connsiteY45" fmla="*/ 956538 h 1247292"/>
              <a:gd name="connsiteX46" fmla="*/ 1268362 w 1811945"/>
              <a:gd name="connsiteY46" fmla="*/ 981821 h 1247292"/>
              <a:gd name="connsiteX47" fmla="*/ 1365280 w 1811945"/>
              <a:gd name="connsiteY47" fmla="*/ 969179 h 1247292"/>
              <a:gd name="connsiteX48" fmla="*/ 1352638 w 1811945"/>
              <a:gd name="connsiteY48" fmla="*/ 914400 h 1247292"/>
              <a:gd name="connsiteX49" fmla="*/ 1327355 w 1811945"/>
              <a:gd name="connsiteY49" fmla="*/ 855406 h 1247292"/>
              <a:gd name="connsiteX50" fmla="*/ 1310500 w 1811945"/>
              <a:gd name="connsiteY50" fmla="*/ 813268 h 1247292"/>
              <a:gd name="connsiteX51" fmla="*/ 1318927 w 1811945"/>
              <a:gd name="connsiteY51" fmla="*/ 775344 h 1247292"/>
              <a:gd name="connsiteX52" fmla="*/ 1432701 w 1811945"/>
              <a:gd name="connsiteY52" fmla="*/ 787985 h 1247292"/>
              <a:gd name="connsiteX53" fmla="*/ 1453770 w 1811945"/>
              <a:gd name="connsiteY53" fmla="*/ 796413 h 1247292"/>
              <a:gd name="connsiteX54" fmla="*/ 1466411 w 1811945"/>
              <a:gd name="connsiteY54" fmla="*/ 804840 h 1247292"/>
              <a:gd name="connsiteX55" fmla="*/ 1441128 w 1811945"/>
              <a:gd name="connsiteY55" fmla="*/ 716350 h 1247292"/>
              <a:gd name="connsiteX56" fmla="*/ 1424273 w 1811945"/>
              <a:gd name="connsiteY56" fmla="*/ 678426 h 1247292"/>
              <a:gd name="connsiteX57" fmla="*/ 1436915 w 1811945"/>
              <a:gd name="connsiteY57" fmla="*/ 632073 h 1247292"/>
              <a:gd name="connsiteX58" fmla="*/ 1457984 w 1811945"/>
              <a:gd name="connsiteY58" fmla="*/ 627860 h 1247292"/>
              <a:gd name="connsiteX59" fmla="*/ 1491694 w 1811945"/>
              <a:gd name="connsiteY59" fmla="*/ 640501 h 1247292"/>
              <a:gd name="connsiteX60" fmla="*/ 1521191 w 1811945"/>
              <a:gd name="connsiteY60" fmla="*/ 644715 h 1247292"/>
              <a:gd name="connsiteX61" fmla="*/ 1559115 w 1811945"/>
              <a:gd name="connsiteY61" fmla="*/ 632073 h 1247292"/>
              <a:gd name="connsiteX62" fmla="*/ 1538046 w 1811945"/>
              <a:gd name="connsiteY62" fmla="*/ 547797 h 1247292"/>
              <a:gd name="connsiteX63" fmla="*/ 1529619 w 1811945"/>
              <a:gd name="connsiteY63" fmla="*/ 522514 h 1247292"/>
              <a:gd name="connsiteX64" fmla="*/ 1516977 w 1811945"/>
              <a:gd name="connsiteY64" fmla="*/ 509873 h 1247292"/>
              <a:gd name="connsiteX65" fmla="*/ 1508550 w 1811945"/>
              <a:gd name="connsiteY65" fmla="*/ 497231 h 1247292"/>
              <a:gd name="connsiteX66" fmla="*/ 1504336 w 1811945"/>
              <a:gd name="connsiteY66" fmla="*/ 480376 h 1247292"/>
              <a:gd name="connsiteX67" fmla="*/ 1626537 w 1811945"/>
              <a:gd name="connsiteY67" fmla="*/ 467734 h 1247292"/>
              <a:gd name="connsiteX68" fmla="*/ 1677103 w 1811945"/>
              <a:gd name="connsiteY68" fmla="*/ 463520 h 1247292"/>
              <a:gd name="connsiteX69" fmla="*/ 1660247 w 1811945"/>
              <a:gd name="connsiteY69" fmla="*/ 417168 h 1247292"/>
              <a:gd name="connsiteX70" fmla="*/ 1601254 w 1811945"/>
              <a:gd name="connsiteY70" fmla="*/ 358175 h 1247292"/>
              <a:gd name="connsiteX71" fmla="*/ 1584398 w 1811945"/>
              <a:gd name="connsiteY71" fmla="*/ 337106 h 1247292"/>
              <a:gd name="connsiteX72" fmla="*/ 1664461 w 1811945"/>
              <a:gd name="connsiteY72" fmla="*/ 337106 h 1247292"/>
              <a:gd name="connsiteX73" fmla="*/ 1811945 w 1811945"/>
              <a:gd name="connsiteY73" fmla="*/ 345533 h 1247292"/>
              <a:gd name="connsiteX74" fmla="*/ 1795090 w 1811945"/>
              <a:gd name="connsiteY74" fmla="*/ 324464 h 1247292"/>
              <a:gd name="connsiteX75" fmla="*/ 1774021 w 1811945"/>
              <a:gd name="connsiteY75" fmla="*/ 311823 h 1247292"/>
              <a:gd name="connsiteX76" fmla="*/ 1731882 w 1811945"/>
              <a:gd name="connsiteY76" fmla="*/ 294967 h 1247292"/>
              <a:gd name="connsiteX77" fmla="*/ 1715027 w 1811945"/>
              <a:gd name="connsiteY77" fmla="*/ 282326 h 1247292"/>
              <a:gd name="connsiteX78" fmla="*/ 1702385 w 1811945"/>
              <a:gd name="connsiteY78" fmla="*/ 273898 h 1247292"/>
              <a:gd name="connsiteX79" fmla="*/ 1689744 w 1811945"/>
              <a:gd name="connsiteY79" fmla="*/ 248615 h 1247292"/>
              <a:gd name="connsiteX80" fmla="*/ 1702385 w 1811945"/>
              <a:gd name="connsiteY80" fmla="*/ 160125 h 1247292"/>
              <a:gd name="connsiteX81" fmla="*/ 1706599 w 1811945"/>
              <a:gd name="connsiteY81" fmla="*/ 122201 h 1247292"/>
              <a:gd name="connsiteX82" fmla="*/ 1710813 w 1811945"/>
              <a:gd name="connsiteY82" fmla="*/ 71635 h 1247292"/>
              <a:gd name="connsiteX83" fmla="*/ 1715027 w 1811945"/>
              <a:gd name="connsiteY83" fmla="*/ 58993 h 1247292"/>
              <a:gd name="connsiteX84" fmla="*/ 1740310 w 1811945"/>
              <a:gd name="connsiteY84" fmla="*/ 0 h 124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811945" h="1247292">
                <a:moveTo>
                  <a:pt x="0" y="1205154"/>
                </a:moveTo>
                <a:cubicBezTo>
                  <a:pt x="38677" y="1166477"/>
                  <a:pt x="20998" y="1180978"/>
                  <a:pt x="50566" y="1158802"/>
                </a:cubicBezTo>
                <a:cubicBezTo>
                  <a:pt x="57589" y="1147565"/>
                  <a:pt x="64521" y="1136270"/>
                  <a:pt x="71635" y="1125091"/>
                </a:cubicBezTo>
                <a:cubicBezTo>
                  <a:pt x="74354" y="1120818"/>
                  <a:pt x="75849" y="1115259"/>
                  <a:pt x="80063" y="1112450"/>
                </a:cubicBezTo>
                <a:lnTo>
                  <a:pt x="92704" y="1104022"/>
                </a:lnTo>
                <a:cubicBezTo>
                  <a:pt x="96918" y="1106831"/>
                  <a:pt x="102537" y="1108236"/>
                  <a:pt x="105346" y="1112450"/>
                </a:cubicBezTo>
                <a:cubicBezTo>
                  <a:pt x="114057" y="1125516"/>
                  <a:pt x="112369" y="1147565"/>
                  <a:pt x="126415" y="1154588"/>
                </a:cubicBezTo>
                <a:lnTo>
                  <a:pt x="143270" y="1163015"/>
                </a:lnTo>
                <a:cubicBezTo>
                  <a:pt x="156459" y="1189392"/>
                  <a:pt x="159569" y="1202047"/>
                  <a:pt x="181195" y="1222009"/>
                </a:cubicBezTo>
                <a:cubicBezTo>
                  <a:pt x="191516" y="1231536"/>
                  <a:pt x="214905" y="1247292"/>
                  <a:pt x="214905" y="1247292"/>
                </a:cubicBezTo>
                <a:cubicBezTo>
                  <a:pt x="233903" y="1241864"/>
                  <a:pt x="255940" y="1238809"/>
                  <a:pt x="269685" y="1222009"/>
                </a:cubicBezTo>
                <a:cubicBezTo>
                  <a:pt x="276459" y="1213730"/>
                  <a:pt x="278113" y="1202344"/>
                  <a:pt x="282327" y="1192512"/>
                </a:cubicBezTo>
                <a:cubicBezTo>
                  <a:pt x="285136" y="1167229"/>
                  <a:pt x="284333" y="1141278"/>
                  <a:pt x="290754" y="1116663"/>
                </a:cubicBezTo>
                <a:cubicBezTo>
                  <a:pt x="293024" y="1107960"/>
                  <a:pt x="298615" y="1095594"/>
                  <a:pt x="307609" y="1095594"/>
                </a:cubicBezTo>
                <a:cubicBezTo>
                  <a:pt x="322070" y="1095594"/>
                  <a:pt x="332892" y="1109640"/>
                  <a:pt x="345534" y="1116663"/>
                </a:cubicBezTo>
                <a:cubicBezTo>
                  <a:pt x="386837" y="1199269"/>
                  <a:pt x="353319" y="1141062"/>
                  <a:pt x="387672" y="1188298"/>
                </a:cubicBezTo>
                <a:cubicBezTo>
                  <a:pt x="393629" y="1196490"/>
                  <a:pt x="396957" y="1206852"/>
                  <a:pt x="404527" y="1213581"/>
                </a:cubicBezTo>
                <a:cubicBezTo>
                  <a:pt x="410181" y="1218606"/>
                  <a:pt x="418574" y="1219200"/>
                  <a:pt x="425597" y="1222009"/>
                </a:cubicBezTo>
                <a:cubicBezTo>
                  <a:pt x="446666" y="1217795"/>
                  <a:pt x="469386" y="1218565"/>
                  <a:pt x="488804" y="1209367"/>
                </a:cubicBezTo>
                <a:cubicBezTo>
                  <a:pt x="497957" y="1205031"/>
                  <a:pt x="500448" y="1192770"/>
                  <a:pt x="505659" y="1184085"/>
                </a:cubicBezTo>
                <a:cubicBezTo>
                  <a:pt x="529800" y="1143850"/>
                  <a:pt x="524094" y="1155378"/>
                  <a:pt x="535156" y="1116663"/>
                </a:cubicBezTo>
                <a:cubicBezTo>
                  <a:pt x="536561" y="1102617"/>
                  <a:pt x="525751" y="1078239"/>
                  <a:pt x="539370" y="1074525"/>
                </a:cubicBezTo>
                <a:cubicBezTo>
                  <a:pt x="543984" y="1073267"/>
                  <a:pt x="591668" y="1112150"/>
                  <a:pt x="602577" y="1120877"/>
                </a:cubicBezTo>
                <a:cubicBezTo>
                  <a:pt x="605386" y="1126495"/>
                  <a:pt x="608406" y="1132013"/>
                  <a:pt x="611005" y="1137732"/>
                </a:cubicBezTo>
                <a:cubicBezTo>
                  <a:pt x="619914" y="1157332"/>
                  <a:pt x="627020" y="1182248"/>
                  <a:pt x="644715" y="1196726"/>
                </a:cubicBezTo>
                <a:cubicBezTo>
                  <a:pt x="651590" y="1202351"/>
                  <a:pt x="661570" y="1202345"/>
                  <a:pt x="669998" y="1205154"/>
                </a:cubicBezTo>
                <a:cubicBezTo>
                  <a:pt x="681235" y="1196726"/>
                  <a:pt x="693355" y="1189362"/>
                  <a:pt x="703709" y="1179871"/>
                </a:cubicBezTo>
                <a:cubicBezTo>
                  <a:pt x="718065" y="1166711"/>
                  <a:pt x="728155" y="1145518"/>
                  <a:pt x="737420" y="1129305"/>
                </a:cubicBezTo>
                <a:cubicBezTo>
                  <a:pt x="738372" y="1122164"/>
                  <a:pt x="746233" y="1037747"/>
                  <a:pt x="758489" y="1023959"/>
                </a:cubicBezTo>
                <a:cubicBezTo>
                  <a:pt x="763247" y="1018606"/>
                  <a:pt x="772535" y="1026768"/>
                  <a:pt x="779558" y="1028173"/>
                </a:cubicBezTo>
                <a:cubicBezTo>
                  <a:pt x="800301" y="1042003"/>
                  <a:pt x="800961" y="1039656"/>
                  <a:pt x="813268" y="1074525"/>
                </a:cubicBezTo>
                <a:cubicBezTo>
                  <a:pt x="817037" y="1085204"/>
                  <a:pt x="815880" y="1097025"/>
                  <a:pt x="817482" y="1108236"/>
                </a:cubicBezTo>
                <a:cubicBezTo>
                  <a:pt x="818690" y="1116694"/>
                  <a:pt x="817875" y="1125877"/>
                  <a:pt x="821696" y="1133519"/>
                </a:cubicBezTo>
                <a:cubicBezTo>
                  <a:pt x="823961" y="1138049"/>
                  <a:pt x="830447" y="1138704"/>
                  <a:pt x="834338" y="1141946"/>
                </a:cubicBezTo>
                <a:cubicBezTo>
                  <a:pt x="838916" y="1145761"/>
                  <a:pt x="842765" y="1150374"/>
                  <a:pt x="846979" y="1154588"/>
                </a:cubicBezTo>
                <a:cubicBezTo>
                  <a:pt x="890258" y="1146950"/>
                  <a:pt x="921176" y="1155614"/>
                  <a:pt x="943897" y="1116663"/>
                </a:cubicBezTo>
                <a:cubicBezTo>
                  <a:pt x="948202" y="1109283"/>
                  <a:pt x="946706" y="1099808"/>
                  <a:pt x="948111" y="1091380"/>
                </a:cubicBezTo>
                <a:cubicBezTo>
                  <a:pt x="950500" y="1053160"/>
                  <a:pt x="948174" y="1024838"/>
                  <a:pt x="960752" y="990249"/>
                </a:cubicBezTo>
                <a:cubicBezTo>
                  <a:pt x="962483" y="985489"/>
                  <a:pt x="966371" y="981821"/>
                  <a:pt x="969180" y="977607"/>
                </a:cubicBezTo>
                <a:cubicBezTo>
                  <a:pt x="973394" y="984630"/>
                  <a:pt x="978158" y="991351"/>
                  <a:pt x="981821" y="998676"/>
                </a:cubicBezTo>
                <a:cubicBezTo>
                  <a:pt x="990700" y="1016434"/>
                  <a:pt x="993149" y="1041781"/>
                  <a:pt x="1015532" y="1049242"/>
                </a:cubicBezTo>
                <a:cubicBezTo>
                  <a:pt x="1026275" y="1052823"/>
                  <a:pt x="1038006" y="1052051"/>
                  <a:pt x="1049243" y="1053456"/>
                </a:cubicBezTo>
                <a:cubicBezTo>
                  <a:pt x="1180956" y="1044048"/>
                  <a:pt x="1173782" y="1084089"/>
                  <a:pt x="1163016" y="981821"/>
                </a:cubicBezTo>
                <a:cubicBezTo>
                  <a:pt x="1162410" y="976062"/>
                  <a:pt x="1160207" y="970584"/>
                  <a:pt x="1158802" y="964966"/>
                </a:cubicBezTo>
                <a:cubicBezTo>
                  <a:pt x="1160207" y="953729"/>
                  <a:pt x="1152446" y="935320"/>
                  <a:pt x="1163016" y="931255"/>
                </a:cubicBezTo>
                <a:cubicBezTo>
                  <a:pt x="1190657" y="920624"/>
                  <a:pt x="1211703" y="943569"/>
                  <a:pt x="1230437" y="956538"/>
                </a:cubicBezTo>
                <a:cubicBezTo>
                  <a:pt x="1242929" y="965186"/>
                  <a:pt x="1268362" y="981821"/>
                  <a:pt x="1268362" y="981821"/>
                </a:cubicBezTo>
                <a:cubicBezTo>
                  <a:pt x="1300668" y="977607"/>
                  <a:pt x="1335621" y="982661"/>
                  <a:pt x="1365280" y="969179"/>
                </a:cubicBezTo>
                <a:cubicBezTo>
                  <a:pt x="1371255" y="966463"/>
                  <a:pt x="1353970" y="917285"/>
                  <a:pt x="1352638" y="914400"/>
                </a:cubicBezTo>
                <a:cubicBezTo>
                  <a:pt x="1304229" y="809513"/>
                  <a:pt x="1362806" y="955851"/>
                  <a:pt x="1327355" y="855406"/>
                </a:cubicBezTo>
                <a:cubicBezTo>
                  <a:pt x="1322320" y="841140"/>
                  <a:pt x="1310500" y="813268"/>
                  <a:pt x="1310500" y="813268"/>
                </a:cubicBezTo>
                <a:cubicBezTo>
                  <a:pt x="1313309" y="800627"/>
                  <a:pt x="1307210" y="780858"/>
                  <a:pt x="1318927" y="775344"/>
                </a:cubicBezTo>
                <a:cubicBezTo>
                  <a:pt x="1331524" y="769416"/>
                  <a:pt x="1416060" y="785211"/>
                  <a:pt x="1432701" y="787985"/>
                </a:cubicBezTo>
                <a:cubicBezTo>
                  <a:pt x="1439724" y="790794"/>
                  <a:pt x="1447005" y="793030"/>
                  <a:pt x="1453770" y="796413"/>
                </a:cubicBezTo>
                <a:cubicBezTo>
                  <a:pt x="1458300" y="798678"/>
                  <a:pt x="1466411" y="809904"/>
                  <a:pt x="1466411" y="804840"/>
                </a:cubicBezTo>
                <a:cubicBezTo>
                  <a:pt x="1466411" y="763768"/>
                  <a:pt x="1453776" y="749235"/>
                  <a:pt x="1441128" y="716350"/>
                </a:cubicBezTo>
                <a:cubicBezTo>
                  <a:pt x="1427452" y="680791"/>
                  <a:pt x="1439709" y="701578"/>
                  <a:pt x="1424273" y="678426"/>
                </a:cubicBezTo>
                <a:cubicBezTo>
                  <a:pt x="1419090" y="657692"/>
                  <a:pt x="1413711" y="652699"/>
                  <a:pt x="1436915" y="632073"/>
                </a:cubicBezTo>
                <a:cubicBezTo>
                  <a:pt x="1442268" y="627315"/>
                  <a:pt x="1450961" y="629264"/>
                  <a:pt x="1457984" y="627860"/>
                </a:cubicBezTo>
                <a:cubicBezTo>
                  <a:pt x="1460672" y="628935"/>
                  <a:pt x="1485093" y="639181"/>
                  <a:pt x="1491694" y="640501"/>
                </a:cubicBezTo>
                <a:cubicBezTo>
                  <a:pt x="1501433" y="642449"/>
                  <a:pt x="1511359" y="643310"/>
                  <a:pt x="1521191" y="644715"/>
                </a:cubicBezTo>
                <a:cubicBezTo>
                  <a:pt x="1533832" y="640501"/>
                  <a:pt x="1556832" y="645201"/>
                  <a:pt x="1559115" y="632073"/>
                </a:cubicBezTo>
                <a:cubicBezTo>
                  <a:pt x="1564076" y="603545"/>
                  <a:pt x="1545574" y="575758"/>
                  <a:pt x="1538046" y="547797"/>
                </a:cubicBezTo>
                <a:cubicBezTo>
                  <a:pt x="1535737" y="539219"/>
                  <a:pt x="1533933" y="530280"/>
                  <a:pt x="1529619" y="522514"/>
                </a:cubicBezTo>
                <a:cubicBezTo>
                  <a:pt x="1526725" y="517305"/>
                  <a:pt x="1520792" y="514451"/>
                  <a:pt x="1516977" y="509873"/>
                </a:cubicBezTo>
                <a:cubicBezTo>
                  <a:pt x="1513735" y="505982"/>
                  <a:pt x="1511359" y="501445"/>
                  <a:pt x="1508550" y="497231"/>
                </a:cubicBezTo>
                <a:cubicBezTo>
                  <a:pt x="1507145" y="491613"/>
                  <a:pt x="1504336" y="486167"/>
                  <a:pt x="1504336" y="480376"/>
                </a:cubicBezTo>
                <a:cubicBezTo>
                  <a:pt x="1504336" y="424850"/>
                  <a:pt x="1596253" y="466652"/>
                  <a:pt x="1626537" y="467734"/>
                </a:cubicBezTo>
                <a:cubicBezTo>
                  <a:pt x="1643392" y="466329"/>
                  <a:pt x="1667721" y="477593"/>
                  <a:pt x="1677103" y="463520"/>
                </a:cubicBezTo>
                <a:cubicBezTo>
                  <a:pt x="1686222" y="449841"/>
                  <a:pt x="1667939" y="431698"/>
                  <a:pt x="1660247" y="417168"/>
                </a:cubicBezTo>
                <a:cubicBezTo>
                  <a:pt x="1649330" y="396547"/>
                  <a:pt x="1615032" y="371953"/>
                  <a:pt x="1601254" y="358175"/>
                </a:cubicBezTo>
                <a:cubicBezTo>
                  <a:pt x="1594894" y="351815"/>
                  <a:pt x="1590017" y="344129"/>
                  <a:pt x="1584398" y="337106"/>
                </a:cubicBezTo>
                <a:cubicBezTo>
                  <a:pt x="1616897" y="315440"/>
                  <a:pt x="1587486" y="331069"/>
                  <a:pt x="1664461" y="337106"/>
                </a:cubicBezTo>
                <a:cubicBezTo>
                  <a:pt x="1713552" y="340956"/>
                  <a:pt x="1762784" y="342724"/>
                  <a:pt x="1811945" y="345533"/>
                </a:cubicBezTo>
                <a:cubicBezTo>
                  <a:pt x="1806327" y="338510"/>
                  <a:pt x="1801812" y="330439"/>
                  <a:pt x="1795090" y="324464"/>
                </a:cubicBezTo>
                <a:cubicBezTo>
                  <a:pt x="1788969" y="319023"/>
                  <a:pt x="1781346" y="315486"/>
                  <a:pt x="1774021" y="311823"/>
                </a:cubicBezTo>
                <a:cubicBezTo>
                  <a:pt x="1754830" y="302227"/>
                  <a:pt x="1748698" y="300572"/>
                  <a:pt x="1731882" y="294967"/>
                </a:cubicBezTo>
                <a:cubicBezTo>
                  <a:pt x="1726264" y="290753"/>
                  <a:pt x="1720742" y="286408"/>
                  <a:pt x="1715027" y="282326"/>
                </a:cubicBezTo>
                <a:cubicBezTo>
                  <a:pt x="1710906" y="279382"/>
                  <a:pt x="1705966" y="277479"/>
                  <a:pt x="1702385" y="273898"/>
                </a:cubicBezTo>
                <a:cubicBezTo>
                  <a:pt x="1694217" y="265730"/>
                  <a:pt x="1693171" y="258896"/>
                  <a:pt x="1689744" y="248615"/>
                </a:cubicBezTo>
                <a:cubicBezTo>
                  <a:pt x="1699760" y="158476"/>
                  <a:pt x="1686608" y="270571"/>
                  <a:pt x="1702385" y="160125"/>
                </a:cubicBezTo>
                <a:cubicBezTo>
                  <a:pt x="1704184" y="147534"/>
                  <a:pt x="1705393" y="134863"/>
                  <a:pt x="1706599" y="122201"/>
                </a:cubicBezTo>
                <a:cubicBezTo>
                  <a:pt x="1708203" y="105363"/>
                  <a:pt x="1708578" y="88400"/>
                  <a:pt x="1710813" y="71635"/>
                </a:cubicBezTo>
                <a:cubicBezTo>
                  <a:pt x="1711400" y="67232"/>
                  <a:pt x="1713336" y="63100"/>
                  <a:pt x="1715027" y="58993"/>
                </a:cubicBezTo>
                <a:cubicBezTo>
                  <a:pt x="1723173" y="39210"/>
                  <a:pt x="1740310" y="0"/>
                  <a:pt x="1740310" y="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3082063" flipH="1">
            <a:off x="6522898" y="1233738"/>
            <a:ext cx="792804" cy="538378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04800" y="2241620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04800" y="2775020"/>
            <a:ext cx="489147" cy="4253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4800" y="1752600"/>
            <a:ext cx="489147" cy="425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14400" y="2209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Not backtracked from (</a:t>
            </a:r>
            <a:r>
              <a:rPr lang="en-US" dirty="0" err="1" smtClean="0">
                <a:latin typeface="Arial Narrow" pitchFamily="34" charset="0"/>
              </a:rPr>
              <a:t>Unfinsihed</a:t>
            </a:r>
            <a:r>
              <a:rPr lang="en-US" dirty="0" smtClean="0">
                <a:latin typeface="Arial Narrow" pitchFamily="34" charset="0"/>
              </a:rPr>
              <a:t>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4400" y="2743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B</a:t>
            </a:r>
            <a:r>
              <a:rPr lang="en-US" dirty="0" smtClean="0">
                <a:latin typeface="Arial Narrow" pitchFamily="34" charset="0"/>
              </a:rPr>
              <a:t>acktracked from (Finished)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000" y="60960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7F7F7F"/>
                </a:solidFill>
                <a:latin typeface="Arial Narrow" pitchFamily="34" charset="0"/>
              </a:rPr>
              <a:t>(1 (2</a:t>
            </a:r>
            <a:endParaRPr lang="en-US" sz="2800" dirty="0">
              <a:solidFill>
                <a:srgbClr val="7F7F7F"/>
              </a:solidFill>
              <a:latin typeface="Arial Narrow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7200" y="54864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Discover and Finish intervals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(node </a:t>
            </a: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DFS number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is “discovery time”)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04800" y="990600"/>
            <a:ext cx="4876800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How to detect edge types? Tree, Back, Forward, Cross..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14400" y="1752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Not Discovered (Undiscovered) </a:t>
            </a:r>
            <a:endParaRPr lang="en-US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633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1828800" y="0"/>
            <a:ext cx="499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00FF"/>
                </a:solidFill>
                <a:latin typeface="Arial Narrow" pitchFamily="34" charset="0"/>
              </a:rPr>
              <a:t>Directed DFS Tree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06931" y="1143000"/>
            <a:ext cx="4774372" cy="376400"/>
            <a:chOff x="406931" y="1143000"/>
            <a:chExt cx="4774372" cy="3764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E075A47B-F442-4379-A016-8BF8784D5F23}"/>
                </a:ext>
              </a:extLst>
            </p:cNvPr>
            <p:cNvGrpSpPr/>
            <p:nvPr/>
          </p:nvGrpSpPr>
          <p:grpSpPr>
            <a:xfrm>
              <a:off x="406931" y="1150068"/>
              <a:ext cx="3403069" cy="369332"/>
              <a:chOff x="167526" y="6024081"/>
              <a:chExt cx="3403069" cy="369332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167526" y="6208747"/>
                <a:ext cx="990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1407787" y="6024081"/>
                <a:ext cx="2162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 Narrow" pitchFamily="34" charset="0"/>
                  </a:rPr>
                  <a:t>Detecting Back </a:t>
                </a:r>
                <a:r>
                  <a:rPr lang="en-US" dirty="0">
                    <a:latin typeface="Arial Narrow" pitchFamily="34" charset="0"/>
                  </a:rPr>
                  <a:t>Edges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C38A94E2-3087-4727-B508-8DD16A286DFF}"/>
                </a:ext>
              </a:extLst>
            </p:cNvPr>
            <p:cNvSpPr txBox="1"/>
            <p:nvPr/>
          </p:nvSpPr>
          <p:spPr>
            <a:xfrm>
              <a:off x="3657600" y="1143000"/>
              <a:ext cx="1523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>
                  <a:srgbClr val="FF0000"/>
                </a:buClr>
                <a:buSzPct val="150000"/>
              </a:pPr>
              <a:r>
                <a:rPr lang="en-US" dirty="0" smtClean="0">
                  <a:solidFill>
                    <a:srgbClr val="FF0000"/>
                  </a:solidFill>
                  <a:latin typeface="Arial Narrow" pitchFamily="34" charset="0"/>
                </a:rPr>
                <a:t>(t</a:t>
              </a:r>
              <a:r>
                <a:rPr lang="en-US" i="0" dirty="0" smtClean="0">
                  <a:solidFill>
                    <a:srgbClr val="FF0000"/>
                  </a:solidFill>
                  <a:latin typeface="Arial Narrow" pitchFamily="34" charset="0"/>
                </a:rPr>
                <a:t>o ancestors)</a:t>
              </a:r>
              <a:endParaRPr lang="en-US" i="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</p:grpSp>
      <p:sp>
        <p:nvSpPr>
          <p:cNvPr id="2" name="Oval 1"/>
          <p:cNvSpPr/>
          <p:nvPr/>
        </p:nvSpPr>
        <p:spPr>
          <a:xfrm>
            <a:off x="6255457" y="4832420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696432" y="3910765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927771" y="2918212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9477" y="1996556"/>
            <a:ext cx="489147" cy="42538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16293" y="2181608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88313" y="1500280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41005" y="1067691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73508" y="4194351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42168" y="3556282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39754" y="3130902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4366990" y="2359641"/>
            <a:ext cx="632416" cy="62086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5345284" y="3281297"/>
            <a:ext cx="422781" cy="691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6113945" y="4273849"/>
            <a:ext cx="386086" cy="55857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5345284" y="2544692"/>
            <a:ext cx="842643" cy="4358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6185579" y="1493071"/>
            <a:ext cx="175288" cy="68853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6533806" y="1863365"/>
            <a:ext cx="926141" cy="3805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6672970" y="4557436"/>
            <a:ext cx="772172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7584328" y="3556282"/>
            <a:ext cx="33754" cy="6380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7791021" y="3919366"/>
            <a:ext cx="422781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3850810" y="2349837"/>
            <a:ext cx="1883522" cy="1896184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6116294" y="2616601"/>
            <a:ext cx="523036" cy="1365060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227715" y="4873296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715" y="4873296"/>
                <a:ext cx="544632" cy="343627"/>
              </a:xfrm>
              <a:prstGeom prst="rect">
                <a:avLst/>
              </a:prstGeom>
              <a:blipFill rotWithShape="1">
                <a:blip r:embed="rId3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664454" y="3930222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54" y="3930222"/>
                <a:ext cx="544632" cy="343627"/>
              </a:xfrm>
              <a:prstGeom prst="rect">
                <a:avLst/>
              </a:prstGeom>
              <a:blipFill rotWithShape="1">
                <a:blip r:embed="rId4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0029" y="292109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029" y="2921098"/>
                <a:ext cx="544632" cy="343627"/>
              </a:xfrm>
              <a:prstGeom prst="rect">
                <a:avLst/>
              </a:prstGeom>
              <a:blipFill rotWithShape="1">
                <a:blip r:embed="rId5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937724" y="2016014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724" y="2016014"/>
                <a:ext cx="544632" cy="343627"/>
              </a:xfrm>
              <a:prstGeom prst="rect">
                <a:avLst/>
              </a:prstGeom>
              <a:blipFill rotWithShape="1">
                <a:blip r:embed="rId6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094697" y="2201065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697" y="2201065"/>
                <a:ext cx="544632" cy="343627"/>
              </a:xfrm>
              <a:prstGeom prst="rect">
                <a:avLst/>
              </a:prstGeom>
              <a:blipFill rotWithShape="1">
                <a:blip r:embed="rId7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923923" y="1108567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923" y="1108567"/>
                <a:ext cx="544632" cy="343627"/>
              </a:xfrm>
              <a:prstGeom prst="rect">
                <a:avLst/>
              </a:prstGeom>
              <a:blipFill rotWithShape="1">
                <a:blip r:embed="rId8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384760" y="1519737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760" y="1519737"/>
                <a:ext cx="544632" cy="343627"/>
              </a:xfrm>
              <a:prstGeom prst="rect">
                <a:avLst/>
              </a:prstGeom>
              <a:blipFill rotWithShape="1">
                <a:blip r:embed="rId9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360571" y="4246062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571" y="4246062"/>
                <a:ext cx="544632" cy="343627"/>
              </a:xfrm>
              <a:prstGeom prst="rect">
                <a:avLst/>
              </a:prstGeom>
              <a:blipFill rotWithShape="1">
                <a:blip r:embed="rId10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328889" y="317177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889" y="3171778"/>
                <a:ext cx="544632" cy="343627"/>
              </a:xfrm>
              <a:prstGeom prst="rect">
                <a:avLst/>
              </a:prstGeom>
              <a:blipFill rotWithShape="1">
                <a:blip r:embed="rId11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142168" y="358294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168" y="3582948"/>
                <a:ext cx="544632" cy="343627"/>
              </a:xfrm>
              <a:prstGeom prst="rect">
                <a:avLst/>
              </a:prstGeom>
              <a:blipFill rotWithShape="1">
                <a:blip r:embed="rId12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reeform 44"/>
          <p:cNvSpPr/>
          <p:nvPr/>
        </p:nvSpPr>
        <p:spPr>
          <a:xfrm rot="8631544" flipH="1">
            <a:off x="6286060" y="3891632"/>
            <a:ext cx="1552555" cy="605436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189132" y="3409682"/>
            <a:ext cx="1158319" cy="699381"/>
          </a:xfrm>
          <a:custGeom>
            <a:avLst/>
            <a:gdLst>
              <a:gd name="connsiteX0" fmla="*/ 1263111 w 1263111"/>
              <a:gd name="connsiteY0" fmla="*/ 0 h 751698"/>
              <a:gd name="connsiteX1" fmla="*/ 1201118 w 1263111"/>
              <a:gd name="connsiteY1" fmla="*/ 15498 h 751698"/>
              <a:gd name="connsiteX2" fmla="*/ 1208867 w 1263111"/>
              <a:gd name="connsiteY2" fmla="*/ 92990 h 751698"/>
              <a:gd name="connsiteX3" fmla="*/ 1224366 w 1263111"/>
              <a:gd name="connsiteY3" fmla="*/ 154983 h 751698"/>
              <a:gd name="connsiteX4" fmla="*/ 1216617 w 1263111"/>
              <a:gd name="connsiteY4" fmla="*/ 178230 h 751698"/>
              <a:gd name="connsiteX5" fmla="*/ 1139125 w 1263111"/>
              <a:gd name="connsiteY5" fmla="*/ 170481 h 751698"/>
              <a:gd name="connsiteX6" fmla="*/ 1092630 w 1263111"/>
              <a:gd name="connsiteY6" fmla="*/ 139485 h 751698"/>
              <a:gd name="connsiteX7" fmla="*/ 1069383 w 1263111"/>
              <a:gd name="connsiteY7" fmla="*/ 131735 h 751698"/>
              <a:gd name="connsiteX8" fmla="*/ 968644 w 1263111"/>
              <a:gd name="connsiteY8" fmla="*/ 139485 h 751698"/>
              <a:gd name="connsiteX9" fmla="*/ 960894 w 1263111"/>
              <a:gd name="connsiteY9" fmla="*/ 162732 h 751698"/>
              <a:gd name="connsiteX10" fmla="*/ 953145 w 1263111"/>
              <a:gd name="connsiteY10" fmla="*/ 325464 h 751698"/>
              <a:gd name="connsiteX11" fmla="*/ 836908 w 1263111"/>
              <a:gd name="connsiteY11" fmla="*/ 309966 h 751698"/>
              <a:gd name="connsiteX12" fmla="*/ 790413 w 1263111"/>
              <a:gd name="connsiteY12" fmla="*/ 294468 h 751698"/>
              <a:gd name="connsiteX13" fmla="*/ 736169 w 1263111"/>
              <a:gd name="connsiteY13" fmla="*/ 302217 h 751698"/>
              <a:gd name="connsiteX14" fmla="*/ 705172 w 1263111"/>
              <a:gd name="connsiteY14" fmla="*/ 309966 h 751698"/>
              <a:gd name="connsiteX15" fmla="*/ 689674 w 1263111"/>
              <a:gd name="connsiteY15" fmla="*/ 333213 h 751698"/>
              <a:gd name="connsiteX16" fmla="*/ 658678 w 1263111"/>
              <a:gd name="connsiteY16" fmla="*/ 488197 h 751698"/>
              <a:gd name="connsiteX17" fmla="*/ 526942 w 1263111"/>
              <a:gd name="connsiteY17" fmla="*/ 480447 h 751698"/>
              <a:gd name="connsiteX18" fmla="*/ 480447 w 1263111"/>
              <a:gd name="connsiteY18" fmla="*/ 480447 h 751698"/>
              <a:gd name="connsiteX19" fmla="*/ 464949 w 1263111"/>
              <a:gd name="connsiteY19" fmla="*/ 526942 h 751698"/>
              <a:gd name="connsiteX20" fmla="*/ 457200 w 1263111"/>
              <a:gd name="connsiteY20" fmla="*/ 550190 h 751698"/>
              <a:gd name="connsiteX21" fmla="*/ 426203 w 1263111"/>
              <a:gd name="connsiteY21" fmla="*/ 588935 h 751698"/>
              <a:gd name="connsiteX22" fmla="*/ 364210 w 1263111"/>
              <a:gd name="connsiteY22" fmla="*/ 596685 h 751698"/>
              <a:gd name="connsiteX23" fmla="*/ 271220 w 1263111"/>
              <a:gd name="connsiteY23" fmla="*/ 604434 h 751698"/>
              <a:gd name="connsiteX24" fmla="*/ 263471 w 1263111"/>
              <a:gd name="connsiteY24" fmla="*/ 627681 h 751698"/>
              <a:gd name="connsiteX25" fmla="*/ 224725 w 1263111"/>
              <a:gd name="connsiteY25" fmla="*/ 658678 h 751698"/>
              <a:gd name="connsiteX26" fmla="*/ 201478 w 1263111"/>
              <a:gd name="connsiteY26" fmla="*/ 681925 h 751698"/>
              <a:gd name="connsiteX27" fmla="*/ 170481 w 1263111"/>
              <a:gd name="connsiteY27" fmla="*/ 689674 h 751698"/>
              <a:gd name="connsiteX28" fmla="*/ 147233 w 1263111"/>
              <a:gd name="connsiteY28" fmla="*/ 697424 h 751698"/>
              <a:gd name="connsiteX29" fmla="*/ 123986 w 1263111"/>
              <a:gd name="connsiteY29" fmla="*/ 712922 h 751698"/>
              <a:gd name="connsiteX30" fmla="*/ 54244 w 1263111"/>
              <a:gd name="connsiteY30" fmla="*/ 728420 h 751698"/>
              <a:gd name="connsiteX31" fmla="*/ 30996 w 1263111"/>
              <a:gd name="connsiteY31" fmla="*/ 736169 h 751698"/>
              <a:gd name="connsiteX32" fmla="*/ 0 w 1263111"/>
              <a:gd name="connsiteY32" fmla="*/ 751668 h 75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3111" h="751698">
                <a:moveTo>
                  <a:pt x="1263111" y="0"/>
                </a:moveTo>
                <a:cubicBezTo>
                  <a:pt x="1242447" y="5166"/>
                  <a:pt x="1211851" y="-2901"/>
                  <a:pt x="1201118" y="15498"/>
                </a:cubicBezTo>
                <a:cubicBezTo>
                  <a:pt x="1188038" y="37921"/>
                  <a:pt x="1204599" y="67384"/>
                  <a:pt x="1208867" y="92990"/>
                </a:cubicBezTo>
                <a:cubicBezTo>
                  <a:pt x="1212369" y="114001"/>
                  <a:pt x="1224366" y="154983"/>
                  <a:pt x="1224366" y="154983"/>
                </a:cubicBezTo>
                <a:cubicBezTo>
                  <a:pt x="1221783" y="162732"/>
                  <a:pt x="1224653" y="176769"/>
                  <a:pt x="1216617" y="178230"/>
                </a:cubicBezTo>
                <a:cubicBezTo>
                  <a:pt x="1191076" y="182874"/>
                  <a:pt x="1163903" y="178224"/>
                  <a:pt x="1139125" y="170481"/>
                </a:cubicBezTo>
                <a:cubicBezTo>
                  <a:pt x="1121346" y="164925"/>
                  <a:pt x="1110300" y="145376"/>
                  <a:pt x="1092630" y="139485"/>
                </a:cubicBezTo>
                <a:lnTo>
                  <a:pt x="1069383" y="131735"/>
                </a:lnTo>
                <a:cubicBezTo>
                  <a:pt x="1035803" y="134318"/>
                  <a:pt x="1001027" y="130233"/>
                  <a:pt x="968644" y="139485"/>
                </a:cubicBezTo>
                <a:cubicBezTo>
                  <a:pt x="960790" y="141729"/>
                  <a:pt x="961572" y="154592"/>
                  <a:pt x="960894" y="162732"/>
                </a:cubicBezTo>
                <a:cubicBezTo>
                  <a:pt x="956384" y="216850"/>
                  <a:pt x="955728" y="271220"/>
                  <a:pt x="953145" y="325464"/>
                </a:cubicBezTo>
                <a:cubicBezTo>
                  <a:pt x="915827" y="321732"/>
                  <a:pt x="874077" y="320103"/>
                  <a:pt x="836908" y="309966"/>
                </a:cubicBezTo>
                <a:cubicBezTo>
                  <a:pt x="821147" y="305668"/>
                  <a:pt x="790413" y="294468"/>
                  <a:pt x="790413" y="294468"/>
                </a:cubicBezTo>
                <a:cubicBezTo>
                  <a:pt x="772332" y="297051"/>
                  <a:pt x="754139" y="298950"/>
                  <a:pt x="736169" y="302217"/>
                </a:cubicBezTo>
                <a:cubicBezTo>
                  <a:pt x="725690" y="304122"/>
                  <a:pt x="714034" y="304058"/>
                  <a:pt x="705172" y="309966"/>
                </a:cubicBezTo>
                <a:cubicBezTo>
                  <a:pt x="697423" y="315132"/>
                  <a:pt x="694840" y="325464"/>
                  <a:pt x="689674" y="333213"/>
                </a:cubicBezTo>
                <a:cubicBezTo>
                  <a:pt x="662624" y="414364"/>
                  <a:pt x="676486" y="363536"/>
                  <a:pt x="658678" y="488197"/>
                </a:cubicBezTo>
                <a:cubicBezTo>
                  <a:pt x="614766" y="485614"/>
                  <a:pt x="570712" y="484824"/>
                  <a:pt x="526942" y="480447"/>
                </a:cubicBezTo>
                <a:cubicBezTo>
                  <a:pt x="479256" y="475678"/>
                  <a:pt x="528132" y="464552"/>
                  <a:pt x="480447" y="480447"/>
                </a:cubicBezTo>
                <a:lnTo>
                  <a:pt x="464949" y="526942"/>
                </a:lnTo>
                <a:lnTo>
                  <a:pt x="457200" y="550190"/>
                </a:lnTo>
                <a:cubicBezTo>
                  <a:pt x="450312" y="570854"/>
                  <a:pt x="451906" y="581925"/>
                  <a:pt x="426203" y="588935"/>
                </a:cubicBezTo>
                <a:cubicBezTo>
                  <a:pt x="406112" y="594415"/>
                  <a:pt x="384932" y="594613"/>
                  <a:pt x="364210" y="596685"/>
                </a:cubicBezTo>
                <a:cubicBezTo>
                  <a:pt x="333260" y="599780"/>
                  <a:pt x="302217" y="601851"/>
                  <a:pt x="271220" y="604434"/>
                </a:cubicBezTo>
                <a:cubicBezTo>
                  <a:pt x="268637" y="612183"/>
                  <a:pt x="267674" y="620677"/>
                  <a:pt x="263471" y="627681"/>
                </a:cubicBezTo>
                <a:cubicBezTo>
                  <a:pt x="254452" y="642712"/>
                  <a:pt x="237397" y="648118"/>
                  <a:pt x="224725" y="658678"/>
                </a:cubicBezTo>
                <a:cubicBezTo>
                  <a:pt x="216306" y="665694"/>
                  <a:pt x="210993" y="676488"/>
                  <a:pt x="201478" y="681925"/>
                </a:cubicBezTo>
                <a:cubicBezTo>
                  <a:pt x="192231" y="687209"/>
                  <a:pt x="180722" y="686748"/>
                  <a:pt x="170481" y="689674"/>
                </a:cubicBezTo>
                <a:cubicBezTo>
                  <a:pt x="162627" y="691918"/>
                  <a:pt x="154539" y="693771"/>
                  <a:pt x="147233" y="697424"/>
                </a:cubicBezTo>
                <a:cubicBezTo>
                  <a:pt x="138903" y="701589"/>
                  <a:pt x="132316" y="708757"/>
                  <a:pt x="123986" y="712922"/>
                </a:cubicBezTo>
                <a:cubicBezTo>
                  <a:pt x="103053" y="723389"/>
                  <a:pt x="75673" y="723658"/>
                  <a:pt x="54244" y="728420"/>
                </a:cubicBezTo>
                <a:cubicBezTo>
                  <a:pt x="46270" y="730192"/>
                  <a:pt x="38745" y="733586"/>
                  <a:pt x="30996" y="736169"/>
                </a:cubicBezTo>
                <a:cubicBezTo>
                  <a:pt x="5600" y="753101"/>
                  <a:pt x="17062" y="751668"/>
                  <a:pt x="0" y="751668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B6F96B4B-CCC1-467D-80F7-186CFBE8759A}"/>
              </a:ext>
            </a:extLst>
          </p:cNvPr>
          <p:cNvSpPr/>
          <p:nvPr/>
        </p:nvSpPr>
        <p:spPr>
          <a:xfrm>
            <a:off x="6742994" y="3972514"/>
            <a:ext cx="1661620" cy="1160482"/>
          </a:xfrm>
          <a:custGeom>
            <a:avLst/>
            <a:gdLst>
              <a:gd name="connsiteX0" fmla="*/ 0 w 1811945"/>
              <a:gd name="connsiteY0" fmla="*/ 1205154 h 1247292"/>
              <a:gd name="connsiteX1" fmla="*/ 50566 w 1811945"/>
              <a:gd name="connsiteY1" fmla="*/ 1158802 h 1247292"/>
              <a:gd name="connsiteX2" fmla="*/ 71635 w 1811945"/>
              <a:gd name="connsiteY2" fmla="*/ 1125091 h 1247292"/>
              <a:gd name="connsiteX3" fmla="*/ 80063 w 1811945"/>
              <a:gd name="connsiteY3" fmla="*/ 1112450 h 1247292"/>
              <a:gd name="connsiteX4" fmla="*/ 92704 w 1811945"/>
              <a:gd name="connsiteY4" fmla="*/ 1104022 h 1247292"/>
              <a:gd name="connsiteX5" fmla="*/ 105346 w 1811945"/>
              <a:gd name="connsiteY5" fmla="*/ 1112450 h 1247292"/>
              <a:gd name="connsiteX6" fmla="*/ 126415 w 1811945"/>
              <a:gd name="connsiteY6" fmla="*/ 1154588 h 1247292"/>
              <a:gd name="connsiteX7" fmla="*/ 143270 w 1811945"/>
              <a:gd name="connsiteY7" fmla="*/ 1163015 h 1247292"/>
              <a:gd name="connsiteX8" fmla="*/ 181195 w 1811945"/>
              <a:gd name="connsiteY8" fmla="*/ 1222009 h 1247292"/>
              <a:gd name="connsiteX9" fmla="*/ 214905 w 1811945"/>
              <a:gd name="connsiteY9" fmla="*/ 1247292 h 1247292"/>
              <a:gd name="connsiteX10" fmla="*/ 269685 w 1811945"/>
              <a:gd name="connsiteY10" fmla="*/ 1222009 h 1247292"/>
              <a:gd name="connsiteX11" fmla="*/ 282327 w 1811945"/>
              <a:gd name="connsiteY11" fmla="*/ 1192512 h 1247292"/>
              <a:gd name="connsiteX12" fmla="*/ 290754 w 1811945"/>
              <a:gd name="connsiteY12" fmla="*/ 1116663 h 1247292"/>
              <a:gd name="connsiteX13" fmla="*/ 307609 w 1811945"/>
              <a:gd name="connsiteY13" fmla="*/ 1095594 h 1247292"/>
              <a:gd name="connsiteX14" fmla="*/ 345534 w 1811945"/>
              <a:gd name="connsiteY14" fmla="*/ 1116663 h 1247292"/>
              <a:gd name="connsiteX15" fmla="*/ 387672 w 1811945"/>
              <a:gd name="connsiteY15" fmla="*/ 1188298 h 1247292"/>
              <a:gd name="connsiteX16" fmla="*/ 404527 w 1811945"/>
              <a:gd name="connsiteY16" fmla="*/ 1213581 h 1247292"/>
              <a:gd name="connsiteX17" fmla="*/ 425597 w 1811945"/>
              <a:gd name="connsiteY17" fmla="*/ 1222009 h 1247292"/>
              <a:gd name="connsiteX18" fmla="*/ 488804 w 1811945"/>
              <a:gd name="connsiteY18" fmla="*/ 1209367 h 1247292"/>
              <a:gd name="connsiteX19" fmla="*/ 505659 w 1811945"/>
              <a:gd name="connsiteY19" fmla="*/ 1184085 h 1247292"/>
              <a:gd name="connsiteX20" fmla="*/ 535156 w 1811945"/>
              <a:gd name="connsiteY20" fmla="*/ 1116663 h 1247292"/>
              <a:gd name="connsiteX21" fmla="*/ 539370 w 1811945"/>
              <a:gd name="connsiteY21" fmla="*/ 1074525 h 1247292"/>
              <a:gd name="connsiteX22" fmla="*/ 602577 w 1811945"/>
              <a:gd name="connsiteY22" fmla="*/ 1120877 h 1247292"/>
              <a:gd name="connsiteX23" fmla="*/ 611005 w 1811945"/>
              <a:gd name="connsiteY23" fmla="*/ 1137732 h 1247292"/>
              <a:gd name="connsiteX24" fmla="*/ 644715 w 1811945"/>
              <a:gd name="connsiteY24" fmla="*/ 1196726 h 1247292"/>
              <a:gd name="connsiteX25" fmla="*/ 669998 w 1811945"/>
              <a:gd name="connsiteY25" fmla="*/ 1205154 h 1247292"/>
              <a:gd name="connsiteX26" fmla="*/ 703709 w 1811945"/>
              <a:gd name="connsiteY26" fmla="*/ 1179871 h 1247292"/>
              <a:gd name="connsiteX27" fmla="*/ 737420 w 1811945"/>
              <a:gd name="connsiteY27" fmla="*/ 1129305 h 1247292"/>
              <a:gd name="connsiteX28" fmla="*/ 758489 w 1811945"/>
              <a:gd name="connsiteY28" fmla="*/ 1023959 h 1247292"/>
              <a:gd name="connsiteX29" fmla="*/ 779558 w 1811945"/>
              <a:gd name="connsiteY29" fmla="*/ 1028173 h 1247292"/>
              <a:gd name="connsiteX30" fmla="*/ 813268 w 1811945"/>
              <a:gd name="connsiteY30" fmla="*/ 1074525 h 1247292"/>
              <a:gd name="connsiteX31" fmla="*/ 817482 w 1811945"/>
              <a:gd name="connsiteY31" fmla="*/ 1108236 h 1247292"/>
              <a:gd name="connsiteX32" fmla="*/ 821696 w 1811945"/>
              <a:gd name="connsiteY32" fmla="*/ 1133519 h 1247292"/>
              <a:gd name="connsiteX33" fmla="*/ 834338 w 1811945"/>
              <a:gd name="connsiteY33" fmla="*/ 1141946 h 1247292"/>
              <a:gd name="connsiteX34" fmla="*/ 846979 w 1811945"/>
              <a:gd name="connsiteY34" fmla="*/ 1154588 h 1247292"/>
              <a:gd name="connsiteX35" fmla="*/ 943897 w 1811945"/>
              <a:gd name="connsiteY35" fmla="*/ 1116663 h 1247292"/>
              <a:gd name="connsiteX36" fmla="*/ 948111 w 1811945"/>
              <a:gd name="connsiteY36" fmla="*/ 1091380 h 1247292"/>
              <a:gd name="connsiteX37" fmla="*/ 960752 w 1811945"/>
              <a:gd name="connsiteY37" fmla="*/ 990249 h 1247292"/>
              <a:gd name="connsiteX38" fmla="*/ 969180 w 1811945"/>
              <a:gd name="connsiteY38" fmla="*/ 977607 h 1247292"/>
              <a:gd name="connsiteX39" fmla="*/ 981821 w 1811945"/>
              <a:gd name="connsiteY39" fmla="*/ 998676 h 1247292"/>
              <a:gd name="connsiteX40" fmla="*/ 1015532 w 1811945"/>
              <a:gd name="connsiteY40" fmla="*/ 1049242 h 1247292"/>
              <a:gd name="connsiteX41" fmla="*/ 1049243 w 1811945"/>
              <a:gd name="connsiteY41" fmla="*/ 1053456 h 1247292"/>
              <a:gd name="connsiteX42" fmla="*/ 1163016 w 1811945"/>
              <a:gd name="connsiteY42" fmla="*/ 981821 h 1247292"/>
              <a:gd name="connsiteX43" fmla="*/ 1158802 w 1811945"/>
              <a:gd name="connsiteY43" fmla="*/ 964966 h 1247292"/>
              <a:gd name="connsiteX44" fmla="*/ 1163016 w 1811945"/>
              <a:gd name="connsiteY44" fmla="*/ 931255 h 1247292"/>
              <a:gd name="connsiteX45" fmla="*/ 1230437 w 1811945"/>
              <a:gd name="connsiteY45" fmla="*/ 956538 h 1247292"/>
              <a:gd name="connsiteX46" fmla="*/ 1268362 w 1811945"/>
              <a:gd name="connsiteY46" fmla="*/ 981821 h 1247292"/>
              <a:gd name="connsiteX47" fmla="*/ 1365280 w 1811945"/>
              <a:gd name="connsiteY47" fmla="*/ 969179 h 1247292"/>
              <a:gd name="connsiteX48" fmla="*/ 1352638 w 1811945"/>
              <a:gd name="connsiteY48" fmla="*/ 914400 h 1247292"/>
              <a:gd name="connsiteX49" fmla="*/ 1327355 w 1811945"/>
              <a:gd name="connsiteY49" fmla="*/ 855406 h 1247292"/>
              <a:gd name="connsiteX50" fmla="*/ 1310500 w 1811945"/>
              <a:gd name="connsiteY50" fmla="*/ 813268 h 1247292"/>
              <a:gd name="connsiteX51" fmla="*/ 1318927 w 1811945"/>
              <a:gd name="connsiteY51" fmla="*/ 775344 h 1247292"/>
              <a:gd name="connsiteX52" fmla="*/ 1432701 w 1811945"/>
              <a:gd name="connsiteY52" fmla="*/ 787985 h 1247292"/>
              <a:gd name="connsiteX53" fmla="*/ 1453770 w 1811945"/>
              <a:gd name="connsiteY53" fmla="*/ 796413 h 1247292"/>
              <a:gd name="connsiteX54" fmla="*/ 1466411 w 1811945"/>
              <a:gd name="connsiteY54" fmla="*/ 804840 h 1247292"/>
              <a:gd name="connsiteX55" fmla="*/ 1441128 w 1811945"/>
              <a:gd name="connsiteY55" fmla="*/ 716350 h 1247292"/>
              <a:gd name="connsiteX56" fmla="*/ 1424273 w 1811945"/>
              <a:gd name="connsiteY56" fmla="*/ 678426 h 1247292"/>
              <a:gd name="connsiteX57" fmla="*/ 1436915 w 1811945"/>
              <a:gd name="connsiteY57" fmla="*/ 632073 h 1247292"/>
              <a:gd name="connsiteX58" fmla="*/ 1457984 w 1811945"/>
              <a:gd name="connsiteY58" fmla="*/ 627860 h 1247292"/>
              <a:gd name="connsiteX59" fmla="*/ 1491694 w 1811945"/>
              <a:gd name="connsiteY59" fmla="*/ 640501 h 1247292"/>
              <a:gd name="connsiteX60" fmla="*/ 1521191 w 1811945"/>
              <a:gd name="connsiteY60" fmla="*/ 644715 h 1247292"/>
              <a:gd name="connsiteX61" fmla="*/ 1559115 w 1811945"/>
              <a:gd name="connsiteY61" fmla="*/ 632073 h 1247292"/>
              <a:gd name="connsiteX62" fmla="*/ 1538046 w 1811945"/>
              <a:gd name="connsiteY62" fmla="*/ 547797 h 1247292"/>
              <a:gd name="connsiteX63" fmla="*/ 1529619 w 1811945"/>
              <a:gd name="connsiteY63" fmla="*/ 522514 h 1247292"/>
              <a:gd name="connsiteX64" fmla="*/ 1516977 w 1811945"/>
              <a:gd name="connsiteY64" fmla="*/ 509873 h 1247292"/>
              <a:gd name="connsiteX65" fmla="*/ 1508550 w 1811945"/>
              <a:gd name="connsiteY65" fmla="*/ 497231 h 1247292"/>
              <a:gd name="connsiteX66" fmla="*/ 1504336 w 1811945"/>
              <a:gd name="connsiteY66" fmla="*/ 480376 h 1247292"/>
              <a:gd name="connsiteX67" fmla="*/ 1626537 w 1811945"/>
              <a:gd name="connsiteY67" fmla="*/ 467734 h 1247292"/>
              <a:gd name="connsiteX68" fmla="*/ 1677103 w 1811945"/>
              <a:gd name="connsiteY68" fmla="*/ 463520 h 1247292"/>
              <a:gd name="connsiteX69" fmla="*/ 1660247 w 1811945"/>
              <a:gd name="connsiteY69" fmla="*/ 417168 h 1247292"/>
              <a:gd name="connsiteX70" fmla="*/ 1601254 w 1811945"/>
              <a:gd name="connsiteY70" fmla="*/ 358175 h 1247292"/>
              <a:gd name="connsiteX71" fmla="*/ 1584398 w 1811945"/>
              <a:gd name="connsiteY71" fmla="*/ 337106 h 1247292"/>
              <a:gd name="connsiteX72" fmla="*/ 1664461 w 1811945"/>
              <a:gd name="connsiteY72" fmla="*/ 337106 h 1247292"/>
              <a:gd name="connsiteX73" fmla="*/ 1811945 w 1811945"/>
              <a:gd name="connsiteY73" fmla="*/ 345533 h 1247292"/>
              <a:gd name="connsiteX74" fmla="*/ 1795090 w 1811945"/>
              <a:gd name="connsiteY74" fmla="*/ 324464 h 1247292"/>
              <a:gd name="connsiteX75" fmla="*/ 1774021 w 1811945"/>
              <a:gd name="connsiteY75" fmla="*/ 311823 h 1247292"/>
              <a:gd name="connsiteX76" fmla="*/ 1731882 w 1811945"/>
              <a:gd name="connsiteY76" fmla="*/ 294967 h 1247292"/>
              <a:gd name="connsiteX77" fmla="*/ 1715027 w 1811945"/>
              <a:gd name="connsiteY77" fmla="*/ 282326 h 1247292"/>
              <a:gd name="connsiteX78" fmla="*/ 1702385 w 1811945"/>
              <a:gd name="connsiteY78" fmla="*/ 273898 h 1247292"/>
              <a:gd name="connsiteX79" fmla="*/ 1689744 w 1811945"/>
              <a:gd name="connsiteY79" fmla="*/ 248615 h 1247292"/>
              <a:gd name="connsiteX80" fmla="*/ 1702385 w 1811945"/>
              <a:gd name="connsiteY80" fmla="*/ 160125 h 1247292"/>
              <a:gd name="connsiteX81" fmla="*/ 1706599 w 1811945"/>
              <a:gd name="connsiteY81" fmla="*/ 122201 h 1247292"/>
              <a:gd name="connsiteX82" fmla="*/ 1710813 w 1811945"/>
              <a:gd name="connsiteY82" fmla="*/ 71635 h 1247292"/>
              <a:gd name="connsiteX83" fmla="*/ 1715027 w 1811945"/>
              <a:gd name="connsiteY83" fmla="*/ 58993 h 1247292"/>
              <a:gd name="connsiteX84" fmla="*/ 1740310 w 1811945"/>
              <a:gd name="connsiteY84" fmla="*/ 0 h 124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811945" h="1247292">
                <a:moveTo>
                  <a:pt x="0" y="1205154"/>
                </a:moveTo>
                <a:cubicBezTo>
                  <a:pt x="38677" y="1166477"/>
                  <a:pt x="20998" y="1180978"/>
                  <a:pt x="50566" y="1158802"/>
                </a:cubicBezTo>
                <a:cubicBezTo>
                  <a:pt x="57589" y="1147565"/>
                  <a:pt x="64521" y="1136270"/>
                  <a:pt x="71635" y="1125091"/>
                </a:cubicBezTo>
                <a:cubicBezTo>
                  <a:pt x="74354" y="1120818"/>
                  <a:pt x="75849" y="1115259"/>
                  <a:pt x="80063" y="1112450"/>
                </a:cubicBezTo>
                <a:lnTo>
                  <a:pt x="92704" y="1104022"/>
                </a:lnTo>
                <a:cubicBezTo>
                  <a:pt x="96918" y="1106831"/>
                  <a:pt x="102537" y="1108236"/>
                  <a:pt x="105346" y="1112450"/>
                </a:cubicBezTo>
                <a:cubicBezTo>
                  <a:pt x="114057" y="1125516"/>
                  <a:pt x="112369" y="1147565"/>
                  <a:pt x="126415" y="1154588"/>
                </a:cubicBezTo>
                <a:lnTo>
                  <a:pt x="143270" y="1163015"/>
                </a:lnTo>
                <a:cubicBezTo>
                  <a:pt x="156459" y="1189392"/>
                  <a:pt x="159569" y="1202047"/>
                  <a:pt x="181195" y="1222009"/>
                </a:cubicBezTo>
                <a:cubicBezTo>
                  <a:pt x="191516" y="1231536"/>
                  <a:pt x="214905" y="1247292"/>
                  <a:pt x="214905" y="1247292"/>
                </a:cubicBezTo>
                <a:cubicBezTo>
                  <a:pt x="233903" y="1241864"/>
                  <a:pt x="255940" y="1238809"/>
                  <a:pt x="269685" y="1222009"/>
                </a:cubicBezTo>
                <a:cubicBezTo>
                  <a:pt x="276459" y="1213730"/>
                  <a:pt x="278113" y="1202344"/>
                  <a:pt x="282327" y="1192512"/>
                </a:cubicBezTo>
                <a:cubicBezTo>
                  <a:pt x="285136" y="1167229"/>
                  <a:pt x="284333" y="1141278"/>
                  <a:pt x="290754" y="1116663"/>
                </a:cubicBezTo>
                <a:cubicBezTo>
                  <a:pt x="293024" y="1107960"/>
                  <a:pt x="298615" y="1095594"/>
                  <a:pt x="307609" y="1095594"/>
                </a:cubicBezTo>
                <a:cubicBezTo>
                  <a:pt x="322070" y="1095594"/>
                  <a:pt x="332892" y="1109640"/>
                  <a:pt x="345534" y="1116663"/>
                </a:cubicBezTo>
                <a:cubicBezTo>
                  <a:pt x="386837" y="1199269"/>
                  <a:pt x="353319" y="1141062"/>
                  <a:pt x="387672" y="1188298"/>
                </a:cubicBezTo>
                <a:cubicBezTo>
                  <a:pt x="393629" y="1196490"/>
                  <a:pt x="396957" y="1206852"/>
                  <a:pt x="404527" y="1213581"/>
                </a:cubicBezTo>
                <a:cubicBezTo>
                  <a:pt x="410181" y="1218606"/>
                  <a:pt x="418574" y="1219200"/>
                  <a:pt x="425597" y="1222009"/>
                </a:cubicBezTo>
                <a:cubicBezTo>
                  <a:pt x="446666" y="1217795"/>
                  <a:pt x="469386" y="1218565"/>
                  <a:pt x="488804" y="1209367"/>
                </a:cubicBezTo>
                <a:cubicBezTo>
                  <a:pt x="497957" y="1205031"/>
                  <a:pt x="500448" y="1192770"/>
                  <a:pt x="505659" y="1184085"/>
                </a:cubicBezTo>
                <a:cubicBezTo>
                  <a:pt x="529800" y="1143850"/>
                  <a:pt x="524094" y="1155378"/>
                  <a:pt x="535156" y="1116663"/>
                </a:cubicBezTo>
                <a:cubicBezTo>
                  <a:pt x="536561" y="1102617"/>
                  <a:pt x="525751" y="1078239"/>
                  <a:pt x="539370" y="1074525"/>
                </a:cubicBezTo>
                <a:cubicBezTo>
                  <a:pt x="543984" y="1073267"/>
                  <a:pt x="591668" y="1112150"/>
                  <a:pt x="602577" y="1120877"/>
                </a:cubicBezTo>
                <a:cubicBezTo>
                  <a:pt x="605386" y="1126495"/>
                  <a:pt x="608406" y="1132013"/>
                  <a:pt x="611005" y="1137732"/>
                </a:cubicBezTo>
                <a:cubicBezTo>
                  <a:pt x="619914" y="1157332"/>
                  <a:pt x="627020" y="1182248"/>
                  <a:pt x="644715" y="1196726"/>
                </a:cubicBezTo>
                <a:cubicBezTo>
                  <a:pt x="651590" y="1202351"/>
                  <a:pt x="661570" y="1202345"/>
                  <a:pt x="669998" y="1205154"/>
                </a:cubicBezTo>
                <a:cubicBezTo>
                  <a:pt x="681235" y="1196726"/>
                  <a:pt x="693355" y="1189362"/>
                  <a:pt x="703709" y="1179871"/>
                </a:cubicBezTo>
                <a:cubicBezTo>
                  <a:pt x="718065" y="1166711"/>
                  <a:pt x="728155" y="1145518"/>
                  <a:pt x="737420" y="1129305"/>
                </a:cubicBezTo>
                <a:cubicBezTo>
                  <a:pt x="738372" y="1122164"/>
                  <a:pt x="746233" y="1037747"/>
                  <a:pt x="758489" y="1023959"/>
                </a:cubicBezTo>
                <a:cubicBezTo>
                  <a:pt x="763247" y="1018606"/>
                  <a:pt x="772535" y="1026768"/>
                  <a:pt x="779558" y="1028173"/>
                </a:cubicBezTo>
                <a:cubicBezTo>
                  <a:pt x="800301" y="1042003"/>
                  <a:pt x="800961" y="1039656"/>
                  <a:pt x="813268" y="1074525"/>
                </a:cubicBezTo>
                <a:cubicBezTo>
                  <a:pt x="817037" y="1085204"/>
                  <a:pt x="815880" y="1097025"/>
                  <a:pt x="817482" y="1108236"/>
                </a:cubicBezTo>
                <a:cubicBezTo>
                  <a:pt x="818690" y="1116694"/>
                  <a:pt x="817875" y="1125877"/>
                  <a:pt x="821696" y="1133519"/>
                </a:cubicBezTo>
                <a:cubicBezTo>
                  <a:pt x="823961" y="1138049"/>
                  <a:pt x="830447" y="1138704"/>
                  <a:pt x="834338" y="1141946"/>
                </a:cubicBezTo>
                <a:cubicBezTo>
                  <a:pt x="838916" y="1145761"/>
                  <a:pt x="842765" y="1150374"/>
                  <a:pt x="846979" y="1154588"/>
                </a:cubicBezTo>
                <a:cubicBezTo>
                  <a:pt x="890258" y="1146950"/>
                  <a:pt x="921176" y="1155614"/>
                  <a:pt x="943897" y="1116663"/>
                </a:cubicBezTo>
                <a:cubicBezTo>
                  <a:pt x="948202" y="1109283"/>
                  <a:pt x="946706" y="1099808"/>
                  <a:pt x="948111" y="1091380"/>
                </a:cubicBezTo>
                <a:cubicBezTo>
                  <a:pt x="950500" y="1053160"/>
                  <a:pt x="948174" y="1024838"/>
                  <a:pt x="960752" y="990249"/>
                </a:cubicBezTo>
                <a:cubicBezTo>
                  <a:pt x="962483" y="985489"/>
                  <a:pt x="966371" y="981821"/>
                  <a:pt x="969180" y="977607"/>
                </a:cubicBezTo>
                <a:cubicBezTo>
                  <a:pt x="973394" y="984630"/>
                  <a:pt x="978158" y="991351"/>
                  <a:pt x="981821" y="998676"/>
                </a:cubicBezTo>
                <a:cubicBezTo>
                  <a:pt x="990700" y="1016434"/>
                  <a:pt x="993149" y="1041781"/>
                  <a:pt x="1015532" y="1049242"/>
                </a:cubicBezTo>
                <a:cubicBezTo>
                  <a:pt x="1026275" y="1052823"/>
                  <a:pt x="1038006" y="1052051"/>
                  <a:pt x="1049243" y="1053456"/>
                </a:cubicBezTo>
                <a:cubicBezTo>
                  <a:pt x="1180956" y="1044048"/>
                  <a:pt x="1173782" y="1084089"/>
                  <a:pt x="1163016" y="981821"/>
                </a:cubicBezTo>
                <a:cubicBezTo>
                  <a:pt x="1162410" y="976062"/>
                  <a:pt x="1160207" y="970584"/>
                  <a:pt x="1158802" y="964966"/>
                </a:cubicBezTo>
                <a:cubicBezTo>
                  <a:pt x="1160207" y="953729"/>
                  <a:pt x="1152446" y="935320"/>
                  <a:pt x="1163016" y="931255"/>
                </a:cubicBezTo>
                <a:cubicBezTo>
                  <a:pt x="1190657" y="920624"/>
                  <a:pt x="1211703" y="943569"/>
                  <a:pt x="1230437" y="956538"/>
                </a:cubicBezTo>
                <a:cubicBezTo>
                  <a:pt x="1242929" y="965186"/>
                  <a:pt x="1268362" y="981821"/>
                  <a:pt x="1268362" y="981821"/>
                </a:cubicBezTo>
                <a:cubicBezTo>
                  <a:pt x="1300668" y="977607"/>
                  <a:pt x="1335621" y="982661"/>
                  <a:pt x="1365280" y="969179"/>
                </a:cubicBezTo>
                <a:cubicBezTo>
                  <a:pt x="1371255" y="966463"/>
                  <a:pt x="1353970" y="917285"/>
                  <a:pt x="1352638" y="914400"/>
                </a:cubicBezTo>
                <a:cubicBezTo>
                  <a:pt x="1304229" y="809513"/>
                  <a:pt x="1362806" y="955851"/>
                  <a:pt x="1327355" y="855406"/>
                </a:cubicBezTo>
                <a:cubicBezTo>
                  <a:pt x="1322320" y="841140"/>
                  <a:pt x="1310500" y="813268"/>
                  <a:pt x="1310500" y="813268"/>
                </a:cubicBezTo>
                <a:cubicBezTo>
                  <a:pt x="1313309" y="800627"/>
                  <a:pt x="1307210" y="780858"/>
                  <a:pt x="1318927" y="775344"/>
                </a:cubicBezTo>
                <a:cubicBezTo>
                  <a:pt x="1331524" y="769416"/>
                  <a:pt x="1416060" y="785211"/>
                  <a:pt x="1432701" y="787985"/>
                </a:cubicBezTo>
                <a:cubicBezTo>
                  <a:pt x="1439724" y="790794"/>
                  <a:pt x="1447005" y="793030"/>
                  <a:pt x="1453770" y="796413"/>
                </a:cubicBezTo>
                <a:cubicBezTo>
                  <a:pt x="1458300" y="798678"/>
                  <a:pt x="1466411" y="809904"/>
                  <a:pt x="1466411" y="804840"/>
                </a:cubicBezTo>
                <a:cubicBezTo>
                  <a:pt x="1466411" y="763768"/>
                  <a:pt x="1453776" y="749235"/>
                  <a:pt x="1441128" y="716350"/>
                </a:cubicBezTo>
                <a:cubicBezTo>
                  <a:pt x="1427452" y="680791"/>
                  <a:pt x="1439709" y="701578"/>
                  <a:pt x="1424273" y="678426"/>
                </a:cubicBezTo>
                <a:cubicBezTo>
                  <a:pt x="1419090" y="657692"/>
                  <a:pt x="1413711" y="652699"/>
                  <a:pt x="1436915" y="632073"/>
                </a:cubicBezTo>
                <a:cubicBezTo>
                  <a:pt x="1442268" y="627315"/>
                  <a:pt x="1450961" y="629264"/>
                  <a:pt x="1457984" y="627860"/>
                </a:cubicBezTo>
                <a:cubicBezTo>
                  <a:pt x="1460672" y="628935"/>
                  <a:pt x="1485093" y="639181"/>
                  <a:pt x="1491694" y="640501"/>
                </a:cubicBezTo>
                <a:cubicBezTo>
                  <a:pt x="1501433" y="642449"/>
                  <a:pt x="1511359" y="643310"/>
                  <a:pt x="1521191" y="644715"/>
                </a:cubicBezTo>
                <a:cubicBezTo>
                  <a:pt x="1533832" y="640501"/>
                  <a:pt x="1556832" y="645201"/>
                  <a:pt x="1559115" y="632073"/>
                </a:cubicBezTo>
                <a:cubicBezTo>
                  <a:pt x="1564076" y="603545"/>
                  <a:pt x="1545574" y="575758"/>
                  <a:pt x="1538046" y="547797"/>
                </a:cubicBezTo>
                <a:cubicBezTo>
                  <a:pt x="1535737" y="539219"/>
                  <a:pt x="1533933" y="530280"/>
                  <a:pt x="1529619" y="522514"/>
                </a:cubicBezTo>
                <a:cubicBezTo>
                  <a:pt x="1526725" y="517305"/>
                  <a:pt x="1520792" y="514451"/>
                  <a:pt x="1516977" y="509873"/>
                </a:cubicBezTo>
                <a:cubicBezTo>
                  <a:pt x="1513735" y="505982"/>
                  <a:pt x="1511359" y="501445"/>
                  <a:pt x="1508550" y="497231"/>
                </a:cubicBezTo>
                <a:cubicBezTo>
                  <a:pt x="1507145" y="491613"/>
                  <a:pt x="1504336" y="486167"/>
                  <a:pt x="1504336" y="480376"/>
                </a:cubicBezTo>
                <a:cubicBezTo>
                  <a:pt x="1504336" y="424850"/>
                  <a:pt x="1596253" y="466652"/>
                  <a:pt x="1626537" y="467734"/>
                </a:cubicBezTo>
                <a:cubicBezTo>
                  <a:pt x="1643392" y="466329"/>
                  <a:pt x="1667721" y="477593"/>
                  <a:pt x="1677103" y="463520"/>
                </a:cubicBezTo>
                <a:cubicBezTo>
                  <a:pt x="1686222" y="449841"/>
                  <a:pt x="1667939" y="431698"/>
                  <a:pt x="1660247" y="417168"/>
                </a:cubicBezTo>
                <a:cubicBezTo>
                  <a:pt x="1649330" y="396547"/>
                  <a:pt x="1615032" y="371953"/>
                  <a:pt x="1601254" y="358175"/>
                </a:cubicBezTo>
                <a:cubicBezTo>
                  <a:pt x="1594894" y="351815"/>
                  <a:pt x="1590017" y="344129"/>
                  <a:pt x="1584398" y="337106"/>
                </a:cubicBezTo>
                <a:cubicBezTo>
                  <a:pt x="1616897" y="315440"/>
                  <a:pt x="1587486" y="331069"/>
                  <a:pt x="1664461" y="337106"/>
                </a:cubicBezTo>
                <a:cubicBezTo>
                  <a:pt x="1713552" y="340956"/>
                  <a:pt x="1762784" y="342724"/>
                  <a:pt x="1811945" y="345533"/>
                </a:cubicBezTo>
                <a:cubicBezTo>
                  <a:pt x="1806327" y="338510"/>
                  <a:pt x="1801812" y="330439"/>
                  <a:pt x="1795090" y="324464"/>
                </a:cubicBezTo>
                <a:cubicBezTo>
                  <a:pt x="1788969" y="319023"/>
                  <a:pt x="1781346" y="315486"/>
                  <a:pt x="1774021" y="311823"/>
                </a:cubicBezTo>
                <a:cubicBezTo>
                  <a:pt x="1754830" y="302227"/>
                  <a:pt x="1748698" y="300572"/>
                  <a:pt x="1731882" y="294967"/>
                </a:cubicBezTo>
                <a:cubicBezTo>
                  <a:pt x="1726264" y="290753"/>
                  <a:pt x="1720742" y="286408"/>
                  <a:pt x="1715027" y="282326"/>
                </a:cubicBezTo>
                <a:cubicBezTo>
                  <a:pt x="1710906" y="279382"/>
                  <a:pt x="1705966" y="277479"/>
                  <a:pt x="1702385" y="273898"/>
                </a:cubicBezTo>
                <a:cubicBezTo>
                  <a:pt x="1694217" y="265730"/>
                  <a:pt x="1693171" y="258896"/>
                  <a:pt x="1689744" y="248615"/>
                </a:cubicBezTo>
                <a:cubicBezTo>
                  <a:pt x="1699760" y="158476"/>
                  <a:pt x="1686608" y="270571"/>
                  <a:pt x="1702385" y="160125"/>
                </a:cubicBezTo>
                <a:cubicBezTo>
                  <a:pt x="1704184" y="147534"/>
                  <a:pt x="1705393" y="134863"/>
                  <a:pt x="1706599" y="122201"/>
                </a:cubicBezTo>
                <a:cubicBezTo>
                  <a:pt x="1708203" y="105363"/>
                  <a:pt x="1708578" y="88400"/>
                  <a:pt x="1710813" y="71635"/>
                </a:cubicBezTo>
                <a:cubicBezTo>
                  <a:pt x="1711400" y="67232"/>
                  <a:pt x="1713336" y="63100"/>
                  <a:pt x="1715027" y="58993"/>
                </a:cubicBezTo>
                <a:cubicBezTo>
                  <a:pt x="1723173" y="39210"/>
                  <a:pt x="1740310" y="0"/>
                  <a:pt x="1740310" y="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3082063" flipH="1">
            <a:off x="6522898" y="1233738"/>
            <a:ext cx="792804" cy="538378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04800" y="2241620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04800" y="2775020"/>
            <a:ext cx="489147" cy="4253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4800" y="1752600"/>
            <a:ext cx="489147" cy="425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14400" y="2209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Not backtracked from (</a:t>
            </a:r>
            <a:r>
              <a:rPr lang="en-US" dirty="0" err="1" smtClean="0">
                <a:latin typeface="Arial Narrow" pitchFamily="34" charset="0"/>
              </a:rPr>
              <a:t>Unfinsihed</a:t>
            </a:r>
            <a:r>
              <a:rPr lang="en-US" dirty="0" smtClean="0">
                <a:latin typeface="Arial Narrow" pitchFamily="34" charset="0"/>
              </a:rPr>
              <a:t>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4400" y="2743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B</a:t>
            </a:r>
            <a:r>
              <a:rPr lang="en-US" dirty="0" smtClean="0">
                <a:latin typeface="Arial Narrow" pitchFamily="34" charset="0"/>
              </a:rPr>
              <a:t>acktracked from (Finished)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000" y="60960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7F7F7F"/>
                </a:solidFill>
                <a:latin typeface="Arial Narrow" pitchFamily="34" charset="0"/>
              </a:rPr>
              <a:t>(1 (2 (3</a:t>
            </a:r>
            <a:endParaRPr lang="en-US" sz="2800" dirty="0">
              <a:solidFill>
                <a:srgbClr val="7F7F7F"/>
              </a:solidFill>
              <a:latin typeface="Arial Narrow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7200" y="54864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Discover and Finish intervals: 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8600" y="990600"/>
            <a:ext cx="4876800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How to detect edge types?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04800" y="990600"/>
            <a:ext cx="4876800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How to detect edge types? Tree, Back, Forward, Cross..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14400" y="1752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Not Discovered (Undiscovered) </a:t>
            </a:r>
            <a:endParaRPr lang="en-US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945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1828800" y="0"/>
            <a:ext cx="499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00FF"/>
                </a:solidFill>
                <a:latin typeface="Arial Narrow" pitchFamily="34" charset="0"/>
              </a:rPr>
              <a:t>Directed DFS Tree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06931" y="1143000"/>
            <a:ext cx="4774372" cy="376400"/>
            <a:chOff x="406931" y="1143000"/>
            <a:chExt cx="4774372" cy="3764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E075A47B-F442-4379-A016-8BF8784D5F23}"/>
                </a:ext>
              </a:extLst>
            </p:cNvPr>
            <p:cNvGrpSpPr/>
            <p:nvPr/>
          </p:nvGrpSpPr>
          <p:grpSpPr>
            <a:xfrm>
              <a:off x="406931" y="1150068"/>
              <a:ext cx="3403069" cy="369332"/>
              <a:chOff x="167526" y="6024081"/>
              <a:chExt cx="3403069" cy="369332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167526" y="6208747"/>
                <a:ext cx="990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1407787" y="6024081"/>
                <a:ext cx="2162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 Narrow" pitchFamily="34" charset="0"/>
                  </a:rPr>
                  <a:t>Detecting Back </a:t>
                </a:r>
                <a:r>
                  <a:rPr lang="en-US" dirty="0">
                    <a:latin typeface="Arial Narrow" pitchFamily="34" charset="0"/>
                  </a:rPr>
                  <a:t>Edges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C38A94E2-3087-4727-B508-8DD16A286DFF}"/>
                </a:ext>
              </a:extLst>
            </p:cNvPr>
            <p:cNvSpPr txBox="1"/>
            <p:nvPr/>
          </p:nvSpPr>
          <p:spPr>
            <a:xfrm>
              <a:off x="3657600" y="1143000"/>
              <a:ext cx="1523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>
                  <a:srgbClr val="FF0000"/>
                </a:buClr>
                <a:buSzPct val="150000"/>
              </a:pPr>
              <a:r>
                <a:rPr lang="en-US" dirty="0" smtClean="0">
                  <a:solidFill>
                    <a:srgbClr val="FF0000"/>
                  </a:solidFill>
                  <a:latin typeface="Arial Narrow" pitchFamily="34" charset="0"/>
                </a:rPr>
                <a:t>(t</a:t>
              </a:r>
              <a:r>
                <a:rPr lang="en-US" i="0" dirty="0" smtClean="0">
                  <a:solidFill>
                    <a:srgbClr val="FF0000"/>
                  </a:solidFill>
                  <a:latin typeface="Arial Narrow" pitchFamily="34" charset="0"/>
                </a:rPr>
                <a:t>o ancestors)</a:t>
              </a:r>
              <a:endParaRPr lang="en-US" i="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</p:grpSp>
      <p:sp>
        <p:nvSpPr>
          <p:cNvPr id="2" name="Oval 1"/>
          <p:cNvSpPr/>
          <p:nvPr/>
        </p:nvSpPr>
        <p:spPr>
          <a:xfrm>
            <a:off x="6255457" y="4832420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696432" y="3910765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927771" y="2918212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9477" y="1996556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16293" y="2181608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88313" y="1500280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41005" y="1067691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73508" y="4194351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42168" y="3556282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39754" y="3130902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4366990" y="2359641"/>
            <a:ext cx="632416" cy="62086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5345284" y="3281297"/>
            <a:ext cx="422781" cy="691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6113945" y="4273849"/>
            <a:ext cx="386086" cy="55857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5345284" y="2544692"/>
            <a:ext cx="842643" cy="4358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6185579" y="1493071"/>
            <a:ext cx="175288" cy="68853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6533806" y="1863365"/>
            <a:ext cx="926141" cy="3805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6672970" y="4557436"/>
            <a:ext cx="772172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7584328" y="3556282"/>
            <a:ext cx="33754" cy="6380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7791021" y="3919366"/>
            <a:ext cx="422781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3850810" y="2349837"/>
            <a:ext cx="1883522" cy="1896184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6116294" y="2616601"/>
            <a:ext cx="523036" cy="1365060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227715" y="4873296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715" y="4873296"/>
                <a:ext cx="544632" cy="343627"/>
              </a:xfrm>
              <a:prstGeom prst="rect">
                <a:avLst/>
              </a:prstGeom>
              <a:blipFill rotWithShape="1">
                <a:blip r:embed="rId3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664454" y="3930222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54" y="3930222"/>
                <a:ext cx="544632" cy="343627"/>
              </a:xfrm>
              <a:prstGeom prst="rect">
                <a:avLst/>
              </a:prstGeom>
              <a:blipFill rotWithShape="1">
                <a:blip r:embed="rId4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0029" y="292109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029" y="2921098"/>
                <a:ext cx="544632" cy="343627"/>
              </a:xfrm>
              <a:prstGeom prst="rect">
                <a:avLst/>
              </a:prstGeom>
              <a:blipFill rotWithShape="1">
                <a:blip r:embed="rId5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937724" y="2016014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724" y="2016014"/>
                <a:ext cx="544632" cy="343627"/>
              </a:xfrm>
              <a:prstGeom prst="rect">
                <a:avLst/>
              </a:prstGeom>
              <a:blipFill rotWithShape="1">
                <a:blip r:embed="rId6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094697" y="2201065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697" y="2201065"/>
                <a:ext cx="544632" cy="343627"/>
              </a:xfrm>
              <a:prstGeom prst="rect">
                <a:avLst/>
              </a:prstGeom>
              <a:blipFill rotWithShape="1">
                <a:blip r:embed="rId7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923923" y="1108567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923" y="1108567"/>
                <a:ext cx="544632" cy="343627"/>
              </a:xfrm>
              <a:prstGeom prst="rect">
                <a:avLst/>
              </a:prstGeom>
              <a:blipFill rotWithShape="1">
                <a:blip r:embed="rId8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384760" y="1519737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760" y="1519737"/>
                <a:ext cx="544632" cy="343627"/>
              </a:xfrm>
              <a:prstGeom prst="rect">
                <a:avLst/>
              </a:prstGeom>
              <a:blipFill rotWithShape="1">
                <a:blip r:embed="rId9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360571" y="4246062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571" y="4246062"/>
                <a:ext cx="544632" cy="343627"/>
              </a:xfrm>
              <a:prstGeom prst="rect">
                <a:avLst/>
              </a:prstGeom>
              <a:blipFill rotWithShape="1">
                <a:blip r:embed="rId10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328889" y="317177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889" y="3171778"/>
                <a:ext cx="544632" cy="343627"/>
              </a:xfrm>
              <a:prstGeom prst="rect">
                <a:avLst/>
              </a:prstGeom>
              <a:blipFill rotWithShape="1">
                <a:blip r:embed="rId11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142168" y="358294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168" y="3582948"/>
                <a:ext cx="544632" cy="343627"/>
              </a:xfrm>
              <a:prstGeom prst="rect">
                <a:avLst/>
              </a:prstGeom>
              <a:blipFill rotWithShape="1">
                <a:blip r:embed="rId12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reeform 44"/>
          <p:cNvSpPr/>
          <p:nvPr/>
        </p:nvSpPr>
        <p:spPr>
          <a:xfrm rot="8631544" flipH="1">
            <a:off x="6286060" y="3891632"/>
            <a:ext cx="1552555" cy="605436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189132" y="3409682"/>
            <a:ext cx="1158319" cy="699381"/>
          </a:xfrm>
          <a:custGeom>
            <a:avLst/>
            <a:gdLst>
              <a:gd name="connsiteX0" fmla="*/ 1263111 w 1263111"/>
              <a:gd name="connsiteY0" fmla="*/ 0 h 751698"/>
              <a:gd name="connsiteX1" fmla="*/ 1201118 w 1263111"/>
              <a:gd name="connsiteY1" fmla="*/ 15498 h 751698"/>
              <a:gd name="connsiteX2" fmla="*/ 1208867 w 1263111"/>
              <a:gd name="connsiteY2" fmla="*/ 92990 h 751698"/>
              <a:gd name="connsiteX3" fmla="*/ 1224366 w 1263111"/>
              <a:gd name="connsiteY3" fmla="*/ 154983 h 751698"/>
              <a:gd name="connsiteX4" fmla="*/ 1216617 w 1263111"/>
              <a:gd name="connsiteY4" fmla="*/ 178230 h 751698"/>
              <a:gd name="connsiteX5" fmla="*/ 1139125 w 1263111"/>
              <a:gd name="connsiteY5" fmla="*/ 170481 h 751698"/>
              <a:gd name="connsiteX6" fmla="*/ 1092630 w 1263111"/>
              <a:gd name="connsiteY6" fmla="*/ 139485 h 751698"/>
              <a:gd name="connsiteX7" fmla="*/ 1069383 w 1263111"/>
              <a:gd name="connsiteY7" fmla="*/ 131735 h 751698"/>
              <a:gd name="connsiteX8" fmla="*/ 968644 w 1263111"/>
              <a:gd name="connsiteY8" fmla="*/ 139485 h 751698"/>
              <a:gd name="connsiteX9" fmla="*/ 960894 w 1263111"/>
              <a:gd name="connsiteY9" fmla="*/ 162732 h 751698"/>
              <a:gd name="connsiteX10" fmla="*/ 953145 w 1263111"/>
              <a:gd name="connsiteY10" fmla="*/ 325464 h 751698"/>
              <a:gd name="connsiteX11" fmla="*/ 836908 w 1263111"/>
              <a:gd name="connsiteY11" fmla="*/ 309966 h 751698"/>
              <a:gd name="connsiteX12" fmla="*/ 790413 w 1263111"/>
              <a:gd name="connsiteY12" fmla="*/ 294468 h 751698"/>
              <a:gd name="connsiteX13" fmla="*/ 736169 w 1263111"/>
              <a:gd name="connsiteY13" fmla="*/ 302217 h 751698"/>
              <a:gd name="connsiteX14" fmla="*/ 705172 w 1263111"/>
              <a:gd name="connsiteY14" fmla="*/ 309966 h 751698"/>
              <a:gd name="connsiteX15" fmla="*/ 689674 w 1263111"/>
              <a:gd name="connsiteY15" fmla="*/ 333213 h 751698"/>
              <a:gd name="connsiteX16" fmla="*/ 658678 w 1263111"/>
              <a:gd name="connsiteY16" fmla="*/ 488197 h 751698"/>
              <a:gd name="connsiteX17" fmla="*/ 526942 w 1263111"/>
              <a:gd name="connsiteY17" fmla="*/ 480447 h 751698"/>
              <a:gd name="connsiteX18" fmla="*/ 480447 w 1263111"/>
              <a:gd name="connsiteY18" fmla="*/ 480447 h 751698"/>
              <a:gd name="connsiteX19" fmla="*/ 464949 w 1263111"/>
              <a:gd name="connsiteY19" fmla="*/ 526942 h 751698"/>
              <a:gd name="connsiteX20" fmla="*/ 457200 w 1263111"/>
              <a:gd name="connsiteY20" fmla="*/ 550190 h 751698"/>
              <a:gd name="connsiteX21" fmla="*/ 426203 w 1263111"/>
              <a:gd name="connsiteY21" fmla="*/ 588935 h 751698"/>
              <a:gd name="connsiteX22" fmla="*/ 364210 w 1263111"/>
              <a:gd name="connsiteY22" fmla="*/ 596685 h 751698"/>
              <a:gd name="connsiteX23" fmla="*/ 271220 w 1263111"/>
              <a:gd name="connsiteY23" fmla="*/ 604434 h 751698"/>
              <a:gd name="connsiteX24" fmla="*/ 263471 w 1263111"/>
              <a:gd name="connsiteY24" fmla="*/ 627681 h 751698"/>
              <a:gd name="connsiteX25" fmla="*/ 224725 w 1263111"/>
              <a:gd name="connsiteY25" fmla="*/ 658678 h 751698"/>
              <a:gd name="connsiteX26" fmla="*/ 201478 w 1263111"/>
              <a:gd name="connsiteY26" fmla="*/ 681925 h 751698"/>
              <a:gd name="connsiteX27" fmla="*/ 170481 w 1263111"/>
              <a:gd name="connsiteY27" fmla="*/ 689674 h 751698"/>
              <a:gd name="connsiteX28" fmla="*/ 147233 w 1263111"/>
              <a:gd name="connsiteY28" fmla="*/ 697424 h 751698"/>
              <a:gd name="connsiteX29" fmla="*/ 123986 w 1263111"/>
              <a:gd name="connsiteY29" fmla="*/ 712922 h 751698"/>
              <a:gd name="connsiteX30" fmla="*/ 54244 w 1263111"/>
              <a:gd name="connsiteY30" fmla="*/ 728420 h 751698"/>
              <a:gd name="connsiteX31" fmla="*/ 30996 w 1263111"/>
              <a:gd name="connsiteY31" fmla="*/ 736169 h 751698"/>
              <a:gd name="connsiteX32" fmla="*/ 0 w 1263111"/>
              <a:gd name="connsiteY32" fmla="*/ 751668 h 75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3111" h="751698">
                <a:moveTo>
                  <a:pt x="1263111" y="0"/>
                </a:moveTo>
                <a:cubicBezTo>
                  <a:pt x="1242447" y="5166"/>
                  <a:pt x="1211851" y="-2901"/>
                  <a:pt x="1201118" y="15498"/>
                </a:cubicBezTo>
                <a:cubicBezTo>
                  <a:pt x="1188038" y="37921"/>
                  <a:pt x="1204599" y="67384"/>
                  <a:pt x="1208867" y="92990"/>
                </a:cubicBezTo>
                <a:cubicBezTo>
                  <a:pt x="1212369" y="114001"/>
                  <a:pt x="1224366" y="154983"/>
                  <a:pt x="1224366" y="154983"/>
                </a:cubicBezTo>
                <a:cubicBezTo>
                  <a:pt x="1221783" y="162732"/>
                  <a:pt x="1224653" y="176769"/>
                  <a:pt x="1216617" y="178230"/>
                </a:cubicBezTo>
                <a:cubicBezTo>
                  <a:pt x="1191076" y="182874"/>
                  <a:pt x="1163903" y="178224"/>
                  <a:pt x="1139125" y="170481"/>
                </a:cubicBezTo>
                <a:cubicBezTo>
                  <a:pt x="1121346" y="164925"/>
                  <a:pt x="1110300" y="145376"/>
                  <a:pt x="1092630" y="139485"/>
                </a:cubicBezTo>
                <a:lnTo>
                  <a:pt x="1069383" y="131735"/>
                </a:lnTo>
                <a:cubicBezTo>
                  <a:pt x="1035803" y="134318"/>
                  <a:pt x="1001027" y="130233"/>
                  <a:pt x="968644" y="139485"/>
                </a:cubicBezTo>
                <a:cubicBezTo>
                  <a:pt x="960790" y="141729"/>
                  <a:pt x="961572" y="154592"/>
                  <a:pt x="960894" y="162732"/>
                </a:cubicBezTo>
                <a:cubicBezTo>
                  <a:pt x="956384" y="216850"/>
                  <a:pt x="955728" y="271220"/>
                  <a:pt x="953145" y="325464"/>
                </a:cubicBezTo>
                <a:cubicBezTo>
                  <a:pt x="915827" y="321732"/>
                  <a:pt x="874077" y="320103"/>
                  <a:pt x="836908" y="309966"/>
                </a:cubicBezTo>
                <a:cubicBezTo>
                  <a:pt x="821147" y="305668"/>
                  <a:pt x="790413" y="294468"/>
                  <a:pt x="790413" y="294468"/>
                </a:cubicBezTo>
                <a:cubicBezTo>
                  <a:pt x="772332" y="297051"/>
                  <a:pt x="754139" y="298950"/>
                  <a:pt x="736169" y="302217"/>
                </a:cubicBezTo>
                <a:cubicBezTo>
                  <a:pt x="725690" y="304122"/>
                  <a:pt x="714034" y="304058"/>
                  <a:pt x="705172" y="309966"/>
                </a:cubicBezTo>
                <a:cubicBezTo>
                  <a:pt x="697423" y="315132"/>
                  <a:pt x="694840" y="325464"/>
                  <a:pt x="689674" y="333213"/>
                </a:cubicBezTo>
                <a:cubicBezTo>
                  <a:pt x="662624" y="414364"/>
                  <a:pt x="676486" y="363536"/>
                  <a:pt x="658678" y="488197"/>
                </a:cubicBezTo>
                <a:cubicBezTo>
                  <a:pt x="614766" y="485614"/>
                  <a:pt x="570712" y="484824"/>
                  <a:pt x="526942" y="480447"/>
                </a:cubicBezTo>
                <a:cubicBezTo>
                  <a:pt x="479256" y="475678"/>
                  <a:pt x="528132" y="464552"/>
                  <a:pt x="480447" y="480447"/>
                </a:cubicBezTo>
                <a:lnTo>
                  <a:pt x="464949" y="526942"/>
                </a:lnTo>
                <a:lnTo>
                  <a:pt x="457200" y="550190"/>
                </a:lnTo>
                <a:cubicBezTo>
                  <a:pt x="450312" y="570854"/>
                  <a:pt x="451906" y="581925"/>
                  <a:pt x="426203" y="588935"/>
                </a:cubicBezTo>
                <a:cubicBezTo>
                  <a:pt x="406112" y="594415"/>
                  <a:pt x="384932" y="594613"/>
                  <a:pt x="364210" y="596685"/>
                </a:cubicBezTo>
                <a:cubicBezTo>
                  <a:pt x="333260" y="599780"/>
                  <a:pt x="302217" y="601851"/>
                  <a:pt x="271220" y="604434"/>
                </a:cubicBezTo>
                <a:cubicBezTo>
                  <a:pt x="268637" y="612183"/>
                  <a:pt x="267674" y="620677"/>
                  <a:pt x="263471" y="627681"/>
                </a:cubicBezTo>
                <a:cubicBezTo>
                  <a:pt x="254452" y="642712"/>
                  <a:pt x="237397" y="648118"/>
                  <a:pt x="224725" y="658678"/>
                </a:cubicBezTo>
                <a:cubicBezTo>
                  <a:pt x="216306" y="665694"/>
                  <a:pt x="210993" y="676488"/>
                  <a:pt x="201478" y="681925"/>
                </a:cubicBezTo>
                <a:cubicBezTo>
                  <a:pt x="192231" y="687209"/>
                  <a:pt x="180722" y="686748"/>
                  <a:pt x="170481" y="689674"/>
                </a:cubicBezTo>
                <a:cubicBezTo>
                  <a:pt x="162627" y="691918"/>
                  <a:pt x="154539" y="693771"/>
                  <a:pt x="147233" y="697424"/>
                </a:cubicBezTo>
                <a:cubicBezTo>
                  <a:pt x="138903" y="701589"/>
                  <a:pt x="132316" y="708757"/>
                  <a:pt x="123986" y="712922"/>
                </a:cubicBezTo>
                <a:cubicBezTo>
                  <a:pt x="103053" y="723389"/>
                  <a:pt x="75673" y="723658"/>
                  <a:pt x="54244" y="728420"/>
                </a:cubicBezTo>
                <a:cubicBezTo>
                  <a:pt x="46270" y="730192"/>
                  <a:pt x="38745" y="733586"/>
                  <a:pt x="30996" y="736169"/>
                </a:cubicBezTo>
                <a:cubicBezTo>
                  <a:pt x="5600" y="753101"/>
                  <a:pt x="17062" y="751668"/>
                  <a:pt x="0" y="751668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1D8AA57-FFF9-4C94-BA0F-752E32C843EC}"/>
              </a:ext>
            </a:extLst>
          </p:cNvPr>
          <p:cNvSpPr txBox="1"/>
          <p:nvPr/>
        </p:nvSpPr>
        <p:spPr>
          <a:xfrm>
            <a:off x="3505200" y="3010240"/>
            <a:ext cx="489147" cy="429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400" i="0" dirty="0">
                <a:solidFill>
                  <a:srgbClr val="FF0000"/>
                </a:solidFill>
                <a:latin typeface="Arial Narrow" pitchFamily="34" charset="0"/>
              </a:rPr>
              <a:t>?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B6F96B4B-CCC1-467D-80F7-186CFBE8759A}"/>
              </a:ext>
            </a:extLst>
          </p:cNvPr>
          <p:cNvSpPr/>
          <p:nvPr/>
        </p:nvSpPr>
        <p:spPr>
          <a:xfrm>
            <a:off x="6742994" y="3972514"/>
            <a:ext cx="1661620" cy="1160482"/>
          </a:xfrm>
          <a:custGeom>
            <a:avLst/>
            <a:gdLst>
              <a:gd name="connsiteX0" fmla="*/ 0 w 1811945"/>
              <a:gd name="connsiteY0" fmla="*/ 1205154 h 1247292"/>
              <a:gd name="connsiteX1" fmla="*/ 50566 w 1811945"/>
              <a:gd name="connsiteY1" fmla="*/ 1158802 h 1247292"/>
              <a:gd name="connsiteX2" fmla="*/ 71635 w 1811945"/>
              <a:gd name="connsiteY2" fmla="*/ 1125091 h 1247292"/>
              <a:gd name="connsiteX3" fmla="*/ 80063 w 1811945"/>
              <a:gd name="connsiteY3" fmla="*/ 1112450 h 1247292"/>
              <a:gd name="connsiteX4" fmla="*/ 92704 w 1811945"/>
              <a:gd name="connsiteY4" fmla="*/ 1104022 h 1247292"/>
              <a:gd name="connsiteX5" fmla="*/ 105346 w 1811945"/>
              <a:gd name="connsiteY5" fmla="*/ 1112450 h 1247292"/>
              <a:gd name="connsiteX6" fmla="*/ 126415 w 1811945"/>
              <a:gd name="connsiteY6" fmla="*/ 1154588 h 1247292"/>
              <a:gd name="connsiteX7" fmla="*/ 143270 w 1811945"/>
              <a:gd name="connsiteY7" fmla="*/ 1163015 h 1247292"/>
              <a:gd name="connsiteX8" fmla="*/ 181195 w 1811945"/>
              <a:gd name="connsiteY8" fmla="*/ 1222009 h 1247292"/>
              <a:gd name="connsiteX9" fmla="*/ 214905 w 1811945"/>
              <a:gd name="connsiteY9" fmla="*/ 1247292 h 1247292"/>
              <a:gd name="connsiteX10" fmla="*/ 269685 w 1811945"/>
              <a:gd name="connsiteY10" fmla="*/ 1222009 h 1247292"/>
              <a:gd name="connsiteX11" fmla="*/ 282327 w 1811945"/>
              <a:gd name="connsiteY11" fmla="*/ 1192512 h 1247292"/>
              <a:gd name="connsiteX12" fmla="*/ 290754 w 1811945"/>
              <a:gd name="connsiteY12" fmla="*/ 1116663 h 1247292"/>
              <a:gd name="connsiteX13" fmla="*/ 307609 w 1811945"/>
              <a:gd name="connsiteY13" fmla="*/ 1095594 h 1247292"/>
              <a:gd name="connsiteX14" fmla="*/ 345534 w 1811945"/>
              <a:gd name="connsiteY14" fmla="*/ 1116663 h 1247292"/>
              <a:gd name="connsiteX15" fmla="*/ 387672 w 1811945"/>
              <a:gd name="connsiteY15" fmla="*/ 1188298 h 1247292"/>
              <a:gd name="connsiteX16" fmla="*/ 404527 w 1811945"/>
              <a:gd name="connsiteY16" fmla="*/ 1213581 h 1247292"/>
              <a:gd name="connsiteX17" fmla="*/ 425597 w 1811945"/>
              <a:gd name="connsiteY17" fmla="*/ 1222009 h 1247292"/>
              <a:gd name="connsiteX18" fmla="*/ 488804 w 1811945"/>
              <a:gd name="connsiteY18" fmla="*/ 1209367 h 1247292"/>
              <a:gd name="connsiteX19" fmla="*/ 505659 w 1811945"/>
              <a:gd name="connsiteY19" fmla="*/ 1184085 h 1247292"/>
              <a:gd name="connsiteX20" fmla="*/ 535156 w 1811945"/>
              <a:gd name="connsiteY20" fmla="*/ 1116663 h 1247292"/>
              <a:gd name="connsiteX21" fmla="*/ 539370 w 1811945"/>
              <a:gd name="connsiteY21" fmla="*/ 1074525 h 1247292"/>
              <a:gd name="connsiteX22" fmla="*/ 602577 w 1811945"/>
              <a:gd name="connsiteY22" fmla="*/ 1120877 h 1247292"/>
              <a:gd name="connsiteX23" fmla="*/ 611005 w 1811945"/>
              <a:gd name="connsiteY23" fmla="*/ 1137732 h 1247292"/>
              <a:gd name="connsiteX24" fmla="*/ 644715 w 1811945"/>
              <a:gd name="connsiteY24" fmla="*/ 1196726 h 1247292"/>
              <a:gd name="connsiteX25" fmla="*/ 669998 w 1811945"/>
              <a:gd name="connsiteY25" fmla="*/ 1205154 h 1247292"/>
              <a:gd name="connsiteX26" fmla="*/ 703709 w 1811945"/>
              <a:gd name="connsiteY26" fmla="*/ 1179871 h 1247292"/>
              <a:gd name="connsiteX27" fmla="*/ 737420 w 1811945"/>
              <a:gd name="connsiteY27" fmla="*/ 1129305 h 1247292"/>
              <a:gd name="connsiteX28" fmla="*/ 758489 w 1811945"/>
              <a:gd name="connsiteY28" fmla="*/ 1023959 h 1247292"/>
              <a:gd name="connsiteX29" fmla="*/ 779558 w 1811945"/>
              <a:gd name="connsiteY29" fmla="*/ 1028173 h 1247292"/>
              <a:gd name="connsiteX30" fmla="*/ 813268 w 1811945"/>
              <a:gd name="connsiteY30" fmla="*/ 1074525 h 1247292"/>
              <a:gd name="connsiteX31" fmla="*/ 817482 w 1811945"/>
              <a:gd name="connsiteY31" fmla="*/ 1108236 h 1247292"/>
              <a:gd name="connsiteX32" fmla="*/ 821696 w 1811945"/>
              <a:gd name="connsiteY32" fmla="*/ 1133519 h 1247292"/>
              <a:gd name="connsiteX33" fmla="*/ 834338 w 1811945"/>
              <a:gd name="connsiteY33" fmla="*/ 1141946 h 1247292"/>
              <a:gd name="connsiteX34" fmla="*/ 846979 w 1811945"/>
              <a:gd name="connsiteY34" fmla="*/ 1154588 h 1247292"/>
              <a:gd name="connsiteX35" fmla="*/ 943897 w 1811945"/>
              <a:gd name="connsiteY35" fmla="*/ 1116663 h 1247292"/>
              <a:gd name="connsiteX36" fmla="*/ 948111 w 1811945"/>
              <a:gd name="connsiteY36" fmla="*/ 1091380 h 1247292"/>
              <a:gd name="connsiteX37" fmla="*/ 960752 w 1811945"/>
              <a:gd name="connsiteY37" fmla="*/ 990249 h 1247292"/>
              <a:gd name="connsiteX38" fmla="*/ 969180 w 1811945"/>
              <a:gd name="connsiteY38" fmla="*/ 977607 h 1247292"/>
              <a:gd name="connsiteX39" fmla="*/ 981821 w 1811945"/>
              <a:gd name="connsiteY39" fmla="*/ 998676 h 1247292"/>
              <a:gd name="connsiteX40" fmla="*/ 1015532 w 1811945"/>
              <a:gd name="connsiteY40" fmla="*/ 1049242 h 1247292"/>
              <a:gd name="connsiteX41" fmla="*/ 1049243 w 1811945"/>
              <a:gd name="connsiteY41" fmla="*/ 1053456 h 1247292"/>
              <a:gd name="connsiteX42" fmla="*/ 1163016 w 1811945"/>
              <a:gd name="connsiteY42" fmla="*/ 981821 h 1247292"/>
              <a:gd name="connsiteX43" fmla="*/ 1158802 w 1811945"/>
              <a:gd name="connsiteY43" fmla="*/ 964966 h 1247292"/>
              <a:gd name="connsiteX44" fmla="*/ 1163016 w 1811945"/>
              <a:gd name="connsiteY44" fmla="*/ 931255 h 1247292"/>
              <a:gd name="connsiteX45" fmla="*/ 1230437 w 1811945"/>
              <a:gd name="connsiteY45" fmla="*/ 956538 h 1247292"/>
              <a:gd name="connsiteX46" fmla="*/ 1268362 w 1811945"/>
              <a:gd name="connsiteY46" fmla="*/ 981821 h 1247292"/>
              <a:gd name="connsiteX47" fmla="*/ 1365280 w 1811945"/>
              <a:gd name="connsiteY47" fmla="*/ 969179 h 1247292"/>
              <a:gd name="connsiteX48" fmla="*/ 1352638 w 1811945"/>
              <a:gd name="connsiteY48" fmla="*/ 914400 h 1247292"/>
              <a:gd name="connsiteX49" fmla="*/ 1327355 w 1811945"/>
              <a:gd name="connsiteY49" fmla="*/ 855406 h 1247292"/>
              <a:gd name="connsiteX50" fmla="*/ 1310500 w 1811945"/>
              <a:gd name="connsiteY50" fmla="*/ 813268 h 1247292"/>
              <a:gd name="connsiteX51" fmla="*/ 1318927 w 1811945"/>
              <a:gd name="connsiteY51" fmla="*/ 775344 h 1247292"/>
              <a:gd name="connsiteX52" fmla="*/ 1432701 w 1811945"/>
              <a:gd name="connsiteY52" fmla="*/ 787985 h 1247292"/>
              <a:gd name="connsiteX53" fmla="*/ 1453770 w 1811945"/>
              <a:gd name="connsiteY53" fmla="*/ 796413 h 1247292"/>
              <a:gd name="connsiteX54" fmla="*/ 1466411 w 1811945"/>
              <a:gd name="connsiteY54" fmla="*/ 804840 h 1247292"/>
              <a:gd name="connsiteX55" fmla="*/ 1441128 w 1811945"/>
              <a:gd name="connsiteY55" fmla="*/ 716350 h 1247292"/>
              <a:gd name="connsiteX56" fmla="*/ 1424273 w 1811945"/>
              <a:gd name="connsiteY56" fmla="*/ 678426 h 1247292"/>
              <a:gd name="connsiteX57" fmla="*/ 1436915 w 1811945"/>
              <a:gd name="connsiteY57" fmla="*/ 632073 h 1247292"/>
              <a:gd name="connsiteX58" fmla="*/ 1457984 w 1811945"/>
              <a:gd name="connsiteY58" fmla="*/ 627860 h 1247292"/>
              <a:gd name="connsiteX59" fmla="*/ 1491694 w 1811945"/>
              <a:gd name="connsiteY59" fmla="*/ 640501 h 1247292"/>
              <a:gd name="connsiteX60" fmla="*/ 1521191 w 1811945"/>
              <a:gd name="connsiteY60" fmla="*/ 644715 h 1247292"/>
              <a:gd name="connsiteX61" fmla="*/ 1559115 w 1811945"/>
              <a:gd name="connsiteY61" fmla="*/ 632073 h 1247292"/>
              <a:gd name="connsiteX62" fmla="*/ 1538046 w 1811945"/>
              <a:gd name="connsiteY62" fmla="*/ 547797 h 1247292"/>
              <a:gd name="connsiteX63" fmla="*/ 1529619 w 1811945"/>
              <a:gd name="connsiteY63" fmla="*/ 522514 h 1247292"/>
              <a:gd name="connsiteX64" fmla="*/ 1516977 w 1811945"/>
              <a:gd name="connsiteY64" fmla="*/ 509873 h 1247292"/>
              <a:gd name="connsiteX65" fmla="*/ 1508550 w 1811945"/>
              <a:gd name="connsiteY65" fmla="*/ 497231 h 1247292"/>
              <a:gd name="connsiteX66" fmla="*/ 1504336 w 1811945"/>
              <a:gd name="connsiteY66" fmla="*/ 480376 h 1247292"/>
              <a:gd name="connsiteX67" fmla="*/ 1626537 w 1811945"/>
              <a:gd name="connsiteY67" fmla="*/ 467734 h 1247292"/>
              <a:gd name="connsiteX68" fmla="*/ 1677103 w 1811945"/>
              <a:gd name="connsiteY68" fmla="*/ 463520 h 1247292"/>
              <a:gd name="connsiteX69" fmla="*/ 1660247 w 1811945"/>
              <a:gd name="connsiteY69" fmla="*/ 417168 h 1247292"/>
              <a:gd name="connsiteX70" fmla="*/ 1601254 w 1811945"/>
              <a:gd name="connsiteY70" fmla="*/ 358175 h 1247292"/>
              <a:gd name="connsiteX71" fmla="*/ 1584398 w 1811945"/>
              <a:gd name="connsiteY71" fmla="*/ 337106 h 1247292"/>
              <a:gd name="connsiteX72" fmla="*/ 1664461 w 1811945"/>
              <a:gd name="connsiteY72" fmla="*/ 337106 h 1247292"/>
              <a:gd name="connsiteX73" fmla="*/ 1811945 w 1811945"/>
              <a:gd name="connsiteY73" fmla="*/ 345533 h 1247292"/>
              <a:gd name="connsiteX74" fmla="*/ 1795090 w 1811945"/>
              <a:gd name="connsiteY74" fmla="*/ 324464 h 1247292"/>
              <a:gd name="connsiteX75" fmla="*/ 1774021 w 1811945"/>
              <a:gd name="connsiteY75" fmla="*/ 311823 h 1247292"/>
              <a:gd name="connsiteX76" fmla="*/ 1731882 w 1811945"/>
              <a:gd name="connsiteY76" fmla="*/ 294967 h 1247292"/>
              <a:gd name="connsiteX77" fmla="*/ 1715027 w 1811945"/>
              <a:gd name="connsiteY77" fmla="*/ 282326 h 1247292"/>
              <a:gd name="connsiteX78" fmla="*/ 1702385 w 1811945"/>
              <a:gd name="connsiteY78" fmla="*/ 273898 h 1247292"/>
              <a:gd name="connsiteX79" fmla="*/ 1689744 w 1811945"/>
              <a:gd name="connsiteY79" fmla="*/ 248615 h 1247292"/>
              <a:gd name="connsiteX80" fmla="*/ 1702385 w 1811945"/>
              <a:gd name="connsiteY80" fmla="*/ 160125 h 1247292"/>
              <a:gd name="connsiteX81" fmla="*/ 1706599 w 1811945"/>
              <a:gd name="connsiteY81" fmla="*/ 122201 h 1247292"/>
              <a:gd name="connsiteX82" fmla="*/ 1710813 w 1811945"/>
              <a:gd name="connsiteY82" fmla="*/ 71635 h 1247292"/>
              <a:gd name="connsiteX83" fmla="*/ 1715027 w 1811945"/>
              <a:gd name="connsiteY83" fmla="*/ 58993 h 1247292"/>
              <a:gd name="connsiteX84" fmla="*/ 1740310 w 1811945"/>
              <a:gd name="connsiteY84" fmla="*/ 0 h 124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811945" h="1247292">
                <a:moveTo>
                  <a:pt x="0" y="1205154"/>
                </a:moveTo>
                <a:cubicBezTo>
                  <a:pt x="38677" y="1166477"/>
                  <a:pt x="20998" y="1180978"/>
                  <a:pt x="50566" y="1158802"/>
                </a:cubicBezTo>
                <a:cubicBezTo>
                  <a:pt x="57589" y="1147565"/>
                  <a:pt x="64521" y="1136270"/>
                  <a:pt x="71635" y="1125091"/>
                </a:cubicBezTo>
                <a:cubicBezTo>
                  <a:pt x="74354" y="1120818"/>
                  <a:pt x="75849" y="1115259"/>
                  <a:pt x="80063" y="1112450"/>
                </a:cubicBezTo>
                <a:lnTo>
                  <a:pt x="92704" y="1104022"/>
                </a:lnTo>
                <a:cubicBezTo>
                  <a:pt x="96918" y="1106831"/>
                  <a:pt x="102537" y="1108236"/>
                  <a:pt x="105346" y="1112450"/>
                </a:cubicBezTo>
                <a:cubicBezTo>
                  <a:pt x="114057" y="1125516"/>
                  <a:pt x="112369" y="1147565"/>
                  <a:pt x="126415" y="1154588"/>
                </a:cubicBezTo>
                <a:lnTo>
                  <a:pt x="143270" y="1163015"/>
                </a:lnTo>
                <a:cubicBezTo>
                  <a:pt x="156459" y="1189392"/>
                  <a:pt x="159569" y="1202047"/>
                  <a:pt x="181195" y="1222009"/>
                </a:cubicBezTo>
                <a:cubicBezTo>
                  <a:pt x="191516" y="1231536"/>
                  <a:pt x="214905" y="1247292"/>
                  <a:pt x="214905" y="1247292"/>
                </a:cubicBezTo>
                <a:cubicBezTo>
                  <a:pt x="233903" y="1241864"/>
                  <a:pt x="255940" y="1238809"/>
                  <a:pt x="269685" y="1222009"/>
                </a:cubicBezTo>
                <a:cubicBezTo>
                  <a:pt x="276459" y="1213730"/>
                  <a:pt x="278113" y="1202344"/>
                  <a:pt x="282327" y="1192512"/>
                </a:cubicBezTo>
                <a:cubicBezTo>
                  <a:pt x="285136" y="1167229"/>
                  <a:pt x="284333" y="1141278"/>
                  <a:pt x="290754" y="1116663"/>
                </a:cubicBezTo>
                <a:cubicBezTo>
                  <a:pt x="293024" y="1107960"/>
                  <a:pt x="298615" y="1095594"/>
                  <a:pt x="307609" y="1095594"/>
                </a:cubicBezTo>
                <a:cubicBezTo>
                  <a:pt x="322070" y="1095594"/>
                  <a:pt x="332892" y="1109640"/>
                  <a:pt x="345534" y="1116663"/>
                </a:cubicBezTo>
                <a:cubicBezTo>
                  <a:pt x="386837" y="1199269"/>
                  <a:pt x="353319" y="1141062"/>
                  <a:pt x="387672" y="1188298"/>
                </a:cubicBezTo>
                <a:cubicBezTo>
                  <a:pt x="393629" y="1196490"/>
                  <a:pt x="396957" y="1206852"/>
                  <a:pt x="404527" y="1213581"/>
                </a:cubicBezTo>
                <a:cubicBezTo>
                  <a:pt x="410181" y="1218606"/>
                  <a:pt x="418574" y="1219200"/>
                  <a:pt x="425597" y="1222009"/>
                </a:cubicBezTo>
                <a:cubicBezTo>
                  <a:pt x="446666" y="1217795"/>
                  <a:pt x="469386" y="1218565"/>
                  <a:pt x="488804" y="1209367"/>
                </a:cubicBezTo>
                <a:cubicBezTo>
                  <a:pt x="497957" y="1205031"/>
                  <a:pt x="500448" y="1192770"/>
                  <a:pt x="505659" y="1184085"/>
                </a:cubicBezTo>
                <a:cubicBezTo>
                  <a:pt x="529800" y="1143850"/>
                  <a:pt x="524094" y="1155378"/>
                  <a:pt x="535156" y="1116663"/>
                </a:cubicBezTo>
                <a:cubicBezTo>
                  <a:pt x="536561" y="1102617"/>
                  <a:pt x="525751" y="1078239"/>
                  <a:pt x="539370" y="1074525"/>
                </a:cubicBezTo>
                <a:cubicBezTo>
                  <a:pt x="543984" y="1073267"/>
                  <a:pt x="591668" y="1112150"/>
                  <a:pt x="602577" y="1120877"/>
                </a:cubicBezTo>
                <a:cubicBezTo>
                  <a:pt x="605386" y="1126495"/>
                  <a:pt x="608406" y="1132013"/>
                  <a:pt x="611005" y="1137732"/>
                </a:cubicBezTo>
                <a:cubicBezTo>
                  <a:pt x="619914" y="1157332"/>
                  <a:pt x="627020" y="1182248"/>
                  <a:pt x="644715" y="1196726"/>
                </a:cubicBezTo>
                <a:cubicBezTo>
                  <a:pt x="651590" y="1202351"/>
                  <a:pt x="661570" y="1202345"/>
                  <a:pt x="669998" y="1205154"/>
                </a:cubicBezTo>
                <a:cubicBezTo>
                  <a:pt x="681235" y="1196726"/>
                  <a:pt x="693355" y="1189362"/>
                  <a:pt x="703709" y="1179871"/>
                </a:cubicBezTo>
                <a:cubicBezTo>
                  <a:pt x="718065" y="1166711"/>
                  <a:pt x="728155" y="1145518"/>
                  <a:pt x="737420" y="1129305"/>
                </a:cubicBezTo>
                <a:cubicBezTo>
                  <a:pt x="738372" y="1122164"/>
                  <a:pt x="746233" y="1037747"/>
                  <a:pt x="758489" y="1023959"/>
                </a:cubicBezTo>
                <a:cubicBezTo>
                  <a:pt x="763247" y="1018606"/>
                  <a:pt x="772535" y="1026768"/>
                  <a:pt x="779558" y="1028173"/>
                </a:cubicBezTo>
                <a:cubicBezTo>
                  <a:pt x="800301" y="1042003"/>
                  <a:pt x="800961" y="1039656"/>
                  <a:pt x="813268" y="1074525"/>
                </a:cubicBezTo>
                <a:cubicBezTo>
                  <a:pt x="817037" y="1085204"/>
                  <a:pt x="815880" y="1097025"/>
                  <a:pt x="817482" y="1108236"/>
                </a:cubicBezTo>
                <a:cubicBezTo>
                  <a:pt x="818690" y="1116694"/>
                  <a:pt x="817875" y="1125877"/>
                  <a:pt x="821696" y="1133519"/>
                </a:cubicBezTo>
                <a:cubicBezTo>
                  <a:pt x="823961" y="1138049"/>
                  <a:pt x="830447" y="1138704"/>
                  <a:pt x="834338" y="1141946"/>
                </a:cubicBezTo>
                <a:cubicBezTo>
                  <a:pt x="838916" y="1145761"/>
                  <a:pt x="842765" y="1150374"/>
                  <a:pt x="846979" y="1154588"/>
                </a:cubicBezTo>
                <a:cubicBezTo>
                  <a:pt x="890258" y="1146950"/>
                  <a:pt x="921176" y="1155614"/>
                  <a:pt x="943897" y="1116663"/>
                </a:cubicBezTo>
                <a:cubicBezTo>
                  <a:pt x="948202" y="1109283"/>
                  <a:pt x="946706" y="1099808"/>
                  <a:pt x="948111" y="1091380"/>
                </a:cubicBezTo>
                <a:cubicBezTo>
                  <a:pt x="950500" y="1053160"/>
                  <a:pt x="948174" y="1024838"/>
                  <a:pt x="960752" y="990249"/>
                </a:cubicBezTo>
                <a:cubicBezTo>
                  <a:pt x="962483" y="985489"/>
                  <a:pt x="966371" y="981821"/>
                  <a:pt x="969180" y="977607"/>
                </a:cubicBezTo>
                <a:cubicBezTo>
                  <a:pt x="973394" y="984630"/>
                  <a:pt x="978158" y="991351"/>
                  <a:pt x="981821" y="998676"/>
                </a:cubicBezTo>
                <a:cubicBezTo>
                  <a:pt x="990700" y="1016434"/>
                  <a:pt x="993149" y="1041781"/>
                  <a:pt x="1015532" y="1049242"/>
                </a:cubicBezTo>
                <a:cubicBezTo>
                  <a:pt x="1026275" y="1052823"/>
                  <a:pt x="1038006" y="1052051"/>
                  <a:pt x="1049243" y="1053456"/>
                </a:cubicBezTo>
                <a:cubicBezTo>
                  <a:pt x="1180956" y="1044048"/>
                  <a:pt x="1173782" y="1084089"/>
                  <a:pt x="1163016" y="981821"/>
                </a:cubicBezTo>
                <a:cubicBezTo>
                  <a:pt x="1162410" y="976062"/>
                  <a:pt x="1160207" y="970584"/>
                  <a:pt x="1158802" y="964966"/>
                </a:cubicBezTo>
                <a:cubicBezTo>
                  <a:pt x="1160207" y="953729"/>
                  <a:pt x="1152446" y="935320"/>
                  <a:pt x="1163016" y="931255"/>
                </a:cubicBezTo>
                <a:cubicBezTo>
                  <a:pt x="1190657" y="920624"/>
                  <a:pt x="1211703" y="943569"/>
                  <a:pt x="1230437" y="956538"/>
                </a:cubicBezTo>
                <a:cubicBezTo>
                  <a:pt x="1242929" y="965186"/>
                  <a:pt x="1268362" y="981821"/>
                  <a:pt x="1268362" y="981821"/>
                </a:cubicBezTo>
                <a:cubicBezTo>
                  <a:pt x="1300668" y="977607"/>
                  <a:pt x="1335621" y="982661"/>
                  <a:pt x="1365280" y="969179"/>
                </a:cubicBezTo>
                <a:cubicBezTo>
                  <a:pt x="1371255" y="966463"/>
                  <a:pt x="1353970" y="917285"/>
                  <a:pt x="1352638" y="914400"/>
                </a:cubicBezTo>
                <a:cubicBezTo>
                  <a:pt x="1304229" y="809513"/>
                  <a:pt x="1362806" y="955851"/>
                  <a:pt x="1327355" y="855406"/>
                </a:cubicBezTo>
                <a:cubicBezTo>
                  <a:pt x="1322320" y="841140"/>
                  <a:pt x="1310500" y="813268"/>
                  <a:pt x="1310500" y="813268"/>
                </a:cubicBezTo>
                <a:cubicBezTo>
                  <a:pt x="1313309" y="800627"/>
                  <a:pt x="1307210" y="780858"/>
                  <a:pt x="1318927" y="775344"/>
                </a:cubicBezTo>
                <a:cubicBezTo>
                  <a:pt x="1331524" y="769416"/>
                  <a:pt x="1416060" y="785211"/>
                  <a:pt x="1432701" y="787985"/>
                </a:cubicBezTo>
                <a:cubicBezTo>
                  <a:pt x="1439724" y="790794"/>
                  <a:pt x="1447005" y="793030"/>
                  <a:pt x="1453770" y="796413"/>
                </a:cubicBezTo>
                <a:cubicBezTo>
                  <a:pt x="1458300" y="798678"/>
                  <a:pt x="1466411" y="809904"/>
                  <a:pt x="1466411" y="804840"/>
                </a:cubicBezTo>
                <a:cubicBezTo>
                  <a:pt x="1466411" y="763768"/>
                  <a:pt x="1453776" y="749235"/>
                  <a:pt x="1441128" y="716350"/>
                </a:cubicBezTo>
                <a:cubicBezTo>
                  <a:pt x="1427452" y="680791"/>
                  <a:pt x="1439709" y="701578"/>
                  <a:pt x="1424273" y="678426"/>
                </a:cubicBezTo>
                <a:cubicBezTo>
                  <a:pt x="1419090" y="657692"/>
                  <a:pt x="1413711" y="652699"/>
                  <a:pt x="1436915" y="632073"/>
                </a:cubicBezTo>
                <a:cubicBezTo>
                  <a:pt x="1442268" y="627315"/>
                  <a:pt x="1450961" y="629264"/>
                  <a:pt x="1457984" y="627860"/>
                </a:cubicBezTo>
                <a:cubicBezTo>
                  <a:pt x="1460672" y="628935"/>
                  <a:pt x="1485093" y="639181"/>
                  <a:pt x="1491694" y="640501"/>
                </a:cubicBezTo>
                <a:cubicBezTo>
                  <a:pt x="1501433" y="642449"/>
                  <a:pt x="1511359" y="643310"/>
                  <a:pt x="1521191" y="644715"/>
                </a:cubicBezTo>
                <a:cubicBezTo>
                  <a:pt x="1533832" y="640501"/>
                  <a:pt x="1556832" y="645201"/>
                  <a:pt x="1559115" y="632073"/>
                </a:cubicBezTo>
                <a:cubicBezTo>
                  <a:pt x="1564076" y="603545"/>
                  <a:pt x="1545574" y="575758"/>
                  <a:pt x="1538046" y="547797"/>
                </a:cubicBezTo>
                <a:cubicBezTo>
                  <a:pt x="1535737" y="539219"/>
                  <a:pt x="1533933" y="530280"/>
                  <a:pt x="1529619" y="522514"/>
                </a:cubicBezTo>
                <a:cubicBezTo>
                  <a:pt x="1526725" y="517305"/>
                  <a:pt x="1520792" y="514451"/>
                  <a:pt x="1516977" y="509873"/>
                </a:cubicBezTo>
                <a:cubicBezTo>
                  <a:pt x="1513735" y="505982"/>
                  <a:pt x="1511359" y="501445"/>
                  <a:pt x="1508550" y="497231"/>
                </a:cubicBezTo>
                <a:cubicBezTo>
                  <a:pt x="1507145" y="491613"/>
                  <a:pt x="1504336" y="486167"/>
                  <a:pt x="1504336" y="480376"/>
                </a:cubicBezTo>
                <a:cubicBezTo>
                  <a:pt x="1504336" y="424850"/>
                  <a:pt x="1596253" y="466652"/>
                  <a:pt x="1626537" y="467734"/>
                </a:cubicBezTo>
                <a:cubicBezTo>
                  <a:pt x="1643392" y="466329"/>
                  <a:pt x="1667721" y="477593"/>
                  <a:pt x="1677103" y="463520"/>
                </a:cubicBezTo>
                <a:cubicBezTo>
                  <a:pt x="1686222" y="449841"/>
                  <a:pt x="1667939" y="431698"/>
                  <a:pt x="1660247" y="417168"/>
                </a:cubicBezTo>
                <a:cubicBezTo>
                  <a:pt x="1649330" y="396547"/>
                  <a:pt x="1615032" y="371953"/>
                  <a:pt x="1601254" y="358175"/>
                </a:cubicBezTo>
                <a:cubicBezTo>
                  <a:pt x="1594894" y="351815"/>
                  <a:pt x="1590017" y="344129"/>
                  <a:pt x="1584398" y="337106"/>
                </a:cubicBezTo>
                <a:cubicBezTo>
                  <a:pt x="1616897" y="315440"/>
                  <a:pt x="1587486" y="331069"/>
                  <a:pt x="1664461" y="337106"/>
                </a:cubicBezTo>
                <a:cubicBezTo>
                  <a:pt x="1713552" y="340956"/>
                  <a:pt x="1762784" y="342724"/>
                  <a:pt x="1811945" y="345533"/>
                </a:cubicBezTo>
                <a:cubicBezTo>
                  <a:pt x="1806327" y="338510"/>
                  <a:pt x="1801812" y="330439"/>
                  <a:pt x="1795090" y="324464"/>
                </a:cubicBezTo>
                <a:cubicBezTo>
                  <a:pt x="1788969" y="319023"/>
                  <a:pt x="1781346" y="315486"/>
                  <a:pt x="1774021" y="311823"/>
                </a:cubicBezTo>
                <a:cubicBezTo>
                  <a:pt x="1754830" y="302227"/>
                  <a:pt x="1748698" y="300572"/>
                  <a:pt x="1731882" y="294967"/>
                </a:cubicBezTo>
                <a:cubicBezTo>
                  <a:pt x="1726264" y="290753"/>
                  <a:pt x="1720742" y="286408"/>
                  <a:pt x="1715027" y="282326"/>
                </a:cubicBezTo>
                <a:cubicBezTo>
                  <a:pt x="1710906" y="279382"/>
                  <a:pt x="1705966" y="277479"/>
                  <a:pt x="1702385" y="273898"/>
                </a:cubicBezTo>
                <a:cubicBezTo>
                  <a:pt x="1694217" y="265730"/>
                  <a:pt x="1693171" y="258896"/>
                  <a:pt x="1689744" y="248615"/>
                </a:cubicBezTo>
                <a:cubicBezTo>
                  <a:pt x="1699760" y="158476"/>
                  <a:pt x="1686608" y="270571"/>
                  <a:pt x="1702385" y="160125"/>
                </a:cubicBezTo>
                <a:cubicBezTo>
                  <a:pt x="1704184" y="147534"/>
                  <a:pt x="1705393" y="134863"/>
                  <a:pt x="1706599" y="122201"/>
                </a:cubicBezTo>
                <a:cubicBezTo>
                  <a:pt x="1708203" y="105363"/>
                  <a:pt x="1708578" y="88400"/>
                  <a:pt x="1710813" y="71635"/>
                </a:cubicBezTo>
                <a:cubicBezTo>
                  <a:pt x="1711400" y="67232"/>
                  <a:pt x="1713336" y="63100"/>
                  <a:pt x="1715027" y="58993"/>
                </a:cubicBezTo>
                <a:cubicBezTo>
                  <a:pt x="1723173" y="39210"/>
                  <a:pt x="1740310" y="0"/>
                  <a:pt x="1740310" y="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3082063" flipH="1">
            <a:off x="6522898" y="1233738"/>
            <a:ext cx="792804" cy="538378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04800" y="2241620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04800" y="2775020"/>
            <a:ext cx="489147" cy="4253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4800" y="1752600"/>
            <a:ext cx="489147" cy="425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14400" y="2209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Not backtracked from (</a:t>
            </a:r>
            <a:r>
              <a:rPr lang="en-US" dirty="0" err="1" smtClean="0">
                <a:latin typeface="Arial Narrow" pitchFamily="34" charset="0"/>
              </a:rPr>
              <a:t>Unfinsihed</a:t>
            </a:r>
            <a:r>
              <a:rPr lang="en-US" dirty="0" smtClean="0">
                <a:latin typeface="Arial Narrow" pitchFamily="34" charset="0"/>
              </a:rPr>
              <a:t>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4400" y="2743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B</a:t>
            </a:r>
            <a:r>
              <a:rPr lang="en-US" dirty="0" smtClean="0">
                <a:latin typeface="Arial Narrow" pitchFamily="34" charset="0"/>
              </a:rPr>
              <a:t>acktracked from (Finished)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62200" y="39624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Back Edge =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Target is grey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                      Overlapping interval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1000" y="60960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7F7F7F"/>
                </a:solidFill>
                <a:latin typeface="Arial Narrow" pitchFamily="34" charset="0"/>
              </a:rPr>
              <a:t>(1 (2 (3 (4 </a:t>
            </a:r>
            <a:endParaRPr lang="en-US" sz="2800" dirty="0">
              <a:solidFill>
                <a:srgbClr val="7F7F7F"/>
              </a:solidFill>
              <a:latin typeface="Arial Narrow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7200" y="54864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Discover and Finish intervals: 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04800" y="990600"/>
            <a:ext cx="4876800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How to detect edge types? Tree, Back, Forward, Cross..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14400" y="1752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Not Discovered (Undiscovered) </a:t>
            </a:r>
            <a:endParaRPr lang="en-US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400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1828800" y="0"/>
            <a:ext cx="499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00FF"/>
                </a:solidFill>
                <a:latin typeface="Arial Narrow" pitchFamily="34" charset="0"/>
              </a:rPr>
              <a:t>Directed DFS Tree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06931" y="1143000"/>
            <a:ext cx="4774372" cy="376400"/>
            <a:chOff x="406931" y="1143000"/>
            <a:chExt cx="4774372" cy="3764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E075A47B-F442-4379-A016-8BF8784D5F23}"/>
                </a:ext>
              </a:extLst>
            </p:cNvPr>
            <p:cNvGrpSpPr/>
            <p:nvPr/>
          </p:nvGrpSpPr>
          <p:grpSpPr>
            <a:xfrm>
              <a:off x="406931" y="1150068"/>
              <a:ext cx="3403069" cy="369332"/>
              <a:chOff x="167526" y="6024081"/>
              <a:chExt cx="3403069" cy="369332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167526" y="6208747"/>
                <a:ext cx="990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1407787" y="6024081"/>
                <a:ext cx="2162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 Narrow" pitchFamily="34" charset="0"/>
                  </a:rPr>
                  <a:t>Detecting Back </a:t>
                </a:r>
                <a:r>
                  <a:rPr lang="en-US" dirty="0">
                    <a:latin typeface="Arial Narrow" pitchFamily="34" charset="0"/>
                  </a:rPr>
                  <a:t>Edges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C38A94E2-3087-4727-B508-8DD16A286DFF}"/>
                </a:ext>
              </a:extLst>
            </p:cNvPr>
            <p:cNvSpPr txBox="1"/>
            <p:nvPr/>
          </p:nvSpPr>
          <p:spPr>
            <a:xfrm>
              <a:off x="3657600" y="1143000"/>
              <a:ext cx="1523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>
                  <a:srgbClr val="FF0000"/>
                </a:buClr>
                <a:buSzPct val="150000"/>
              </a:pPr>
              <a:r>
                <a:rPr lang="en-US" dirty="0" smtClean="0">
                  <a:solidFill>
                    <a:srgbClr val="FF0000"/>
                  </a:solidFill>
                  <a:latin typeface="Arial Narrow" pitchFamily="34" charset="0"/>
                </a:rPr>
                <a:t>(t</a:t>
              </a:r>
              <a:r>
                <a:rPr lang="en-US" i="0" dirty="0" smtClean="0">
                  <a:solidFill>
                    <a:srgbClr val="FF0000"/>
                  </a:solidFill>
                  <a:latin typeface="Arial Narrow" pitchFamily="34" charset="0"/>
                </a:rPr>
                <a:t>o ancestors)</a:t>
              </a:r>
              <a:endParaRPr lang="en-US" i="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</p:grpSp>
      <p:sp>
        <p:nvSpPr>
          <p:cNvPr id="2" name="Oval 1"/>
          <p:cNvSpPr/>
          <p:nvPr/>
        </p:nvSpPr>
        <p:spPr>
          <a:xfrm>
            <a:off x="6255457" y="4832420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696432" y="3910765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927771" y="2918212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9477" y="1996556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16293" y="2181608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88313" y="1500280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41005" y="1067691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73508" y="4194351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42168" y="3556282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39754" y="3130902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4366990" y="2359641"/>
            <a:ext cx="632416" cy="62086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5345284" y="3281297"/>
            <a:ext cx="422781" cy="691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6113945" y="4273849"/>
            <a:ext cx="386086" cy="55857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5345284" y="2544692"/>
            <a:ext cx="842643" cy="4358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6185579" y="1493071"/>
            <a:ext cx="175288" cy="68853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6533806" y="1863365"/>
            <a:ext cx="926141" cy="3805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6672970" y="4557436"/>
            <a:ext cx="772172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7584328" y="3556282"/>
            <a:ext cx="33754" cy="6380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7791021" y="3919366"/>
            <a:ext cx="422781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3850810" y="2349837"/>
            <a:ext cx="1883522" cy="1896184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6116294" y="2616601"/>
            <a:ext cx="523036" cy="1365060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227715" y="4873296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715" y="4873296"/>
                <a:ext cx="544632" cy="343627"/>
              </a:xfrm>
              <a:prstGeom prst="rect">
                <a:avLst/>
              </a:prstGeom>
              <a:blipFill rotWithShape="1">
                <a:blip r:embed="rId3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664454" y="3930222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54" y="3930222"/>
                <a:ext cx="544632" cy="343627"/>
              </a:xfrm>
              <a:prstGeom prst="rect">
                <a:avLst/>
              </a:prstGeom>
              <a:blipFill rotWithShape="1">
                <a:blip r:embed="rId4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0029" y="292109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029" y="2921098"/>
                <a:ext cx="544632" cy="343627"/>
              </a:xfrm>
              <a:prstGeom prst="rect">
                <a:avLst/>
              </a:prstGeom>
              <a:blipFill rotWithShape="1">
                <a:blip r:embed="rId5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937724" y="2016014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724" y="2016014"/>
                <a:ext cx="544632" cy="343627"/>
              </a:xfrm>
              <a:prstGeom prst="rect">
                <a:avLst/>
              </a:prstGeom>
              <a:blipFill rotWithShape="1">
                <a:blip r:embed="rId6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094697" y="2201065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697" y="2201065"/>
                <a:ext cx="544632" cy="343627"/>
              </a:xfrm>
              <a:prstGeom prst="rect">
                <a:avLst/>
              </a:prstGeom>
              <a:blipFill rotWithShape="1">
                <a:blip r:embed="rId7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923923" y="1108567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923" y="1108567"/>
                <a:ext cx="544632" cy="343627"/>
              </a:xfrm>
              <a:prstGeom prst="rect">
                <a:avLst/>
              </a:prstGeom>
              <a:blipFill rotWithShape="1">
                <a:blip r:embed="rId8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384760" y="1519737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760" y="1519737"/>
                <a:ext cx="544632" cy="343627"/>
              </a:xfrm>
              <a:prstGeom prst="rect">
                <a:avLst/>
              </a:prstGeom>
              <a:blipFill rotWithShape="1">
                <a:blip r:embed="rId9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360571" y="4246062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571" y="4246062"/>
                <a:ext cx="544632" cy="343627"/>
              </a:xfrm>
              <a:prstGeom prst="rect">
                <a:avLst/>
              </a:prstGeom>
              <a:blipFill rotWithShape="1">
                <a:blip r:embed="rId10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328889" y="317177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889" y="3171778"/>
                <a:ext cx="544632" cy="343627"/>
              </a:xfrm>
              <a:prstGeom prst="rect">
                <a:avLst/>
              </a:prstGeom>
              <a:blipFill rotWithShape="1">
                <a:blip r:embed="rId11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142168" y="358294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168" y="3582948"/>
                <a:ext cx="544632" cy="343627"/>
              </a:xfrm>
              <a:prstGeom prst="rect">
                <a:avLst/>
              </a:prstGeom>
              <a:blipFill rotWithShape="1">
                <a:blip r:embed="rId12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reeform 44"/>
          <p:cNvSpPr/>
          <p:nvPr/>
        </p:nvSpPr>
        <p:spPr>
          <a:xfrm rot="8631544" flipH="1">
            <a:off x="6286060" y="3891632"/>
            <a:ext cx="1552555" cy="605436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189132" y="3409682"/>
            <a:ext cx="1158319" cy="699381"/>
          </a:xfrm>
          <a:custGeom>
            <a:avLst/>
            <a:gdLst>
              <a:gd name="connsiteX0" fmla="*/ 1263111 w 1263111"/>
              <a:gd name="connsiteY0" fmla="*/ 0 h 751698"/>
              <a:gd name="connsiteX1" fmla="*/ 1201118 w 1263111"/>
              <a:gd name="connsiteY1" fmla="*/ 15498 h 751698"/>
              <a:gd name="connsiteX2" fmla="*/ 1208867 w 1263111"/>
              <a:gd name="connsiteY2" fmla="*/ 92990 h 751698"/>
              <a:gd name="connsiteX3" fmla="*/ 1224366 w 1263111"/>
              <a:gd name="connsiteY3" fmla="*/ 154983 h 751698"/>
              <a:gd name="connsiteX4" fmla="*/ 1216617 w 1263111"/>
              <a:gd name="connsiteY4" fmla="*/ 178230 h 751698"/>
              <a:gd name="connsiteX5" fmla="*/ 1139125 w 1263111"/>
              <a:gd name="connsiteY5" fmla="*/ 170481 h 751698"/>
              <a:gd name="connsiteX6" fmla="*/ 1092630 w 1263111"/>
              <a:gd name="connsiteY6" fmla="*/ 139485 h 751698"/>
              <a:gd name="connsiteX7" fmla="*/ 1069383 w 1263111"/>
              <a:gd name="connsiteY7" fmla="*/ 131735 h 751698"/>
              <a:gd name="connsiteX8" fmla="*/ 968644 w 1263111"/>
              <a:gd name="connsiteY8" fmla="*/ 139485 h 751698"/>
              <a:gd name="connsiteX9" fmla="*/ 960894 w 1263111"/>
              <a:gd name="connsiteY9" fmla="*/ 162732 h 751698"/>
              <a:gd name="connsiteX10" fmla="*/ 953145 w 1263111"/>
              <a:gd name="connsiteY10" fmla="*/ 325464 h 751698"/>
              <a:gd name="connsiteX11" fmla="*/ 836908 w 1263111"/>
              <a:gd name="connsiteY11" fmla="*/ 309966 h 751698"/>
              <a:gd name="connsiteX12" fmla="*/ 790413 w 1263111"/>
              <a:gd name="connsiteY12" fmla="*/ 294468 h 751698"/>
              <a:gd name="connsiteX13" fmla="*/ 736169 w 1263111"/>
              <a:gd name="connsiteY13" fmla="*/ 302217 h 751698"/>
              <a:gd name="connsiteX14" fmla="*/ 705172 w 1263111"/>
              <a:gd name="connsiteY14" fmla="*/ 309966 h 751698"/>
              <a:gd name="connsiteX15" fmla="*/ 689674 w 1263111"/>
              <a:gd name="connsiteY15" fmla="*/ 333213 h 751698"/>
              <a:gd name="connsiteX16" fmla="*/ 658678 w 1263111"/>
              <a:gd name="connsiteY16" fmla="*/ 488197 h 751698"/>
              <a:gd name="connsiteX17" fmla="*/ 526942 w 1263111"/>
              <a:gd name="connsiteY17" fmla="*/ 480447 h 751698"/>
              <a:gd name="connsiteX18" fmla="*/ 480447 w 1263111"/>
              <a:gd name="connsiteY18" fmla="*/ 480447 h 751698"/>
              <a:gd name="connsiteX19" fmla="*/ 464949 w 1263111"/>
              <a:gd name="connsiteY19" fmla="*/ 526942 h 751698"/>
              <a:gd name="connsiteX20" fmla="*/ 457200 w 1263111"/>
              <a:gd name="connsiteY20" fmla="*/ 550190 h 751698"/>
              <a:gd name="connsiteX21" fmla="*/ 426203 w 1263111"/>
              <a:gd name="connsiteY21" fmla="*/ 588935 h 751698"/>
              <a:gd name="connsiteX22" fmla="*/ 364210 w 1263111"/>
              <a:gd name="connsiteY22" fmla="*/ 596685 h 751698"/>
              <a:gd name="connsiteX23" fmla="*/ 271220 w 1263111"/>
              <a:gd name="connsiteY23" fmla="*/ 604434 h 751698"/>
              <a:gd name="connsiteX24" fmla="*/ 263471 w 1263111"/>
              <a:gd name="connsiteY24" fmla="*/ 627681 h 751698"/>
              <a:gd name="connsiteX25" fmla="*/ 224725 w 1263111"/>
              <a:gd name="connsiteY25" fmla="*/ 658678 h 751698"/>
              <a:gd name="connsiteX26" fmla="*/ 201478 w 1263111"/>
              <a:gd name="connsiteY26" fmla="*/ 681925 h 751698"/>
              <a:gd name="connsiteX27" fmla="*/ 170481 w 1263111"/>
              <a:gd name="connsiteY27" fmla="*/ 689674 h 751698"/>
              <a:gd name="connsiteX28" fmla="*/ 147233 w 1263111"/>
              <a:gd name="connsiteY28" fmla="*/ 697424 h 751698"/>
              <a:gd name="connsiteX29" fmla="*/ 123986 w 1263111"/>
              <a:gd name="connsiteY29" fmla="*/ 712922 h 751698"/>
              <a:gd name="connsiteX30" fmla="*/ 54244 w 1263111"/>
              <a:gd name="connsiteY30" fmla="*/ 728420 h 751698"/>
              <a:gd name="connsiteX31" fmla="*/ 30996 w 1263111"/>
              <a:gd name="connsiteY31" fmla="*/ 736169 h 751698"/>
              <a:gd name="connsiteX32" fmla="*/ 0 w 1263111"/>
              <a:gd name="connsiteY32" fmla="*/ 751668 h 75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3111" h="751698">
                <a:moveTo>
                  <a:pt x="1263111" y="0"/>
                </a:moveTo>
                <a:cubicBezTo>
                  <a:pt x="1242447" y="5166"/>
                  <a:pt x="1211851" y="-2901"/>
                  <a:pt x="1201118" y="15498"/>
                </a:cubicBezTo>
                <a:cubicBezTo>
                  <a:pt x="1188038" y="37921"/>
                  <a:pt x="1204599" y="67384"/>
                  <a:pt x="1208867" y="92990"/>
                </a:cubicBezTo>
                <a:cubicBezTo>
                  <a:pt x="1212369" y="114001"/>
                  <a:pt x="1224366" y="154983"/>
                  <a:pt x="1224366" y="154983"/>
                </a:cubicBezTo>
                <a:cubicBezTo>
                  <a:pt x="1221783" y="162732"/>
                  <a:pt x="1224653" y="176769"/>
                  <a:pt x="1216617" y="178230"/>
                </a:cubicBezTo>
                <a:cubicBezTo>
                  <a:pt x="1191076" y="182874"/>
                  <a:pt x="1163903" y="178224"/>
                  <a:pt x="1139125" y="170481"/>
                </a:cubicBezTo>
                <a:cubicBezTo>
                  <a:pt x="1121346" y="164925"/>
                  <a:pt x="1110300" y="145376"/>
                  <a:pt x="1092630" y="139485"/>
                </a:cubicBezTo>
                <a:lnTo>
                  <a:pt x="1069383" y="131735"/>
                </a:lnTo>
                <a:cubicBezTo>
                  <a:pt x="1035803" y="134318"/>
                  <a:pt x="1001027" y="130233"/>
                  <a:pt x="968644" y="139485"/>
                </a:cubicBezTo>
                <a:cubicBezTo>
                  <a:pt x="960790" y="141729"/>
                  <a:pt x="961572" y="154592"/>
                  <a:pt x="960894" y="162732"/>
                </a:cubicBezTo>
                <a:cubicBezTo>
                  <a:pt x="956384" y="216850"/>
                  <a:pt x="955728" y="271220"/>
                  <a:pt x="953145" y="325464"/>
                </a:cubicBezTo>
                <a:cubicBezTo>
                  <a:pt x="915827" y="321732"/>
                  <a:pt x="874077" y="320103"/>
                  <a:pt x="836908" y="309966"/>
                </a:cubicBezTo>
                <a:cubicBezTo>
                  <a:pt x="821147" y="305668"/>
                  <a:pt x="790413" y="294468"/>
                  <a:pt x="790413" y="294468"/>
                </a:cubicBezTo>
                <a:cubicBezTo>
                  <a:pt x="772332" y="297051"/>
                  <a:pt x="754139" y="298950"/>
                  <a:pt x="736169" y="302217"/>
                </a:cubicBezTo>
                <a:cubicBezTo>
                  <a:pt x="725690" y="304122"/>
                  <a:pt x="714034" y="304058"/>
                  <a:pt x="705172" y="309966"/>
                </a:cubicBezTo>
                <a:cubicBezTo>
                  <a:pt x="697423" y="315132"/>
                  <a:pt x="694840" y="325464"/>
                  <a:pt x="689674" y="333213"/>
                </a:cubicBezTo>
                <a:cubicBezTo>
                  <a:pt x="662624" y="414364"/>
                  <a:pt x="676486" y="363536"/>
                  <a:pt x="658678" y="488197"/>
                </a:cubicBezTo>
                <a:cubicBezTo>
                  <a:pt x="614766" y="485614"/>
                  <a:pt x="570712" y="484824"/>
                  <a:pt x="526942" y="480447"/>
                </a:cubicBezTo>
                <a:cubicBezTo>
                  <a:pt x="479256" y="475678"/>
                  <a:pt x="528132" y="464552"/>
                  <a:pt x="480447" y="480447"/>
                </a:cubicBezTo>
                <a:lnTo>
                  <a:pt x="464949" y="526942"/>
                </a:lnTo>
                <a:lnTo>
                  <a:pt x="457200" y="550190"/>
                </a:lnTo>
                <a:cubicBezTo>
                  <a:pt x="450312" y="570854"/>
                  <a:pt x="451906" y="581925"/>
                  <a:pt x="426203" y="588935"/>
                </a:cubicBezTo>
                <a:cubicBezTo>
                  <a:pt x="406112" y="594415"/>
                  <a:pt x="384932" y="594613"/>
                  <a:pt x="364210" y="596685"/>
                </a:cubicBezTo>
                <a:cubicBezTo>
                  <a:pt x="333260" y="599780"/>
                  <a:pt x="302217" y="601851"/>
                  <a:pt x="271220" y="604434"/>
                </a:cubicBezTo>
                <a:cubicBezTo>
                  <a:pt x="268637" y="612183"/>
                  <a:pt x="267674" y="620677"/>
                  <a:pt x="263471" y="627681"/>
                </a:cubicBezTo>
                <a:cubicBezTo>
                  <a:pt x="254452" y="642712"/>
                  <a:pt x="237397" y="648118"/>
                  <a:pt x="224725" y="658678"/>
                </a:cubicBezTo>
                <a:cubicBezTo>
                  <a:pt x="216306" y="665694"/>
                  <a:pt x="210993" y="676488"/>
                  <a:pt x="201478" y="681925"/>
                </a:cubicBezTo>
                <a:cubicBezTo>
                  <a:pt x="192231" y="687209"/>
                  <a:pt x="180722" y="686748"/>
                  <a:pt x="170481" y="689674"/>
                </a:cubicBezTo>
                <a:cubicBezTo>
                  <a:pt x="162627" y="691918"/>
                  <a:pt x="154539" y="693771"/>
                  <a:pt x="147233" y="697424"/>
                </a:cubicBezTo>
                <a:cubicBezTo>
                  <a:pt x="138903" y="701589"/>
                  <a:pt x="132316" y="708757"/>
                  <a:pt x="123986" y="712922"/>
                </a:cubicBezTo>
                <a:cubicBezTo>
                  <a:pt x="103053" y="723389"/>
                  <a:pt x="75673" y="723658"/>
                  <a:pt x="54244" y="728420"/>
                </a:cubicBezTo>
                <a:cubicBezTo>
                  <a:pt x="46270" y="730192"/>
                  <a:pt x="38745" y="733586"/>
                  <a:pt x="30996" y="736169"/>
                </a:cubicBezTo>
                <a:cubicBezTo>
                  <a:pt x="5600" y="753101"/>
                  <a:pt x="17062" y="751668"/>
                  <a:pt x="0" y="751668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1D8AA57-FFF9-4C94-BA0F-752E32C843EC}"/>
              </a:ext>
            </a:extLst>
          </p:cNvPr>
          <p:cNvSpPr txBox="1"/>
          <p:nvPr/>
        </p:nvSpPr>
        <p:spPr>
          <a:xfrm>
            <a:off x="3505200" y="3010240"/>
            <a:ext cx="489147" cy="429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400" i="0" dirty="0">
                <a:solidFill>
                  <a:srgbClr val="FF0000"/>
                </a:solidFill>
                <a:latin typeface="Arial Narrow" pitchFamily="34" charset="0"/>
              </a:rPr>
              <a:t>?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B6F96B4B-CCC1-467D-80F7-186CFBE8759A}"/>
              </a:ext>
            </a:extLst>
          </p:cNvPr>
          <p:cNvSpPr/>
          <p:nvPr/>
        </p:nvSpPr>
        <p:spPr>
          <a:xfrm>
            <a:off x="6742994" y="3972514"/>
            <a:ext cx="1661620" cy="1160482"/>
          </a:xfrm>
          <a:custGeom>
            <a:avLst/>
            <a:gdLst>
              <a:gd name="connsiteX0" fmla="*/ 0 w 1811945"/>
              <a:gd name="connsiteY0" fmla="*/ 1205154 h 1247292"/>
              <a:gd name="connsiteX1" fmla="*/ 50566 w 1811945"/>
              <a:gd name="connsiteY1" fmla="*/ 1158802 h 1247292"/>
              <a:gd name="connsiteX2" fmla="*/ 71635 w 1811945"/>
              <a:gd name="connsiteY2" fmla="*/ 1125091 h 1247292"/>
              <a:gd name="connsiteX3" fmla="*/ 80063 w 1811945"/>
              <a:gd name="connsiteY3" fmla="*/ 1112450 h 1247292"/>
              <a:gd name="connsiteX4" fmla="*/ 92704 w 1811945"/>
              <a:gd name="connsiteY4" fmla="*/ 1104022 h 1247292"/>
              <a:gd name="connsiteX5" fmla="*/ 105346 w 1811945"/>
              <a:gd name="connsiteY5" fmla="*/ 1112450 h 1247292"/>
              <a:gd name="connsiteX6" fmla="*/ 126415 w 1811945"/>
              <a:gd name="connsiteY6" fmla="*/ 1154588 h 1247292"/>
              <a:gd name="connsiteX7" fmla="*/ 143270 w 1811945"/>
              <a:gd name="connsiteY7" fmla="*/ 1163015 h 1247292"/>
              <a:gd name="connsiteX8" fmla="*/ 181195 w 1811945"/>
              <a:gd name="connsiteY8" fmla="*/ 1222009 h 1247292"/>
              <a:gd name="connsiteX9" fmla="*/ 214905 w 1811945"/>
              <a:gd name="connsiteY9" fmla="*/ 1247292 h 1247292"/>
              <a:gd name="connsiteX10" fmla="*/ 269685 w 1811945"/>
              <a:gd name="connsiteY10" fmla="*/ 1222009 h 1247292"/>
              <a:gd name="connsiteX11" fmla="*/ 282327 w 1811945"/>
              <a:gd name="connsiteY11" fmla="*/ 1192512 h 1247292"/>
              <a:gd name="connsiteX12" fmla="*/ 290754 w 1811945"/>
              <a:gd name="connsiteY12" fmla="*/ 1116663 h 1247292"/>
              <a:gd name="connsiteX13" fmla="*/ 307609 w 1811945"/>
              <a:gd name="connsiteY13" fmla="*/ 1095594 h 1247292"/>
              <a:gd name="connsiteX14" fmla="*/ 345534 w 1811945"/>
              <a:gd name="connsiteY14" fmla="*/ 1116663 h 1247292"/>
              <a:gd name="connsiteX15" fmla="*/ 387672 w 1811945"/>
              <a:gd name="connsiteY15" fmla="*/ 1188298 h 1247292"/>
              <a:gd name="connsiteX16" fmla="*/ 404527 w 1811945"/>
              <a:gd name="connsiteY16" fmla="*/ 1213581 h 1247292"/>
              <a:gd name="connsiteX17" fmla="*/ 425597 w 1811945"/>
              <a:gd name="connsiteY17" fmla="*/ 1222009 h 1247292"/>
              <a:gd name="connsiteX18" fmla="*/ 488804 w 1811945"/>
              <a:gd name="connsiteY18" fmla="*/ 1209367 h 1247292"/>
              <a:gd name="connsiteX19" fmla="*/ 505659 w 1811945"/>
              <a:gd name="connsiteY19" fmla="*/ 1184085 h 1247292"/>
              <a:gd name="connsiteX20" fmla="*/ 535156 w 1811945"/>
              <a:gd name="connsiteY20" fmla="*/ 1116663 h 1247292"/>
              <a:gd name="connsiteX21" fmla="*/ 539370 w 1811945"/>
              <a:gd name="connsiteY21" fmla="*/ 1074525 h 1247292"/>
              <a:gd name="connsiteX22" fmla="*/ 602577 w 1811945"/>
              <a:gd name="connsiteY22" fmla="*/ 1120877 h 1247292"/>
              <a:gd name="connsiteX23" fmla="*/ 611005 w 1811945"/>
              <a:gd name="connsiteY23" fmla="*/ 1137732 h 1247292"/>
              <a:gd name="connsiteX24" fmla="*/ 644715 w 1811945"/>
              <a:gd name="connsiteY24" fmla="*/ 1196726 h 1247292"/>
              <a:gd name="connsiteX25" fmla="*/ 669998 w 1811945"/>
              <a:gd name="connsiteY25" fmla="*/ 1205154 h 1247292"/>
              <a:gd name="connsiteX26" fmla="*/ 703709 w 1811945"/>
              <a:gd name="connsiteY26" fmla="*/ 1179871 h 1247292"/>
              <a:gd name="connsiteX27" fmla="*/ 737420 w 1811945"/>
              <a:gd name="connsiteY27" fmla="*/ 1129305 h 1247292"/>
              <a:gd name="connsiteX28" fmla="*/ 758489 w 1811945"/>
              <a:gd name="connsiteY28" fmla="*/ 1023959 h 1247292"/>
              <a:gd name="connsiteX29" fmla="*/ 779558 w 1811945"/>
              <a:gd name="connsiteY29" fmla="*/ 1028173 h 1247292"/>
              <a:gd name="connsiteX30" fmla="*/ 813268 w 1811945"/>
              <a:gd name="connsiteY30" fmla="*/ 1074525 h 1247292"/>
              <a:gd name="connsiteX31" fmla="*/ 817482 w 1811945"/>
              <a:gd name="connsiteY31" fmla="*/ 1108236 h 1247292"/>
              <a:gd name="connsiteX32" fmla="*/ 821696 w 1811945"/>
              <a:gd name="connsiteY32" fmla="*/ 1133519 h 1247292"/>
              <a:gd name="connsiteX33" fmla="*/ 834338 w 1811945"/>
              <a:gd name="connsiteY33" fmla="*/ 1141946 h 1247292"/>
              <a:gd name="connsiteX34" fmla="*/ 846979 w 1811945"/>
              <a:gd name="connsiteY34" fmla="*/ 1154588 h 1247292"/>
              <a:gd name="connsiteX35" fmla="*/ 943897 w 1811945"/>
              <a:gd name="connsiteY35" fmla="*/ 1116663 h 1247292"/>
              <a:gd name="connsiteX36" fmla="*/ 948111 w 1811945"/>
              <a:gd name="connsiteY36" fmla="*/ 1091380 h 1247292"/>
              <a:gd name="connsiteX37" fmla="*/ 960752 w 1811945"/>
              <a:gd name="connsiteY37" fmla="*/ 990249 h 1247292"/>
              <a:gd name="connsiteX38" fmla="*/ 969180 w 1811945"/>
              <a:gd name="connsiteY38" fmla="*/ 977607 h 1247292"/>
              <a:gd name="connsiteX39" fmla="*/ 981821 w 1811945"/>
              <a:gd name="connsiteY39" fmla="*/ 998676 h 1247292"/>
              <a:gd name="connsiteX40" fmla="*/ 1015532 w 1811945"/>
              <a:gd name="connsiteY40" fmla="*/ 1049242 h 1247292"/>
              <a:gd name="connsiteX41" fmla="*/ 1049243 w 1811945"/>
              <a:gd name="connsiteY41" fmla="*/ 1053456 h 1247292"/>
              <a:gd name="connsiteX42" fmla="*/ 1163016 w 1811945"/>
              <a:gd name="connsiteY42" fmla="*/ 981821 h 1247292"/>
              <a:gd name="connsiteX43" fmla="*/ 1158802 w 1811945"/>
              <a:gd name="connsiteY43" fmla="*/ 964966 h 1247292"/>
              <a:gd name="connsiteX44" fmla="*/ 1163016 w 1811945"/>
              <a:gd name="connsiteY44" fmla="*/ 931255 h 1247292"/>
              <a:gd name="connsiteX45" fmla="*/ 1230437 w 1811945"/>
              <a:gd name="connsiteY45" fmla="*/ 956538 h 1247292"/>
              <a:gd name="connsiteX46" fmla="*/ 1268362 w 1811945"/>
              <a:gd name="connsiteY46" fmla="*/ 981821 h 1247292"/>
              <a:gd name="connsiteX47" fmla="*/ 1365280 w 1811945"/>
              <a:gd name="connsiteY47" fmla="*/ 969179 h 1247292"/>
              <a:gd name="connsiteX48" fmla="*/ 1352638 w 1811945"/>
              <a:gd name="connsiteY48" fmla="*/ 914400 h 1247292"/>
              <a:gd name="connsiteX49" fmla="*/ 1327355 w 1811945"/>
              <a:gd name="connsiteY49" fmla="*/ 855406 h 1247292"/>
              <a:gd name="connsiteX50" fmla="*/ 1310500 w 1811945"/>
              <a:gd name="connsiteY50" fmla="*/ 813268 h 1247292"/>
              <a:gd name="connsiteX51" fmla="*/ 1318927 w 1811945"/>
              <a:gd name="connsiteY51" fmla="*/ 775344 h 1247292"/>
              <a:gd name="connsiteX52" fmla="*/ 1432701 w 1811945"/>
              <a:gd name="connsiteY52" fmla="*/ 787985 h 1247292"/>
              <a:gd name="connsiteX53" fmla="*/ 1453770 w 1811945"/>
              <a:gd name="connsiteY53" fmla="*/ 796413 h 1247292"/>
              <a:gd name="connsiteX54" fmla="*/ 1466411 w 1811945"/>
              <a:gd name="connsiteY54" fmla="*/ 804840 h 1247292"/>
              <a:gd name="connsiteX55" fmla="*/ 1441128 w 1811945"/>
              <a:gd name="connsiteY55" fmla="*/ 716350 h 1247292"/>
              <a:gd name="connsiteX56" fmla="*/ 1424273 w 1811945"/>
              <a:gd name="connsiteY56" fmla="*/ 678426 h 1247292"/>
              <a:gd name="connsiteX57" fmla="*/ 1436915 w 1811945"/>
              <a:gd name="connsiteY57" fmla="*/ 632073 h 1247292"/>
              <a:gd name="connsiteX58" fmla="*/ 1457984 w 1811945"/>
              <a:gd name="connsiteY58" fmla="*/ 627860 h 1247292"/>
              <a:gd name="connsiteX59" fmla="*/ 1491694 w 1811945"/>
              <a:gd name="connsiteY59" fmla="*/ 640501 h 1247292"/>
              <a:gd name="connsiteX60" fmla="*/ 1521191 w 1811945"/>
              <a:gd name="connsiteY60" fmla="*/ 644715 h 1247292"/>
              <a:gd name="connsiteX61" fmla="*/ 1559115 w 1811945"/>
              <a:gd name="connsiteY61" fmla="*/ 632073 h 1247292"/>
              <a:gd name="connsiteX62" fmla="*/ 1538046 w 1811945"/>
              <a:gd name="connsiteY62" fmla="*/ 547797 h 1247292"/>
              <a:gd name="connsiteX63" fmla="*/ 1529619 w 1811945"/>
              <a:gd name="connsiteY63" fmla="*/ 522514 h 1247292"/>
              <a:gd name="connsiteX64" fmla="*/ 1516977 w 1811945"/>
              <a:gd name="connsiteY64" fmla="*/ 509873 h 1247292"/>
              <a:gd name="connsiteX65" fmla="*/ 1508550 w 1811945"/>
              <a:gd name="connsiteY65" fmla="*/ 497231 h 1247292"/>
              <a:gd name="connsiteX66" fmla="*/ 1504336 w 1811945"/>
              <a:gd name="connsiteY66" fmla="*/ 480376 h 1247292"/>
              <a:gd name="connsiteX67" fmla="*/ 1626537 w 1811945"/>
              <a:gd name="connsiteY67" fmla="*/ 467734 h 1247292"/>
              <a:gd name="connsiteX68" fmla="*/ 1677103 w 1811945"/>
              <a:gd name="connsiteY68" fmla="*/ 463520 h 1247292"/>
              <a:gd name="connsiteX69" fmla="*/ 1660247 w 1811945"/>
              <a:gd name="connsiteY69" fmla="*/ 417168 h 1247292"/>
              <a:gd name="connsiteX70" fmla="*/ 1601254 w 1811945"/>
              <a:gd name="connsiteY70" fmla="*/ 358175 h 1247292"/>
              <a:gd name="connsiteX71" fmla="*/ 1584398 w 1811945"/>
              <a:gd name="connsiteY71" fmla="*/ 337106 h 1247292"/>
              <a:gd name="connsiteX72" fmla="*/ 1664461 w 1811945"/>
              <a:gd name="connsiteY72" fmla="*/ 337106 h 1247292"/>
              <a:gd name="connsiteX73" fmla="*/ 1811945 w 1811945"/>
              <a:gd name="connsiteY73" fmla="*/ 345533 h 1247292"/>
              <a:gd name="connsiteX74" fmla="*/ 1795090 w 1811945"/>
              <a:gd name="connsiteY74" fmla="*/ 324464 h 1247292"/>
              <a:gd name="connsiteX75" fmla="*/ 1774021 w 1811945"/>
              <a:gd name="connsiteY75" fmla="*/ 311823 h 1247292"/>
              <a:gd name="connsiteX76" fmla="*/ 1731882 w 1811945"/>
              <a:gd name="connsiteY76" fmla="*/ 294967 h 1247292"/>
              <a:gd name="connsiteX77" fmla="*/ 1715027 w 1811945"/>
              <a:gd name="connsiteY77" fmla="*/ 282326 h 1247292"/>
              <a:gd name="connsiteX78" fmla="*/ 1702385 w 1811945"/>
              <a:gd name="connsiteY78" fmla="*/ 273898 h 1247292"/>
              <a:gd name="connsiteX79" fmla="*/ 1689744 w 1811945"/>
              <a:gd name="connsiteY79" fmla="*/ 248615 h 1247292"/>
              <a:gd name="connsiteX80" fmla="*/ 1702385 w 1811945"/>
              <a:gd name="connsiteY80" fmla="*/ 160125 h 1247292"/>
              <a:gd name="connsiteX81" fmla="*/ 1706599 w 1811945"/>
              <a:gd name="connsiteY81" fmla="*/ 122201 h 1247292"/>
              <a:gd name="connsiteX82" fmla="*/ 1710813 w 1811945"/>
              <a:gd name="connsiteY82" fmla="*/ 71635 h 1247292"/>
              <a:gd name="connsiteX83" fmla="*/ 1715027 w 1811945"/>
              <a:gd name="connsiteY83" fmla="*/ 58993 h 1247292"/>
              <a:gd name="connsiteX84" fmla="*/ 1740310 w 1811945"/>
              <a:gd name="connsiteY84" fmla="*/ 0 h 124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811945" h="1247292">
                <a:moveTo>
                  <a:pt x="0" y="1205154"/>
                </a:moveTo>
                <a:cubicBezTo>
                  <a:pt x="38677" y="1166477"/>
                  <a:pt x="20998" y="1180978"/>
                  <a:pt x="50566" y="1158802"/>
                </a:cubicBezTo>
                <a:cubicBezTo>
                  <a:pt x="57589" y="1147565"/>
                  <a:pt x="64521" y="1136270"/>
                  <a:pt x="71635" y="1125091"/>
                </a:cubicBezTo>
                <a:cubicBezTo>
                  <a:pt x="74354" y="1120818"/>
                  <a:pt x="75849" y="1115259"/>
                  <a:pt x="80063" y="1112450"/>
                </a:cubicBezTo>
                <a:lnTo>
                  <a:pt x="92704" y="1104022"/>
                </a:lnTo>
                <a:cubicBezTo>
                  <a:pt x="96918" y="1106831"/>
                  <a:pt x="102537" y="1108236"/>
                  <a:pt x="105346" y="1112450"/>
                </a:cubicBezTo>
                <a:cubicBezTo>
                  <a:pt x="114057" y="1125516"/>
                  <a:pt x="112369" y="1147565"/>
                  <a:pt x="126415" y="1154588"/>
                </a:cubicBezTo>
                <a:lnTo>
                  <a:pt x="143270" y="1163015"/>
                </a:lnTo>
                <a:cubicBezTo>
                  <a:pt x="156459" y="1189392"/>
                  <a:pt x="159569" y="1202047"/>
                  <a:pt x="181195" y="1222009"/>
                </a:cubicBezTo>
                <a:cubicBezTo>
                  <a:pt x="191516" y="1231536"/>
                  <a:pt x="214905" y="1247292"/>
                  <a:pt x="214905" y="1247292"/>
                </a:cubicBezTo>
                <a:cubicBezTo>
                  <a:pt x="233903" y="1241864"/>
                  <a:pt x="255940" y="1238809"/>
                  <a:pt x="269685" y="1222009"/>
                </a:cubicBezTo>
                <a:cubicBezTo>
                  <a:pt x="276459" y="1213730"/>
                  <a:pt x="278113" y="1202344"/>
                  <a:pt x="282327" y="1192512"/>
                </a:cubicBezTo>
                <a:cubicBezTo>
                  <a:pt x="285136" y="1167229"/>
                  <a:pt x="284333" y="1141278"/>
                  <a:pt x="290754" y="1116663"/>
                </a:cubicBezTo>
                <a:cubicBezTo>
                  <a:pt x="293024" y="1107960"/>
                  <a:pt x="298615" y="1095594"/>
                  <a:pt x="307609" y="1095594"/>
                </a:cubicBezTo>
                <a:cubicBezTo>
                  <a:pt x="322070" y="1095594"/>
                  <a:pt x="332892" y="1109640"/>
                  <a:pt x="345534" y="1116663"/>
                </a:cubicBezTo>
                <a:cubicBezTo>
                  <a:pt x="386837" y="1199269"/>
                  <a:pt x="353319" y="1141062"/>
                  <a:pt x="387672" y="1188298"/>
                </a:cubicBezTo>
                <a:cubicBezTo>
                  <a:pt x="393629" y="1196490"/>
                  <a:pt x="396957" y="1206852"/>
                  <a:pt x="404527" y="1213581"/>
                </a:cubicBezTo>
                <a:cubicBezTo>
                  <a:pt x="410181" y="1218606"/>
                  <a:pt x="418574" y="1219200"/>
                  <a:pt x="425597" y="1222009"/>
                </a:cubicBezTo>
                <a:cubicBezTo>
                  <a:pt x="446666" y="1217795"/>
                  <a:pt x="469386" y="1218565"/>
                  <a:pt x="488804" y="1209367"/>
                </a:cubicBezTo>
                <a:cubicBezTo>
                  <a:pt x="497957" y="1205031"/>
                  <a:pt x="500448" y="1192770"/>
                  <a:pt x="505659" y="1184085"/>
                </a:cubicBezTo>
                <a:cubicBezTo>
                  <a:pt x="529800" y="1143850"/>
                  <a:pt x="524094" y="1155378"/>
                  <a:pt x="535156" y="1116663"/>
                </a:cubicBezTo>
                <a:cubicBezTo>
                  <a:pt x="536561" y="1102617"/>
                  <a:pt x="525751" y="1078239"/>
                  <a:pt x="539370" y="1074525"/>
                </a:cubicBezTo>
                <a:cubicBezTo>
                  <a:pt x="543984" y="1073267"/>
                  <a:pt x="591668" y="1112150"/>
                  <a:pt x="602577" y="1120877"/>
                </a:cubicBezTo>
                <a:cubicBezTo>
                  <a:pt x="605386" y="1126495"/>
                  <a:pt x="608406" y="1132013"/>
                  <a:pt x="611005" y="1137732"/>
                </a:cubicBezTo>
                <a:cubicBezTo>
                  <a:pt x="619914" y="1157332"/>
                  <a:pt x="627020" y="1182248"/>
                  <a:pt x="644715" y="1196726"/>
                </a:cubicBezTo>
                <a:cubicBezTo>
                  <a:pt x="651590" y="1202351"/>
                  <a:pt x="661570" y="1202345"/>
                  <a:pt x="669998" y="1205154"/>
                </a:cubicBezTo>
                <a:cubicBezTo>
                  <a:pt x="681235" y="1196726"/>
                  <a:pt x="693355" y="1189362"/>
                  <a:pt x="703709" y="1179871"/>
                </a:cubicBezTo>
                <a:cubicBezTo>
                  <a:pt x="718065" y="1166711"/>
                  <a:pt x="728155" y="1145518"/>
                  <a:pt x="737420" y="1129305"/>
                </a:cubicBezTo>
                <a:cubicBezTo>
                  <a:pt x="738372" y="1122164"/>
                  <a:pt x="746233" y="1037747"/>
                  <a:pt x="758489" y="1023959"/>
                </a:cubicBezTo>
                <a:cubicBezTo>
                  <a:pt x="763247" y="1018606"/>
                  <a:pt x="772535" y="1026768"/>
                  <a:pt x="779558" y="1028173"/>
                </a:cubicBezTo>
                <a:cubicBezTo>
                  <a:pt x="800301" y="1042003"/>
                  <a:pt x="800961" y="1039656"/>
                  <a:pt x="813268" y="1074525"/>
                </a:cubicBezTo>
                <a:cubicBezTo>
                  <a:pt x="817037" y="1085204"/>
                  <a:pt x="815880" y="1097025"/>
                  <a:pt x="817482" y="1108236"/>
                </a:cubicBezTo>
                <a:cubicBezTo>
                  <a:pt x="818690" y="1116694"/>
                  <a:pt x="817875" y="1125877"/>
                  <a:pt x="821696" y="1133519"/>
                </a:cubicBezTo>
                <a:cubicBezTo>
                  <a:pt x="823961" y="1138049"/>
                  <a:pt x="830447" y="1138704"/>
                  <a:pt x="834338" y="1141946"/>
                </a:cubicBezTo>
                <a:cubicBezTo>
                  <a:pt x="838916" y="1145761"/>
                  <a:pt x="842765" y="1150374"/>
                  <a:pt x="846979" y="1154588"/>
                </a:cubicBezTo>
                <a:cubicBezTo>
                  <a:pt x="890258" y="1146950"/>
                  <a:pt x="921176" y="1155614"/>
                  <a:pt x="943897" y="1116663"/>
                </a:cubicBezTo>
                <a:cubicBezTo>
                  <a:pt x="948202" y="1109283"/>
                  <a:pt x="946706" y="1099808"/>
                  <a:pt x="948111" y="1091380"/>
                </a:cubicBezTo>
                <a:cubicBezTo>
                  <a:pt x="950500" y="1053160"/>
                  <a:pt x="948174" y="1024838"/>
                  <a:pt x="960752" y="990249"/>
                </a:cubicBezTo>
                <a:cubicBezTo>
                  <a:pt x="962483" y="985489"/>
                  <a:pt x="966371" y="981821"/>
                  <a:pt x="969180" y="977607"/>
                </a:cubicBezTo>
                <a:cubicBezTo>
                  <a:pt x="973394" y="984630"/>
                  <a:pt x="978158" y="991351"/>
                  <a:pt x="981821" y="998676"/>
                </a:cubicBezTo>
                <a:cubicBezTo>
                  <a:pt x="990700" y="1016434"/>
                  <a:pt x="993149" y="1041781"/>
                  <a:pt x="1015532" y="1049242"/>
                </a:cubicBezTo>
                <a:cubicBezTo>
                  <a:pt x="1026275" y="1052823"/>
                  <a:pt x="1038006" y="1052051"/>
                  <a:pt x="1049243" y="1053456"/>
                </a:cubicBezTo>
                <a:cubicBezTo>
                  <a:pt x="1180956" y="1044048"/>
                  <a:pt x="1173782" y="1084089"/>
                  <a:pt x="1163016" y="981821"/>
                </a:cubicBezTo>
                <a:cubicBezTo>
                  <a:pt x="1162410" y="976062"/>
                  <a:pt x="1160207" y="970584"/>
                  <a:pt x="1158802" y="964966"/>
                </a:cubicBezTo>
                <a:cubicBezTo>
                  <a:pt x="1160207" y="953729"/>
                  <a:pt x="1152446" y="935320"/>
                  <a:pt x="1163016" y="931255"/>
                </a:cubicBezTo>
                <a:cubicBezTo>
                  <a:pt x="1190657" y="920624"/>
                  <a:pt x="1211703" y="943569"/>
                  <a:pt x="1230437" y="956538"/>
                </a:cubicBezTo>
                <a:cubicBezTo>
                  <a:pt x="1242929" y="965186"/>
                  <a:pt x="1268362" y="981821"/>
                  <a:pt x="1268362" y="981821"/>
                </a:cubicBezTo>
                <a:cubicBezTo>
                  <a:pt x="1300668" y="977607"/>
                  <a:pt x="1335621" y="982661"/>
                  <a:pt x="1365280" y="969179"/>
                </a:cubicBezTo>
                <a:cubicBezTo>
                  <a:pt x="1371255" y="966463"/>
                  <a:pt x="1353970" y="917285"/>
                  <a:pt x="1352638" y="914400"/>
                </a:cubicBezTo>
                <a:cubicBezTo>
                  <a:pt x="1304229" y="809513"/>
                  <a:pt x="1362806" y="955851"/>
                  <a:pt x="1327355" y="855406"/>
                </a:cubicBezTo>
                <a:cubicBezTo>
                  <a:pt x="1322320" y="841140"/>
                  <a:pt x="1310500" y="813268"/>
                  <a:pt x="1310500" y="813268"/>
                </a:cubicBezTo>
                <a:cubicBezTo>
                  <a:pt x="1313309" y="800627"/>
                  <a:pt x="1307210" y="780858"/>
                  <a:pt x="1318927" y="775344"/>
                </a:cubicBezTo>
                <a:cubicBezTo>
                  <a:pt x="1331524" y="769416"/>
                  <a:pt x="1416060" y="785211"/>
                  <a:pt x="1432701" y="787985"/>
                </a:cubicBezTo>
                <a:cubicBezTo>
                  <a:pt x="1439724" y="790794"/>
                  <a:pt x="1447005" y="793030"/>
                  <a:pt x="1453770" y="796413"/>
                </a:cubicBezTo>
                <a:cubicBezTo>
                  <a:pt x="1458300" y="798678"/>
                  <a:pt x="1466411" y="809904"/>
                  <a:pt x="1466411" y="804840"/>
                </a:cubicBezTo>
                <a:cubicBezTo>
                  <a:pt x="1466411" y="763768"/>
                  <a:pt x="1453776" y="749235"/>
                  <a:pt x="1441128" y="716350"/>
                </a:cubicBezTo>
                <a:cubicBezTo>
                  <a:pt x="1427452" y="680791"/>
                  <a:pt x="1439709" y="701578"/>
                  <a:pt x="1424273" y="678426"/>
                </a:cubicBezTo>
                <a:cubicBezTo>
                  <a:pt x="1419090" y="657692"/>
                  <a:pt x="1413711" y="652699"/>
                  <a:pt x="1436915" y="632073"/>
                </a:cubicBezTo>
                <a:cubicBezTo>
                  <a:pt x="1442268" y="627315"/>
                  <a:pt x="1450961" y="629264"/>
                  <a:pt x="1457984" y="627860"/>
                </a:cubicBezTo>
                <a:cubicBezTo>
                  <a:pt x="1460672" y="628935"/>
                  <a:pt x="1485093" y="639181"/>
                  <a:pt x="1491694" y="640501"/>
                </a:cubicBezTo>
                <a:cubicBezTo>
                  <a:pt x="1501433" y="642449"/>
                  <a:pt x="1511359" y="643310"/>
                  <a:pt x="1521191" y="644715"/>
                </a:cubicBezTo>
                <a:cubicBezTo>
                  <a:pt x="1533832" y="640501"/>
                  <a:pt x="1556832" y="645201"/>
                  <a:pt x="1559115" y="632073"/>
                </a:cubicBezTo>
                <a:cubicBezTo>
                  <a:pt x="1564076" y="603545"/>
                  <a:pt x="1545574" y="575758"/>
                  <a:pt x="1538046" y="547797"/>
                </a:cubicBezTo>
                <a:cubicBezTo>
                  <a:pt x="1535737" y="539219"/>
                  <a:pt x="1533933" y="530280"/>
                  <a:pt x="1529619" y="522514"/>
                </a:cubicBezTo>
                <a:cubicBezTo>
                  <a:pt x="1526725" y="517305"/>
                  <a:pt x="1520792" y="514451"/>
                  <a:pt x="1516977" y="509873"/>
                </a:cubicBezTo>
                <a:cubicBezTo>
                  <a:pt x="1513735" y="505982"/>
                  <a:pt x="1511359" y="501445"/>
                  <a:pt x="1508550" y="497231"/>
                </a:cubicBezTo>
                <a:cubicBezTo>
                  <a:pt x="1507145" y="491613"/>
                  <a:pt x="1504336" y="486167"/>
                  <a:pt x="1504336" y="480376"/>
                </a:cubicBezTo>
                <a:cubicBezTo>
                  <a:pt x="1504336" y="424850"/>
                  <a:pt x="1596253" y="466652"/>
                  <a:pt x="1626537" y="467734"/>
                </a:cubicBezTo>
                <a:cubicBezTo>
                  <a:pt x="1643392" y="466329"/>
                  <a:pt x="1667721" y="477593"/>
                  <a:pt x="1677103" y="463520"/>
                </a:cubicBezTo>
                <a:cubicBezTo>
                  <a:pt x="1686222" y="449841"/>
                  <a:pt x="1667939" y="431698"/>
                  <a:pt x="1660247" y="417168"/>
                </a:cubicBezTo>
                <a:cubicBezTo>
                  <a:pt x="1649330" y="396547"/>
                  <a:pt x="1615032" y="371953"/>
                  <a:pt x="1601254" y="358175"/>
                </a:cubicBezTo>
                <a:cubicBezTo>
                  <a:pt x="1594894" y="351815"/>
                  <a:pt x="1590017" y="344129"/>
                  <a:pt x="1584398" y="337106"/>
                </a:cubicBezTo>
                <a:cubicBezTo>
                  <a:pt x="1616897" y="315440"/>
                  <a:pt x="1587486" y="331069"/>
                  <a:pt x="1664461" y="337106"/>
                </a:cubicBezTo>
                <a:cubicBezTo>
                  <a:pt x="1713552" y="340956"/>
                  <a:pt x="1762784" y="342724"/>
                  <a:pt x="1811945" y="345533"/>
                </a:cubicBezTo>
                <a:cubicBezTo>
                  <a:pt x="1806327" y="338510"/>
                  <a:pt x="1801812" y="330439"/>
                  <a:pt x="1795090" y="324464"/>
                </a:cubicBezTo>
                <a:cubicBezTo>
                  <a:pt x="1788969" y="319023"/>
                  <a:pt x="1781346" y="315486"/>
                  <a:pt x="1774021" y="311823"/>
                </a:cubicBezTo>
                <a:cubicBezTo>
                  <a:pt x="1754830" y="302227"/>
                  <a:pt x="1748698" y="300572"/>
                  <a:pt x="1731882" y="294967"/>
                </a:cubicBezTo>
                <a:cubicBezTo>
                  <a:pt x="1726264" y="290753"/>
                  <a:pt x="1720742" y="286408"/>
                  <a:pt x="1715027" y="282326"/>
                </a:cubicBezTo>
                <a:cubicBezTo>
                  <a:pt x="1710906" y="279382"/>
                  <a:pt x="1705966" y="277479"/>
                  <a:pt x="1702385" y="273898"/>
                </a:cubicBezTo>
                <a:cubicBezTo>
                  <a:pt x="1694217" y="265730"/>
                  <a:pt x="1693171" y="258896"/>
                  <a:pt x="1689744" y="248615"/>
                </a:cubicBezTo>
                <a:cubicBezTo>
                  <a:pt x="1699760" y="158476"/>
                  <a:pt x="1686608" y="270571"/>
                  <a:pt x="1702385" y="160125"/>
                </a:cubicBezTo>
                <a:cubicBezTo>
                  <a:pt x="1704184" y="147534"/>
                  <a:pt x="1705393" y="134863"/>
                  <a:pt x="1706599" y="122201"/>
                </a:cubicBezTo>
                <a:cubicBezTo>
                  <a:pt x="1708203" y="105363"/>
                  <a:pt x="1708578" y="88400"/>
                  <a:pt x="1710813" y="71635"/>
                </a:cubicBezTo>
                <a:cubicBezTo>
                  <a:pt x="1711400" y="67232"/>
                  <a:pt x="1713336" y="63100"/>
                  <a:pt x="1715027" y="58993"/>
                </a:cubicBezTo>
                <a:cubicBezTo>
                  <a:pt x="1723173" y="39210"/>
                  <a:pt x="1740310" y="0"/>
                  <a:pt x="1740310" y="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3082063" flipH="1">
            <a:off x="6522898" y="1233738"/>
            <a:ext cx="792804" cy="538378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04800" y="2241620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04800" y="2775020"/>
            <a:ext cx="489147" cy="4253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4800" y="1752600"/>
            <a:ext cx="489147" cy="425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14400" y="2209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Not backtracked from (</a:t>
            </a:r>
            <a:r>
              <a:rPr lang="en-US" dirty="0" err="1" smtClean="0">
                <a:latin typeface="Arial Narrow" pitchFamily="34" charset="0"/>
              </a:rPr>
              <a:t>Unfinsihed</a:t>
            </a:r>
            <a:r>
              <a:rPr lang="en-US" dirty="0" smtClean="0">
                <a:latin typeface="Arial Narrow" pitchFamily="34" charset="0"/>
              </a:rPr>
              <a:t>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4400" y="2743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B</a:t>
            </a:r>
            <a:r>
              <a:rPr lang="en-US" dirty="0" smtClean="0">
                <a:latin typeface="Arial Narrow" pitchFamily="34" charset="0"/>
              </a:rPr>
              <a:t>acktracked from (Finished)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62200" y="3962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Back Edge =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Target is grey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000" y="60960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(1 (2 (3 (4 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7200" y="54864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Discover and Finish intervals: 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04800" y="990600"/>
            <a:ext cx="4876800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How to detect edge types? Tree, Back, Forward, Cross..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14400" y="1752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Not Discovered (Undiscovered) </a:t>
            </a:r>
            <a:endParaRPr lang="en-US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171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1828800" y="0"/>
            <a:ext cx="499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00FF"/>
                </a:solidFill>
                <a:latin typeface="Arial Narrow" pitchFamily="34" charset="0"/>
              </a:rPr>
              <a:t>Directed DFS Tree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06931" y="1143000"/>
            <a:ext cx="4774372" cy="376400"/>
            <a:chOff x="406931" y="1143000"/>
            <a:chExt cx="4774372" cy="3764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E075A47B-F442-4379-A016-8BF8784D5F23}"/>
                </a:ext>
              </a:extLst>
            </p:cNvPr>
            <p:cNvGrpSpPr/>
            <p:nvPr/>
          </p:nvGrpSpPr>
          <p:grpSpPr>
            <a:xfrm>
              <a:off x="406931" y="1150068"/>
              <a:ext cx="3403069" cy="369332"/>
              <a:chOff x="167526" y="6024081"/>
              <a:chExt cx="3403069" cy="369332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167526" y="6208747"/>
                <a:ext cx="990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1407787" y="6024081"/>
                <a:ext cx="2162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 Narrow" pitchFamily="34" charset="0"/>
                  </a:rPr>
                  <a:t>Detecting Back </a:t>
                </a:r>
                <a:r>
                  <a:rPr lang="en-US" dirty="0">
                    <a:latin typeface="Arial Narrow" pitchFamily="34" charset="0"/>
                  </a:rPr>
                  <a:t>Edges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C38A94E2-3087-4727-B508-8DD16A286DFF}"/>
                </a:ext>
              </a:extLst>
            </p:cNvPr>
            <p:cNvSpPr txBox="1"/>
            <p:nvPr/>
          </p:nvSpPr>
          <p:spPr>
            <a:xfrm>
              <a:off x="3657600" y="1143000"/>
              <a:ext cx="1523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>
                  <a:srgbClr val="FF0000"/>
                </a:buClr>
                <a:buSzPct val="150000"/>
              </a:pPr>
              <a:r>
                <a:rPr lang="en-US" dirty="0" smtClean="0">
                  <a:solidFill>
                    <a:srgbClr val="FF0000"/>
                  </a:solidFill>
                  <a:latin typeface="Arial Narrow" pitchFamily="34" charset="0"/>
                </a:rPr>
                <a:t>(t</a:t>
              </a:r>
              <a:r>
                <a:rPr lang="en-US" i="0" dirty="0" smtClean="0">
                  <a:solidFill>
                    <a:srgbClr val="FF0000"/>
                  </a:solidFill>
                  <a:latin typeface="Arial Narrow" pitchFamily="34" charset="0"/>
                </a:rPr>
                <a:t>o ancestors)</a:t>
              </a:r>
              <a:endParaRPr lang="en-US" i="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</p:grpSp>
      <p:sp>
        <p:nvSpPr>
          <p:cNvPr id="2" name="Oval 1"/>
          <p:cNvSpPr/>
          <p:nvPr/>
        </p:nvSpPr>
        <p:spPr>
          <a:xfrm>
            <a:off x="6255457" y="4832420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696432" y="3910765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927771" y="2918212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9477" y="1996556"/>
            <a:ext cx="489147" cy="4253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116293" y="2181608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88313" y="1500280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41005" y="1067691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73508" y="4194351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42168" y="3556282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39754" y="3130902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4366990" y="2359641"/>
            <a:ext cx="632416" cy="62086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5345284" y="3281297"/>
            <a:ext cx="422781" cy="691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6113945" y="4273849"/>
            <a:ext cx="386086" cy="55857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5345284" y="2544692"/>
            <a:ext cx="842643" cy="4358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6185579" y="1493071"/>
            <a:ext cx="175288" cy="68853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6533806" y="1863365"/>
            <a:ext cx="926141" cy="3805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6672970" y="4557436"/>
            <a:ext cx="772172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7584328" y="3556282"/>
            <a:ext cx="33754" cy="6380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7791021" y="3919366"/>
            <a:ext cx="422781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3850810" y="2349837"/>
            <a:ext cx="1883522" cy="1896184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6116294" y="2616601"/>
            <a:ext cx="523036" cy="1365060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227715" y="4873296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715" y="4873296"/>
                <a:ext cx="544632" cy="343627"/>
              </a:xfrm>
              <a:prstGeom prst="rect">
                <a:avLst/>
              </a:prstGeom>
              <a:blipFill rotWithShape="1">
                <a:blip r:embed="rId3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664454" y="3930222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54" y="3930222"/>
                <a:ext cx="544632" cy="343627"/>
              </a:xfrm>
              <a:prstGeom prst="rect">
                <a:avLst/>
              </a:prstGeom>
              <a:blipFill rotWithShape="1">
                <a:blip r:embed="rId4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0029" y="292109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029" y="2921098"/>
                <a:ext cx="544632" cy="343627"/>
              </a:xfrm>
              <a:prstGeom prst="rect">
                <a:avLst/>
              </a:prstGeom>
              <a:blipFill rotWithShape="1">
                <a:blip r:embed="rId5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094697" y="2201065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697" y="2201065"/>
                <a:ext cx="544632" cy="343627"/>
              </a:xfrm>
              <a:prstGeom prst="rect">
                <a:avLst/>
              </a:prstGeom>
              <a:blipFill rotWithShape="1">
                <a:blip r:embed="rId7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923923" y="1108567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923" y="1108567"/>
                <a:ext cx="544632" cy="343627"/>
              </a:xfrm>
              <a:prstGeom prst="rect">
                <a:avLst/>
              </a:prstGeom>
              <a:blipFill rotWithShape="1">
                <a:blip r:embed="rId8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384760" y="1519737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760" y="1519737"/>
                <a:ext cx="544632" cy="343627"/>
              </a:xfrm>
              <a:prstGeom prst="rect">
                <a:avLst/>
              </a:prstGeom>
              <a:blipFill rotWithShape="1">
                <a:blip r:embed="rId9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360571" y="4246062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571" y="4246062"/>
                <a:ext cx="544632" cy="343627"/>
              </a:xfrm>
              <a:prstGeom prst="rect">
                <a:avLst/>
              </a:prstGeom>
              <a:blipFill rotWithShape="1">
                <a:blip r:embed="rId10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328889" y="317177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889" y="3171778"/>
                <a:ext cx="544632" cy="343627"/>
              </a:xfrm>
              <a:prstGeom prst="rect">
                <a:avLst/>
              </a:prstGeom>
              <a:blipFill rotWithShape="1">
                <a:blip r:embed="rId11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142168" y="358294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168" y="3582948"/>
                <a:ext cx="544632" cy="343627"/>
              </a:xfrm>
              <a:prstGeom prst="rect">
                <a:avLst/>
              </a:prstGeom>
              <a:blipFill rotWithShape="1">
                <a:blip r:embed="rId12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reeform 44"/>
          <p:cNvSpPr/>
          <p:nvPr/>
        </p:nvSpPr>
        <p:spPr>
          <a:xfrm rot="8631544" flipH="1">
            <a:off x="6286060" y="3891632"/>
            <a:ext cx="1552555" cy="605436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189132" y="3409682"/>
            <a:ext cx="1158319" cy="699381"/>
          </a:xfrm>
          <a:custGeom>
            <a:avLst/>
            <a:gdLst>
              <a:gd name="connsiteX0" fmla="*/ 1263111 w 1263111"/>
              <a:gd name="connsiteY0" fmla="*/ 0 h 751698"/>
              <a:gd name="connsiteX1" fmla="*/ 1201118 w 1263111"/>
              <a:gd name="connsiteY1" fmla="*/ 15498 h 751698"/>
              <a:gd name="connsiteX2" fmla="*/ 1208867 w 1263111"/>
              <a:gd name="connsiteY2" fmla="*/ 92990 h 751698"/>
              <a:gd name="connsiteX3" fmla="*/ 1224366 w 1263111"/>
              <a:gd name="connsiteY3" fmla="*/ 154983 h 751698"/>
              <a:gd name="connsiteX4" fmla="*/ 1216617 w 1263111"/>
              <a:gd name="connsiteY4" fmla="*/ 178230 h 751698"/>
              <a:gd name="connsiteX5" fmla="*/ 1139125 w 1263111"/>
              <a:gd name="connsiteY5" fmla="*/ 170481 h 751698"/>
              <a:gd name="connsiteX6" fmla="*/ 1092630 w 1263111"/>
              <a:gd name="connsiteY6" fmla="*/ 139485 h 751698"/>
              <a:gd name="connsiteX7" fmla="*/ 1069383 w 1263111"/>
              <a:gd name="connsiteY7" fmla="*/ 131735 h 751698"/>
              <a:gd name="connsiteX8" fmla="*/ 968644 w 1263111"/>
              <a:gd name="connsiteY8" fmla="*/ 139485 h 751698"/>
              <a:gd name="connsiteX9" fmla="*/ 960894 w 1263111"/>
              <a:gd name="connsiteY9" fmla="*/ 162732 h 751698"/>
              <a:gd name="connsiteX10" fmla="*/ 953145 w 1263111"/>
              <a:gd name="connsiteY10" fmla="*/ 325464 h 751698"/>
              <a:gd name="connsiteX11" fmla="*/ 836908 w 1263111"/>
              <a:gd name="connsiteY11" fmla="*/ 309966 h 751698"/>
              <a:gd name="connsiteX12" fmla="*/ 790413 w 1263111"/>
              <a:gd name="connsiteY12" fmla="*/ 294468 h 751698"/>
              <a:gd name="connsiteX13" fmla="*/ 736169 w 1263111"/>
              <a:gd name="connsiteY13" fmla="*/ 302217 h 751698"/>
              <a:gd name="connsiteX14" fmla="*/ 705172 w 1263111"/>
              <a:gd name="connsiteY14" fmla="*/ 309966 h 751698"/>
              <a:gd name="connsiteX15" fmla="*/ 689674 w 1263111"/>
              <a:gd name="connsiteY15" fmla="*/ 333213 h 751698"/>
              <a:gd name="connsiteX16" fmla="*/ 658678 w 1263111"/>
              <a:gd name="connsiteY16" fmla="*/ 488197 h 751698"/>
              <a:gd name="connsiteX17" fmla="*/ 526942 w 1263111"/>
              <a:gd name="connsiteY17" fmla="*/ 480447 h 751698"/>
              <a:gd name="connsiteX18" fmla="*/ 480447 w 1263111"/>
              <a:gd name="connsiteY18" fmla="*/ 480447 h 751698"/>
              <a:gd name="connsiteX19" fmla="*/ 464949 w 1263111"/>
              <a:gd name="connsiteY19" fmla="*/ 526942 h 751698"/>
              <a:gd name="connsiteX20" fmla="*/ 457200 w 1263111"/>
              <a:gd name="connsiteY20" fmla="*/ 550190 h 751698"/>
              <a:gd name="connsiteX21" fmla="*/ 426203 w 1263111"/>
              <a:gd name="connsiteY21" fmla="*/ 588935 h 751698"/>
              <a:gd name="connsiteX22" fmla="*/ 364210 w 1263111"/>
              <a:gd name="connsiteY22" fmla="*/ 596685 h 751698"/>
              <a:gd name="connsiteX23" fmla="*/ 271220 w 1263111"/>
              <a:gd name="connsiteY23" fmla="*/ 604434 h 751698"/>
              <a:gd name="connsiteX24" fmla="*/ 263471 w 1263111"/>
              <a:gd name="connsiteY24" fmla="*/ 627681 h 751698"/>
              <a:gd name="connsiteX25" fmla="*/ 224725 w 1263111"/>
              <a:gd name="connsiteY25" fmla="*/ 658678 h 751698"/>
              <a:gd name="connsiteX26" fmla="*/ 201478 w 1263111"/>
              <a:gd name="connsiteY26" fmla="*/ 681925 h 751698"/>
              <a:gd name="connsiteX27" fmla="*/ 170481 w 1263111"/>
              <a:gd name="connsiteY27" fmla="*/ 689674 h 751698"/>
              <a:gd name="connsiteX28" fmla="*/ 147233 w 1263111"/>
              <a:gd name="connsiteY28" fmla="*/ 697424 h 751698"/>
              <a:gd name="connsiteX29" fmla="*/ 123986 w 1263111"/>
              <a:gd name="connsiteY29" fmla="*/ 712922 h 751698"/>
              <a:gd name="connsiteX30" fmla="*/ 54244 w 1263111"/>
              <a:gd name="connsiteY30" fmla="*/ 728420 h 751698"/>
              <a:gd name="connsiteX31" fmla="*/ 30996 w 1263111"/>
              <a:gd name="connsiteY31" fmla="*/ 736169 h 751698"/>
              <a:gd name="connsiteX32" fmla="*/ 0 w 1263111"/>
              <a:gd name="connsiteY32" fmla="*/ 751668 h 75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3111" h="751698">
                <a:moveTo>
                  <a:pt x="1263111" y="0"/>
                </a:moveTo>
                <a:cubicBezTo>
                  <a:pt x="1242447" y="5166"/>
                  <a:pt x="1211851" y="-2901"/>
                  <a:pt x="1201118" y="15498"/>
                </a:cubicBezTo>
                <a:cubicBezTo>
                  <a:pt x="1188038" y="37921"/>
                  <a:pt x="1204599" y="67384"/>
                  <a:pt x="1208867" y="92990"/>
                </a:cubicBezTo>
                <a:cubicBezTo>
                  <a:pt x="1212369" y="114001"/>
                  <a:pt x="1224366" y="154983"/>
                  <a:pt x="1224366" y="154983"/>
                </a:cubicBezTo>
                <a:cubicBezTo>
                  <a:pt x="1221783" y="162732"/>
                  <a:pt x="1224653" y="176769"/>
                  <a:pt x="1216617" y="178230"/>
                </a:cubicBezTo>
                <a:cubicBezTo>
                  <a:pt x="1191076" y="182874"/>
                  <a:pt x="1163903" y="178224"/>
                  <a:pt x="1139125" y="170481"/>
                </a:cubicBezTo>
                <a:cubicBezTo>
                  <a:pt x="1121346" y="164925"/>
                  <a:pt x="1110300" y="145376"/>
                  <a:pt x="1092630" y="139485"/>
                </a:cubicBezTo>
                <a:lnTo>
                  <a:pt x="1069383" y="131735"/>
                </a:lnTo>
                <a:cubicBezTo>
                  <a:pt x="1035803" y="134318"/>
                  <a:pt x="1001027" y="130233"/>
                  <a:pt x="968644" y="139485"/>
                </a:cubicBezTo>
                <a:cubicBezTo>
                  <a:pt x="960790" y="141729"/>
                  <a:pt x="961572" y="154592"/>
                  <a:pt x="960894" y="162732"/>
                </a:cubicBezTo>
                <a:cubicBezTo>
                  <a:pt x="956384" y="216850"/>
                  <a:pt x="955728" y="271220"/>
                  <a:pt x="953145" y="325464"/>
                </a:cubicBezTo>
                <a:cubicBezTo>
                  <a:pt x="915827" y="321732"/>
                  <a:pt x="874077" y="320103"/>
                  <a:pt x="836908" y="309966"/>
                </a:cubicBezTo>
                <a:cubicBezTo>
                  <a:pt x="821147" y="305668"/>
                  <a:pt x="790413" y="294468"/>
                  <a:pt x="790413" y="294468"/>
                </a:cubicBezTo>
                <a:cubicBezTo>
                  <a:pt x="772332" y="297051"/>
                  <a:pt x="754139" y="298950"/>
                  <a:pt x="736169" y="302217"/>
                </a:cubicBezTo>
                <a:cubicBezTo>
                  <a:pt x="725690" y="304122"/>
                  <a:pt x="714034" y="304058"/>
                  <a:pt x="705172" y="309966"/>
                </a:cubicBezTo>
                <a:cubicBezTo>
                  <a:pt x="697423" y="315132"/>
                  <a:pt x="694840" y="325464"/>
                  <a:pt x="689674" y="333213"/>
                </a:cubicBezTo>
                <a:cubicBezTo>
                  <a:pt x="662624" y="414364"/>
                  <a:pt x="676486" y="363536"/>
                  <a:pt x="658678" y="488197"/>
                </a:cubicBezTo>
                <a:cubicBezTo>
                  <a:pt x="614766" y="485614"/>
                  <a:pt x="570712" y="484824"/>
                  <a:pt x="526942" y="480447"/>
                </a:cubicBezTo>
                <a:cubicBezTo>
                  <a:pt x="479256" y="475678"/>
                  <a:pt x="528132" y="464552"/>
                  <a:pt x="480447" y="480447"/>
                </a:cubicBezTo>
                <a:lnTo>
                  <a:pt x="464949" y="526942"/>
                </a:lnTo>
                <a:lnTo>
                  <a:pt x="457200" y="550190"/>
                </a:lnTo>
                <a:cubicBezTo>
                  <a:pt x="450312" y="570854"/>
                  <a:pt x="451906" y="581925"/>
                  <a:pt x="426203" y="588935"/>
                </a:cubicBezTo>
                <a:cubicBezTo>
                  <a:pt x="406112" y="594415"/>
                  <a:pt x="384932" y="594613"/>
                  <a:pt x="364210" y="596685"/>
                </a:cubicBezTo>
                <a:cubicBezTo>
                  <a:pt x="333260" y="599780"/>
                  <a:pt x="302217" y="601851"/>
                  <a:pt x="271220" y="604434"/>
                </a:cubicBezTo>
                <a:cubicBezTo>
                  <a:pt x="268637" y="612183"/>
                  <a:pt x="267674" y="620677"/>
                  <a:pt x="263471" y="627681"/>
                </a:cubicBezTo>
                <a:cubicBezTo>
                  <a:pt x="254452" y="642712"/>
                  <a:pt x="237397" y="648118"/>
                  <a:pt x="224725" y="658678"/>
                </a:cubicBezTo>
                <a:cubicBezTo>
                  <a:pt x="216306" y="665694"/>
                  <a:pt x="210993" y="676488"/>
                  <a:pt x="201478" y="681925"/>
                </a:cubicBezTo>
                <a:cubicBezTo>
                  <a:pt x="192231" y="687209"/>
                  <a:pt x="180722" y="686748"/>
                  <a:pt x="170481" y="689674"/>
                </a:cubicBezTo>
                <a:cubicBezTo>
                  <a:pt x="162627" y="691918"/>
                  <a:pt x="154539" y="693771"/>
                  <a:pt x="147233" y="697424"/>
                </a:cubicBezTo>
                <a:cubicBezTo>
                  <a:pt x="138903" y="701589"/>
                  <a:pt x="132316" y="708757"/>
                  <a:pt x="123986" y="712922"/>
                </a:cubicBezTo>
                <a:cubicBezTo>
                  <a:pt x="103053" y="723389"/>
                  <a:pt x="75673" y="723658"/>
                  <a:pt x="54244" y="728420"/>
                </a:cubicBezTo>
                <a:cubicBezTo>
                  <a:pt x="46270" y="730192"/>
                  <a:pt x="38745" y="733586"/>
                  <a:pt x="30996" y="736169"/>
                </a:cubicBezTo>
                <a:cubicBezTo>
                  <a:pt x="5600" y="753101"/>
                  <a:pt x="17062" y="751668"/>
                  <a:pt x="0" y="751668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B6F96B4B-CCC1-467D-80F7-186CFBE8759A}"/>
              </a:ext>
            </a:extLst>
          </p:cNvPr>
          <p:cNvSpPr/>
          <p:nvPr/>
        </p:nvSpPr>
        <p:spPr>
          <a:xfrm>
            <a:off x="6742994" y="3972514"/>
            <a:ext cx="1661620" cy="1160482"/>
          </a:xfrm>
          <a:custGeom>
            <a:avLst/>
            <a:gdLst>
              <a:gd name="connsiteX0" fmla="*/ 0 w 1811945"/>
              <a:gd name="connsiteY0" fmla="*/ 1205154 h 1247292"/>
              <a:gd name="connsiteX1" fmla="*/ 50566 w 1811945"/>
              <a:gd name="connsiteY1" fmla="*/ 1158802 h 1247292"/>
              <a:gd name="connsiteX2" fmla="*/ 71635 w 1811945"/>
              <a:gd name="connsiteY2" fmla="*/ 1125091 h 1247292"/>
              <a:gd name="connsiteX3" fmla="*/ 80063 w 1811945"/>
              <a:gd name="connsiteY3" fmla="*/ 1112450 h 1247292"/>
              <a:gd name="connsiteX4" fmla="*/ 92704 w 1811945"/>
              <a:gd name="connsiteY4" fmla="*/ 1104022 h 1247292"/>
              <a:gd name="connsiteX5" fmla="*/ 105346 w 1811945"/>
              <a:gd name="connsiteY5" fmla="*/ 1112450 h 1247292"/>
              <a:gd name="connsiteX6" fmla="*/ 126415 w 1811945"/>
              <a:gd name="connsiteY6" fmla="*/ 1154588 h 1247292"/>
              <a:gd name="connsiteX7" fmla="*/ 143270 w 1811945"/>
              <a:gd name="connsiteY7" fmla="*/ 1163015 h 1247292"/>
              <a:gd name="connsiteX8" fmla="*/ 181195 w 1811945"/>
              <a:gd name="connsiteY8" fmla="*/ 1222009 h 1247292"/>
              <a:gd name="connsiteX9" fmla="*/ 214905 w 1811945"/>
              <a:gd name="connsiteY9" fmla="*/ 1247292 h 1247292"/>
              <a:gd name="connsiteX10" fmla="*/ 269685 w 1811945"/>
              <a:gd name="connsiteY10" fmla="*/ 1222009 h 1247292"/>
              <a:gd name="connsiteX11" fmla="*/ 282327 w 1811945"/>
              <a:gd name="connsiteY11" fmla="*/ 1192512 h 1247292"/>
              <a:gd name="connsiteX12" fmla="*/ 290754 w 1811945"/>
              <a:gd name="connsiteY12" fmla="*/ 1116663 h 1247292"/>
              <a:gd name="connsiteX13" fmla="*/ 307609 w 1811945"/>
              <a:gd name="connsiteY13" fmla="*/ 1095594 h 1247292"/>
              <a:gd name="connsiteX14" fmla="*/ 345534 w 1811945"/>
              <a:gd name="connsiteY14" fmla="*/ 1116663 h 1247292"/>
              <a:gd name="connsiteX15" fmla="*/ 387672 w 1811945"/>
              <a:gd name="connsiteY15" fmla="*/ 1188298 h 1247292"/>
              <a:gd name="connsiteX16" fmla="*/ 404527 w 1811945"/>
              <a:gd name="connsiteY16" fmla="*/ 1213581 h 1247292"/>
              <a:gd name="connsiteX17" fmla="*/ 425597 w 1811945"/>
              <a:gd name="connsiteY17" fmla="*/ 1222009 h 1247292"/>
              <a:gd name="connsiteX18" fmla="*/ 488804 w 1811945"/>
              <a:gd name="connsiteY18" fmla="*/ 1209367 h 1247292"/>
              <a:gd name="connsiteX19" fmla="*/ 505659 w 1811945"/>
              <a:gd name="connsiteY19" fmla="*/ 1184085 h 1247292"/>
              <a:gd name="connsiteX20" fmla="*/ 535156 w 1811945"/>
              <a:gd name="connsiteY20" fmla="*/ 1116663 h 1247292"/>
              <a:gd name="connsiteX21" fmla="*/ 539370 w 1811945"/>
              <a:gd name="connsiteY21" fmla="*/ 1074525 h 1247292"/>
              <a:gd name="connsiteX22" fmla="*/ 602577 w 1811945"/>
              <a:gd name="connsiteY22" fmla="*/ 1120877 h 1247292"/>
              <a:gd name="connsiteX23" fmla="*/ 611005 w 1811945"/>
              <a:gd name="connsiteY23" fmla="*/ 1137732 h 1247292"/>
              <a:gd name="connsiteX24" fmla="*/ 644715 w 1811945"/>
              <a:gd name="connsiteY24" fmla="*/ 1196726 h 1247292"/>
              <a:gd name="connsiteX25" fmla="*/ 669998 w 1811945"/>
              <a:gd name="connsiteY25" fmla="*/ 1205154 h 1247292"/>
              <a:gd name="connsiteX26" fmla="*/ 703709 w 1811945"/>
              <a:gd name="connsiteY26" fmla="*/ 1179871 h 1247292"/>
              <a:gd name="connsiteX27" fmla="*/ 737420 w 1811945"/>
              <a:gd name="connsiteY27" fmla="*/ 1129305 h 1247292"/>
              <a:gd name="connsiteX28" fmla="*/ 758489 w 1811945"/>
              <a:gd name="connsiteY28" fmla="*/ 1023959 h 1247292"/>
              <a:gd name="connsiteX29" fmla="*/ 779558 w 1811945"/>
              <a:gd name="connsiteY29" fmla="*/ 1028173 h 1247292"/>
              <a:gd name="connsiteX30" fmla="*/ 813268 w 1811945"/>
              <a:gd name="connsiteY30" fmla="*/ 1074525 h 1247292"/>
              <a:gd name="connsiteX31" fmla="*/ 817482 w 1811945"/>
              <a:gd name="connsiteY31" fmla="*/ 1108236 h 1247292"/>
              <a:gd name="connsiteX32" fmla="*/ 821696 w 1811945"/>
              <a:gd name="connsiteY32" fmla="*/ 1133519 h 1247292"/>
              <a:gd name="connsiteX33" fmla="*/ 834338 w 1811945"/>
              <a:gd name="connsiteY33" fmla="*/ 1141946 h 1247292"/>
              <a:gd name="connsiteX34" fmla="*/ 846979 w 1811945"/>
              <a:gd name="connsiteY34" fmla="*/ 1154588 h 1247292"/>
              <a:gd name="connsiteX35" fmla="*/ 943897 w 1811945"/>
              <a:gd name="connsiteY35" fmla="*/ 1116663 h 1247292"/>
              <a:gd name="connsiteX36" fmla="*/ 948111 w 1811945"/>
              <a:gd name="connsiteY36" fmla="*/ 1091380 h 1247292"/>
              <a:gd name="connsiteX37" fmla="*/ 960752 w 1811945"/>
              <a:gd name="connsiteY37" fmla="*/ 990249 h 1247292"/>
              <a:gd name="connsiteX38" fmla="*/ 969180 w 1811945"/>
              <a:gd name="connsiteY38" fmla="*/ 977607 h 1247292"/>
              <a:gd name="connsiteX39" fmla="*/ 981821 w 1811945"/>
              <a:gd name="connsiteY39" fmla="*/ 998676 h 1247292"/>
              <a:gd name="connsiteX40" fmla="*/ 1015532 w 1811945"/>
              <a:gd name="connsiteY40" fmla="*/ 1049242 h 1247292"/>
              <a:gd name="connsiteX41" fmla="*/ 1049243 w 1811945"/>
              <a:gd name="connsiteY41" fmla="*/ 1053456 h 1247292"/>
              <a:gd name="connsiteX42" fmla="*/ 1163016 w 1811945"/>
              <a:gd name="connsiteY42" fmla="*/ 981821 h 1247292"/>
              <a:gd name="connsiteX43" fmla="*/ 1158802 w 1811945"/>
              <a:gd name="connsiteY43" fmla="*/ 964966 h 1247292"/>
              <a:gd name="connsiteX44" fmla="*/ 1163016 w 1811945"/>
              <a:gd name="connsiteY44" fmla="*/ 931255 h 1247292"/>
              <a:gd name="connsiteX45" fmla="*/ 1230437 w 1811945"/>
              <a:gd name="connsiteY45" fmla="*/ 956538 h 1247292"/>
              <a:gd name="connsiteX46" fmla="*/ 1268362 w 1811945"/>
              <a:gd name="connsiteY46" fmla="*/ 981821 h 1247292"/>
              <a:gd name="connsiteX47" fmla="*/ 1365280 w 1811945"/>
              <a:gd name="connsiteY47" fmla="*/ 969179 h 1247292"/>
              <a:gd name="connsiteX48" fmla="*/ 1352638 w 1811945"/>
              <a:gd name="connsiteY48" fmla="*/ 914400 h 1247292"/>
              <a:gd name="connsiteX49" fmla="*/ 1327355 w 1811945"/>
              <a:gd name="connsiteY49" fmla="*/ 855406 h 1247292"/>
              <a:gd name="connsiteX50" fmla="*/ 1310500 w 1811945"/>
              <a:gd name="connsiteY50" fmla="*/ 813268 h 1247292"/>
              <a:gd name="connsiteX51" fmla="*/ 1318927 w 1811945"/>
              <a:gd name="connsiteY51" fmla="*/ 775344 h 1247292"/>
              <a:gd name="connsiteX52" fmla="*/ 1432701 w 1811945"/>
              <a:gd name="connsiteY52" fmla="*/ 787985 h 1247292"/>
              <a:gd name="connsiteX53" fmla="*/ 1453770 w 1811945"/>
              <a:gd name="connsiteY53" fmla="*/ 796413 h 1247292"/>
              <a:gd name="connsiteX54" fmla="*/ 1466411 w 1811945"/>
              <a:gd name="connsiteY54" fmla="*/ 804840 h 1247292"/>
              <a:gd name="connsiteX55" fmla="*/ 1441128 w 1811945"/>
              <a:gd name="connsiteY55" fmla="*/ 716350 h 1247292"/>
              <a:gd name="connsiteX56" fmla="*/ 1424273 w 1811945"/>
              <a:gd name="connsiteY56" fmla="*/ 678426 h 1247292"/>
              <a:gd name="connsiteX57" fmla="*/ 1436915 w 1811945"/>
              <a:gd name="connsiteY57" fmla="*/ 632073 h 1247292"/>
              <a:gd name="connsiteX58" fmla="*/ 1457984 w 1811945"/>
              <a:gd name="connsiteY58" fmla="*/ 627860 h 1247292"/>
              <a:gd name="connsiteX59" fmla="*/ 1491694 w 1811945"/>
              <a:gd name="connsiteY59" fmla="*/ 640501 h 1247292"/>
              <a:gd name="connsiteX60" fmla="*/ 1521191 w 1811945"/>
              <a:gd name="connsiteY60" fmla="*/ 644715 h 1247292"/>
              <a:gd name="connsiteX61" fmla="*/ 1559115 w 1811945"/>
              <a:gd name="connsiteY61" fmla="*/ 632073 h 1247292"/>
              <a:gd name="connsiteX62" fmla="*/ 1538046 w 1811945"/>
              <a:gd name="connsiteY62" fmla="*/ 547797 h 1247292"/>
              <a:gd name="connsiteX63" fmla="*/ 1529619 w 1811945"/>
              <a:gd name="connsiteY63" fmla="*/ 522514 h 1247292"/>
              <a:gd name="connsiteX64" fmla="*/ 1516977 w 1811945"/>
              <a:gd name="connsiteY64" fmla="*/ 509873 h 1247292"/>
              <a:gd name="connsiteX65" fmla="*/ 1508550 w 1811945"/>
              <a:gd name="connsiteY65" fmla="*/ 497231 h 1247292"/>
              <a:gd name="connsiteX66" fmla="*/ 1504336 w 1811945"/>
              <a:gd name="connsiteY66" fmla="*/ 480376 h 1247292"/>
              <a:gd name="connsiteX67" fmla="*/ 1626537 w 1811945"/>
              <a:gd name="connsiteY67" fmla="*/ 467734 h 1247292"/>
              <a:gd name="connsiteX68" fmla="*/ 1677103 w 1811945"/>
              <a:gd name="connsiteY68" fmla="*/ 463520 h 1247292"/>
              <a:gd name="connsiteX69" fmla="*/ 1660247 w 1811945"/>
              <a:gd name="connsiteY69" fmla="*/ 417168 h 1247292"/>
              <a:gd name="connsiteX70" fmla="*/ 1601254 w 1811945"/>
              <a:gd name="connsiteY70" fmla="*/ 358175 h 1247292"/>
              <a:gd name="connsiteX71" fmla="*/ 1584398 w 1811945"/>
              <a:gd name="connsiteY71" fmla="*/ 337106 h 1247292"/>
              <a:gd name="connsiteX72" fmla="*/ 1664461 w 1811945"/>
              <a:gd name="connsiteY72" fmla="*/ 337106 h 1247292"/>
              <a:gd name="connsiteX73" fmla="*/ 1811945 w 1811945"/>
              <a:gd name="connsiteY73" fmla="*/ 345533 h 1247292"/>
              <a:gd name="connsiteX74" fmla="*/ 1795090 w 1811945"/>
              <a:gd name="connsiteY74" fmla="*/ 324464 h 1247292"/>
              <a:gd name="connsiteX75" fmla="*/ 1774021 w 1811945"/>
              <a:gd name="connsiteY75" fmla="*/ 311823 h 1247292"/>
              <a:gd name="connsiteX76" fmla="*/ 1731882 w 1811945"/>
              <a:gd name="connsiteY76" fmla="*/ 294967 h 1247292"/>
              <a:gd name="connsiteX77" fmla="*/ 1715027 w 1811945"/>
              <a:gd name="connsiteY77" fmla="*/ 282326 h 1247292"/>
              <a:gd name="connsiteX78" fmla="*/ 1702385 w 1811945"/>
              <a:gd name="connsiteY78" fmla="*/ 273898 h 1247292"/>
              <a:gd name="connsiteX79" fmla="*/ 1689744 w 1811945"/>
              <a:gd name="connsiteY79" fmla="*/ 248615 h 1247292"/>
              <a:gd name="connsiteX80" fmla="*/ 1702385 w 1811945"/>
              <a:gd name="connsiteY80" fmla="*/ 160125 h 1247292"/>
              <a:gd name="connsiteX81" fmla="*/ 1706599 w 1811945"/>
              <a:gd name="connsiteY81" fmla="*/ 122201 h 1247292"/>
              <a:gd name="connsiteX82" fmla="*/ 1710813 w 1811945"/>
              <a:gd name="connsiteY82" fmla="*/ 71635 h 1247292"/>
              <a:gd name="connsiteX83" fmla="*/ 1715027 w 1811945"/>
              <a:gd name="connsiteY83" fmla="*/ 58993 h 1247292"/>
              <a:gd name="connsiteX84" fmla="*/ 1740310 w 1811945"/>
              <a:gd name="connsiteY84" fmla="*/ 0 h 124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811945" h="1247292">
                <a:moveTo>
                  <a:pt x="0" y="1205154"/>
                </a:moveTo>
                <a:cubicBezTo>
                  <a:pt x="38677" y="1166477"/>
                  <a:pt x="20998" y="1180978"/>
                  <a:pt x="50566" y="1158802"/>
                </a:cubicBezTo>
                <a:cubicBezTo>
                  <a:pt x="57589" y="1147565"/>
                  <a:pt x="64521" y="1136270"/>
                  <a:pt x="71635" y="1125091"/>
                </a:cubicBezTo>
                <a:cubicBezTo>
                  <a:pt x="74354" y="1120818"/>
                  <a:pt x="75849" y="1115259"/>
                  <a:pt x="80063" y="1112450"/>
                </a:cubicBezTo>
                <a:lnTo>
                  <a:pt x="92704" y="1104022"/>
                </a:lnTo>
                <a:cubicBezTo>
                  <a:pt x="96918" y="1106831"/>
                  <a:pt x="102537" y="1108236"/>
                  <a:pt x="105346" y="1112450"/>
                </a:cubicBezTo>
                <a:cubicBezTo>
                  <a:pt x="114057" y="1125516"/>
                  <a:pt x="112369" y="1147565"/>
                  <a:pt x="126415" y="1154588"/>
                </a:cubicBezTo>
                <a:lnTo>
                  <a:pt x="143270" y="1163015"/>
                </a:lnTo>
                <a:cubicBezTo>
                  <a:pt x="156459" y="1189392"/>
                  <a:pt x="159569" y="1202047"/>
                  <a:pt x="181195" y="1222009"/>
                </a:cubicBezTo>
                <a:cubicBezTo>
                  <a:pt x="191516" y="1231536"/>
                  <a:pt x="214905" y="1247292"/>
                  <a:pt x="214905" y="1247292"/>
                </a:cubicBezTo>
                <a:cubicBezTo>
                  <a:pt x="233903" y="1241864"/>
                  <a:pt x="255940" y="1238809"/>
                  <a:pt x="269685" y="1222009"/>
                </a:cubicBezTo>
                <a:cubicBezTo>
                  <a:pt x="276459" y="1213730"/>
                  <a:pt x="278113" y="1202344"/>
                  <a:pt x="282327" y="1192512"/>
                </a:cubicBezTo>
                <a:cubicBezTo>
                  <a:pt x="285136" y="1167229"/>
                  <a:pt x="284333" y="1141278"/>
                  <a:pt x="290754" y="1116663"/>
                </a:cubicBezTo>
                <a:cubicBezTo>
                  <a:pt x="293024" y="1107960"/>
                  <a:pt x="298615" y="1095594"/>
                  <a:pt x="307609" y="1095594"/>
                </a:cubicBezTo>
                <a:cubicBezTo>
                  <a:pt x="322070" y="1095594"/>
                  <a:pt x="332892" y="1109640"/>
                  <a:pt x="345534" y="1116663"/>
                </a:cubicBezTo>
                <a:cubicBezTo>
                  <a:pt x="386837" y="1199269"/>
                  <a:pt x="353319" y="1141062"/>
                  <a:pt x="387672" y="1188298"/>
                </a:cubicBezTo>
                <a:cubicBezTo>
                  <a:pt x="393629" y="1196490"/>
                  <a:pt x="396957" y="1206852"/>
                  <a:pt x="404527" y="1213581"/>
                </a:cubicBezTo>
                <a:cubicBezTo>
                  <a:pt x="410181" y="1218606"/>
                  <a:pt x="418574" y="1219200"/>
                  <a:pt x="425597" y="1222009"/>
                </a:cubicBezTo>
                <a:cubicBezTo>
                  <a:pt x="446666" y="1217795"/>
                  <a:pt x="469386" y="1218565"/>
                  <a:pt x="488804" y="1209367"/>
                </a:cubicBezTo>
                <a:cubicBezTo>
                  <a:pt x="497957" y="1205031"/>
                  <a:pt x="500448" y="1192770"/>
                  <a:pt x="505659" y="1184085"/>
                </a:cubicBezTo>
                <a:cubicBezTo>
                  <a:pt x="529800" y="1143850"/>
                  <a:pt x="524094" y="1155378"/>
                  <a:pt x="535156" y="1116663"/>
                </a:cubicBezTo>
                <a:cubicBezTo>
                  <a:pt x="536561" y="1102617"/>
                  <a:pt x="525751" y="1078239"/>
                  <a:pt x="539370" y="1074525"/>
                </a:cubicBezTo>
                <a:cubicBezTo>
                  <a:pt x="543984" y="1073267"/>
                  <a:pt x="591668" y="1112150"/>
                  <a:pt x="602577" y="1120877"/>
                </a:cubicBezTo>
                <a:cubicBezTo>
                  <a:pt x="605386" y="1126495"/>
                  <a:pt x="608406" y="1132013"/>
                  <a:pt x="611005" y="1137732"/>
                </a:cubicBezTo>
                <a:cubicBezTo>
                  <a:pt x="619914" y="1157332"/>
                  <a:pt x="627020" y="1182248"/>
                  <a:pt x="644715" y="1196726"/>
                </a:cubicBezTo>
                <a:cubicBezTo>
                  <a:pt x="651590" y="1202351"/>
                  <a:pt x="661570" y="1202345"/>
                  <a:pt x="669998" y="1205154"/>
                </a:cubicBezTo>
                <a:cubicBezTo>
                  <a:pt x="681235" y="1196726"/>
                  <a:pt x="693355" y="1189362"/>
                  <a:pt x="703709" y="1179871"/>
                </a:cubicBezTo>
                <a:cubicBezTo>
                  <a:pt x="718065" y="1166711"/>
                  <a:pt x="728155" y="1145518"/>
                  <a:pt x="737420" y="1129305"/>
                </a:cubicBezTo>
                <a:cubicBezTo>
                  <a:pt x="738372" y="1122164"/>
                  <a:pt x="746233" y="1037747"/>
                  <a:pt x="758489" y="1023959"/>
                </a:cubicBezTo>
                <a:cubicBezTo>
                  <a:pt x="763247" y="1018606"/>
                  <a:pt x="772535" y="1026768"/>
                  <a:pt x="779558" y="1028173"/>
                </a:cubicBezTo>
                <a:cubicBezTo>
                  <a:pt x="800301" y="1042003"/>
                  <a:pt x="800961" y="1039656"/>
                  <a:pt x="813268" y="1074525"/>
                </a:cubicBezTo>
                <a:cubicBezTo>
                  <a:pt x="817037" y="1085204"/>
                  <a:pt x="815880" y="1097025"/>
                  <a:pt x="817482" y="1108236"/>
                </a:cubicBezTo>
                <a:cubicBezTo>
                  <a:pt x="818690" y="1116694"/>
                  <a:pt x="817875" y="1125877"/>
                  <a:pt x="821696" y="1133519"/>
                </a:cubicBezTo>
                <a:cubicBezTo>
                  <a:pt x="823961" y="1138049"/>
                  <a:pt x="830447" y="1138704"/>
                  <a:pt x="834338" y="1141946"/>
                </a:cubicBezTo>
                <a:cubicBezTo>
                  <a:pt x="838916" y="1145761"/>
                  <a:pt x="842765" y="1150374"/>
                  <a:pt x="846979" y="1154588"/>
                </a:cubicBezTo>
                <a:cubicBezTo>
                  <a:pt x="890258" y="1146950"/>
                  <a:pt x="921176" y="1155614"/>
                  <a:pt x="943897" y="1116663"/>
                </a:cubicBezTo>
                <a:cubicBezTo>
                  <a:pt x="948202" y="1109283"/>
                  <a:pt x="946706" y="1099808"/>
                  <a:pt x="948111" y="1091380"/>
                </a:cubicBezTo>
                <a:cubicBezTo>
                  <a:pt x="950500" y="1053160"/>
                  <a:pt x="948174" y="1024838"/>
                  <a:pt x="960752" y="990249"/>
                </a:cubicBezTo>
                <a:cubicBezTo>
                  <a:pt x="962483" y="985489"/>
                  <a:pt x="966371" y="981821"/>
                  <a:pt x="969180" y="977607"/>
                </a:cubicBezTo>
                <a:cubicBezTo>
                  <a:pt x="973394" y="984630"/>
                  <a:pt x="978158" y="991351"/>
                  <a:pt x="981821" y="998676"/>
                </a:cubicBezTo>
                <a:cubicBezTo>
                  <a:pt x="990700" y="1016434"/>
                  <a:pt x="993149" y="1041781"/>
                  <a:pt x="1015532" y="1049242"/>
                </a:cubicBezTo>
                <a:cubicBezTo>
                  <a:pt x="1026275" y="1052823"/>
                  <a:pt x="1038006" y="1052051"/>
                  <a:pt x="1049243" y="1053456"/>
                </a:cubicBezTo>
                <a:cubicBezTo>
                  <a:pt x="1180956" y="1044048"/>
                  <a:pt x="1173782" y="1084089"/>
                  <a:pt x="1163016" y="981821"/>
                </a:cubicBezTo>
                <a:cubicBezTo>
                  <a:pt x="1162410" y="976062"/>
                  <a:pt x="1160207" y="970584"/>
                  <a:pt x="1158802" y="964966"/>
                </a:cubicBezTo>
                <a:cubicBezTo>
                  <a:pt x="1160207" y="953729"/>
                  <a:pt x="1152446" y="935320"/>
                  <a:pt x="1163016" y="931255"/>
                </a:cubicBezTo>
                <a:cubicBezTo>
                  <a:pt x="1190657" y="920624"/>
                  <a:pt x="1211703" y="943569"/>
                  <a:pt x="1230437" y="956538"/>
                </a:cubicBezTo>
                <a:cubicBezTo>
                  <a:pt x="1242929" y="965186"/>
                  <a:pt x="1268362" y="981821"/>
                  <a:pt x="1268362" y="981821"/>
                </a:cubicBezTo>
                <a:cubicBezTo>
                  <a:pt x="1300668" y="977607"/>
                  <a:pt x="1335621" y="982661"/>
                  <a:pt x="1365280" y="969179"/>
                </a:cubicBezTo>
                <a:cubicBezTo>
                  <a:pt x="1371255" y="966463"/>
                  <a:pt x="1353970" y="917285"/>
                  <a:pt x="1352638" y="914400"/>
                </a:cubicBezTo>
                <a:cubicBezTo>
                  <a:pt x="1304229" y="809513"/>
                  <a:pt x="1362806" y="955851"/>
                  <a:pt x="1327355" y="855406"/>
                </a:cubicBezTo>
                <a:cubicBezTo>
                  <a:pt x="1322320" y="841140"/>
                  <a:pt x="1310500" y="813268"/>
                  <a:pt x="1310500" y="813268"/>
                </a:cubicBezTo>
                <a:cubicBezTo>
                  <a:pt x="1313309" y="800627"/>
                  <a:pt x="1307210" y="780858"/>
                  <a:pt x="1318927" y="775344"/>
                </a:cubicBezTo>
                <a:cubicBezTo>
                  <a:pt x="1331524" y="769416"/>
                  <a:pt x="1416060" y="785211"/>
                  <a:pt x="1432701" y="787985"/>
                </a:cubicBezTo>
                <a:cubicBezTo>
                  <a:pt x="1439724" y="790794"/>
                  <a:pt x="1447005" y="793030"/>
                  <a:pt x="1453770" y="796413"/>
                </a:cubicBezTo>
                <a:cubicBezTo>
                  <a:pt x="1458300" y="798678"/>
                  <a:pt x="1466411" y="809904"/>
                  <a:pt x="1466411" y="804840"/>
                </a:cubicBezTo>
                <a:cubicBezTo>
                  <a:pt x="1466411" y="763768"/>
                  <a:pt x="1453776" y="749235"/>
                  <a:pt x="1441128" y="716350"/>
                </a:cubicBezTo>
                <a:cubicBezTo>
                  <a:pt x="1427452" y="680791"/>
                  <a:pt x="1439709" y="701578"/>
                  <a:pt x="1424273" y="678426"/>
                </a:cubicBezTo>
                <a:cubicBezTo>
                  <a:pt x="1419090" y="657692"/>
                  <a:pt x="1413711" y="652699"/>
                  <a:pt x="1436915" y="632073"/>
                </a:cubicBezTo>
                <a:cubicBezTo>
                  <a:pt x="1442268" y="627315"/>
                  <a:pt x="1450961" y="629264"/>
                  <a:pt x="1457984" y="627860"/>
                </a:cubicBezTo>
                <a:cubicBezTo>
                  <a:pt x="1460672" y="628935"/>
                  <a:pt x="1485093" y="639181"/>
                  <a:pt x="1491694" y="640501"/>
                </a:cubicBezTo>
                <a:cubicBezTo>
                  <a:pt x="1501433" y="642449"/>
                  <a:pt x="1511359" y="643310"/>
                  <a:pt x="1521191" y="644715"/>
                </a:cubicBezTo>
                <a:cubicBezTo>
                  <a:pt x="1533832" y="640501"/>
                  <a:pt x="1556832" y="645201"/>
                  <a:pt x="1559115" y="632073"/>
                </a:cubicBezTo>
                <a:cubicBezTo>
                  <a:pt x="1564076" y="603545"/>
                  <a:pt x="1545574" y="575758"/>
                  <a:pt x="1538046" y="547797"/>
                </a:cubicBezTo>
                <a:cubicBezTo>
                  <a:pt x="1535737" y="539219"/>
                  <a:pt x="1533933" y="530280"/>
                  <a:pt x="1529619" y="522514"/>
                </a:cubicBezTo>
                <a:cubicBezTo>
                  <a:pt x="1526725" y="517305"/>
                  <a:pt x="1520792" y="514451"/>
                  <a:pt x="1516977" y="509873"/>
                </a:cubicBezTo>
                <a:cubicBezTo>
                  <a:pt x="1513735" y="505982"/>
                  <a:pt x="1511359" y="501445"/>
                  <a:pt x="1508550" y="497231"/>
                </a:cubicBezTo>
                <a:cubicBezTo>
                  <a:pt x="1507145" y="491613"/>
                  <a:pt x="1504336" y="486167"/>
                  <a:pt x="1504336" y="480376"/>
                </a:cubicBezTo>
                <a:cubicBezTo>
                  <a:pt x="1504336" y="424850"/>
                  <a:pt x="1596253" y="466652"/>
                  <a:pt x="1626537" y="467734"/>
                </a:cubicBezTo>
                <a:cubicBezTo>
                  <a:pt x="1643392" y="466329"/>
                  <a:pt x="1667721" y="477593"/>
                  <a:pt x="1677103" y="463520"/>
                </a:cubicBezTo>
                <a:cubicBezTo>
                  <a:pt x="1686222" y="449841"/>
                  <a:pt x="1667939" y="431698"/>
                  <a:pt x="1660247" y="417168"/>
                </a:cubicBezTo>
                <a:cubicBezTo>
                  <a:pt x="1649330" y="396547"/>
                  <a:pt x="1615032" y="371953"/>
                  <a:pt x="1601254" y="358175"/>
                </a:cubicBezTo>
                <a:cubicBezTo>
                  <a:pt x="1594894" y="351815"/>
                  <a:pt x="1590017" y="344129"/>
                  <a:pt x="1584398" y="337106"/>
                </a:cubicBezTo>
                <a:cubicBezTo>
                  <a:pt x="1616897" y="315440"/>
                  <a:pt x="1587486" y="331069"/>
                  <a:pt x="1664461" y="337106"/>
                </a:cubicBezTo>
                <a:cubicBezTo>
                  <a:pt x="1713552" y="340956"/>
                  <a:pt x="1762784" y="342724"/>
                  <a:pt x="1811945" y="345533"/>
                </a:cubicBezTo>
                <a:cubicBezTo>
                  <a:pt x="1806327" y="338510"/>
                  <a:pt x="1801812" y="330439"/>
                  <a:pt x="1795090" y="324464"/>
                </a:cubicBezTo>
                <a:cubicBezTo>
                  <a:pt x="1788969" y="319023"/>
                  <a:pt x="1781346" y="315486"/>
                  <a:pt x="1774021" y="311823"/>
                </a:cubicBezTo>
                <a:cubicBezTo>
                  <a:pt x="1754830" y="302227"/>
                  <a:pt x="1748698" y="300572"/>
                  <a:pt x="1731882" y="294967"/>
                </a:cubicBezTo>
                <a:cubicBezTo>
                  <a:pt x="1726264" y="290753"/>
                  <a:pt x="1720742" y="286408"/>
                  <a:pt x="1715027" y="282326"/>
                </a:cubicBezTo>
                <a:cubicBezTo>
                  <a:pt x="1710906" y="279382"/>
                  <a:pt x="1705966" y="277479"/>
                  <a:pt x="1702385" y="273898"/>
                </a:cubicBezTo>
                <a:cubicBezTo>
                  <a:pt x="1694217" y="265730"/>
                  <a:pt x="1693171" y="258896"/>
                  <a:pt x="1689744" y="248615"/>
                </a:cubicBezTo>
                <a:cubicBezTo>
                  <a:pt x="1699760" y="158476"/>
                  <a:pt x="1686608" y="270571"/>
                  <a:pt x="1702385" y="160125"/>
                </a:cubicBezTo>
                <a:cubicBezTo>
                  <a:pt x="1704184" y="147534"/>
                  <a:pt x="1705393" y="134863"/>
                  <a:pt x="1706599" y="122201"/>
                </a:cubicBezTo>
                <a:cubicBezTo>
                  <a:pt x="1708203" y="105363"/>
                  <a:pt x="1708578" y="88400"/>
                  <a:pt x="1710813" y="71635"/>
                </a:cubicBezTo>
                <a:cubicBezTo>
                  <a:pt x="1711400" y="67232"/>
                  <a:pt x="1713336" y="63100"/>
                  <a:pt x="1715027" y="58993"/>
                </a:cubicBezTo>
                <a:cubicBezTo>
                  <a:pt x="1723173" y="39210"/>
                  <a:pt x="1740310" y="0"/>
                  <a:pt x="1740310" y="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3082063" flipH="1">
            <a:off x="6522898" y="1233738"/>
            <a:ext cx="792804" cy="538378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04800" y="2241620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04800" y="2775020"/>
            <a:ext cx="489147" cy="4253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4800" y="1752600"/>
            <a:ext cx="489147" cy="425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14400" y="2209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Not backtracked from (</a:t>
            </a:r>
            <a:r>
              <a:rPr lang="en-US" dirty="0" err="1" smtClean="0">
                <a:latin typeface="Arial Narrow" pitchFamily="34" charset="0"/>
              </a:rPr>
              <a:t>Unfinsihed</a:t>
            </a:r>
            <a:r>
              <a:rPr lang="en-US" dirty="0" smtClean="0">
                <a:latin typeface="Arial Narrow" pitchFamily="34" charset="0"/>
              </a:rPr>
              <a:t>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4400" y="2743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B</a:t>
            </a:r>
            <a:r>
              <a:rPr lang="en-US" dirty="0" smtClean="0">
                <a:latin typeface="Arial Narrow" pitchFamily="34" charset="0"/>
              </a:rPr>
              <a:t>acktracked from (Finished)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62200" y="3962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Back Edge =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Target is grey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000" y="60960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(1 (2 (3 </a:t>
            </a:r>
            <a:r>
              <a:rPr lang="en-US" sz="2800" dirty="0" smtClean="0">
                <a:latin typeface="Arial Narrow" pitchFamily="34" charset="0"/>
              </a:rPr>
              <a:t>(4 4)  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7200" y="54864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Discover and Finish intervals: </a:t>
            </a:r>
            <a:endParaRPr lang="en-US" dirty="0">
              <a:latin typeface="Arial Narrow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038600" y="2016014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016014"/>
                <a:ext cx="54463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/>
          <p:cNvSpPr txBox="1"/>
          <p:nvPr/>
        </p:nvSpPr>
        <p:spPr>
          <a:xfrm>
            <a:off x="304800" y="990600"/>
            <a:ext cx="4876800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How to detect edge types? Tree, Back, Forward, Cross..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14400" y="1752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Not Discovered (Undiscovered) </a:t>
            </a:r>
            <a:endParaRPr lang="en-US" dirty="0">
              <a:latin typeface="Arial Narrow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953000" y="2971800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971800"/>
                <a:ext cx="544632" cy="343627"/>
              </a:xfrm>
              <a:prstGeom prst="rect">
                <a:avLst/>
              </a:prstGeom>
              <a:blipFill rotWithShape="1">
                <a:blip r:embed="rId14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/>
          <p:cNvSpPr/>
          <p:nvPr/>
        </p:nvSpPr>
        <p:spPr>
          <a:xfrm>
            <a:off x="4038600" y="19812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4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5293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9BF8968-2E78-467E-9766-239898B1C91B}"/>
              </a:ext>
            </a:extLst>
          </p:cNvPr>
          <p:cNvSpPr txBox="1"/>
          <p:nvPr/>
        </p:nvSpPr>
        <p:spPr>
          <a:xfrm>
            <a:off x="2590800" y="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00FF"/>
                </a:solidFill>
                <a:latin typeface="Arial Narrow" pitchFamily="34" charset="0"/>
              </a:rPr>
              <a:t>DFS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1F5D193-A8F0-4A9A-969D-ED14D9BD2CD0}"/>
              </a:ext>
            </a:extLst>
          </p:cNvPr>
          <p:cNvSpPr txBox="1"/>
          <p:nvPr/>
        </p:nvSpPr>
        <p:spPr>
          <a:xfrm>
            <a:off x="1524000" y="1295400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SzPct val="150000"/>
              <a:buFontTx/>
              <a:buChar char="♦"/>
            </a:pPr>
            <a:r>
              <a:rPr lang="en-US" sz="2400" i="0" dirty="0">
                <a:latin typeface="Arial Narrow" pitchFamily="34" charset="0"/>
              </a:rPr>
              <a:t>New way to explore a graph and number its </a:t>
            </a:r>
            <a:r>
              <a:rPr lang="en-US" sz="2400" i="0" dirty="0" smtClean="0">
                <a:latin typeface="Arial Narrow" pitchFamily="34" charset="0"/>
              </a:rPr>
              <a:t>nodes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400" dirty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 Narrow" pitchFamily="34" charset="0"/>
              </a:rPr>
              <a:t>   (We will see its applications in the next lecture)</a:t>
            </a:r>
            <a:endParaRPr lang="en-US" sz="2400" i="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DA9EF62-7E38-4827-B8CA-B72993665D84}"/>
              </a:ext>
            </a:extLst>
          </p:cNvPr>
          <p:cNvSpPr txBox="1"/>
          <p:nvPr/>
        </p:nvSpPr>
        <p:spPr>
          <a:xfrm>
            <a:off x="1524000" y="2357735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SzPct val="150000"/>
              <a:buFontTx/>
              <a:buChar char="♦"/>
            </a:pPr>
            <a:r>
              <a:rPr lang="en-US" sz="2400" i="0" dirty="0">
                <a:latin typeface="Arial Narrow" pitchFamily="34" charset="0"/>
              </a:rPr>
              <a:t>Works for both undirected and directed graphs</a:t>
            </a:r>
            <a:endParaRPr lang="en-US" sz="2400" i="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BE2C314-3BCB-48C4-AB64-93D0A8AF4AAA}"/>
              </a:ext>
            </a:extLst>
          </p:cNvPr>
          <p:cNvSpPr txBox="1"/>
          <p:nvPr/>
        </p:nvSpPr>
        <p:spPr>
          <a:xfrm>
            <a:off x="1528214" y="3195935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SzPct val="150000"/>
              <a:buFontTx/>
              <a:buChar char="♦"/>
            </a:pPr>
            <a:r>
              <a:rPr lang="en-US" sz="2400" i="0" dirty="0">
                <a:latin typeface="Arial Narrow" pitchFamily="34" charset="0"/>
              </a:rPr>
              <a:t>Generates an informative DFS tree</a:t>
            </a:r>
            <a:endParaRPr lang="en-US" sz="2400" i="0" dirty="0">
              <a:solidFill>
                <a:srgbClr val="FF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944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1828800" y="0"/>
            <a:ext cx="499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00FF"/>
                </a:solidFill>
                <a:latin typeface="Arial Narrow" pitchFamily="34" charset="0"/>
              </a:rPr>
              <a:t>Directed DFS Tree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06931" y="1143000"/>
            <a:ext cx="4774372" cy="376400"/>
            <a:chOff x="406931" y="1143000"/>
            <a:chExt cx="4774372" cy="3764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E075A47B-F442-4379-A016-8BF8784D5F23}"/>
                </a:ext>
              </a:extLst>
            </p:cNvPr>
            <p:cNvGrpSpPr/>
            <p:nvPr/>
          </p:nvGrpSpPr>
          <p:grpSpPr>
            <a:xfrm>
              <a:off x="406931" y="1150068"/>
              <a:ext cx="3403069" cy="369332"/>
              <a:chOff x="167526" y="6024081"/>
              <a:chExt cx="3403069" cy="369332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167526" y="6208747"/>
                <a:ext cx="990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1407787" y="6024081"/>
                <a:ext cx="2162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 Narrow" pitchFamily="34" charset="0"/>
                  </a:rPr>
                  <a:t>Detecting Back </a:t>
                </a:r>
                <a:r>
                  <a:rPr lang="en-US" dirty="0">
                    <a:latin typeface="Arial Narrow" pitchFamily="34" charset="0"/>
                  </a:rPr>
                  <a:t>Edges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C38A94E2-3087-4727-B508-8DD16A286DFF}"/>
                </a:ext>
              </a:extLst>
            </p:cNvPr>
            <p:cNvSpPr txBox="1"/>
            <p:nvPr/>
          </p:nvSpPr>
          <p:spPr>
            <a:xfrm>
              <a:off x="3657600" y="1143000"/>
              <a:ext cx="1523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>
                  <a:srgbClr val="FF0000"/>
                </a:buClr>
                <a:buSzPct val="150000"/>
              </a:pPr>
              <a:r>
                <a:rPr lang="en-US" dirty="0" smtClean="0">
                  <a:solidFill>
                    <a:srgbClr val="FF0000"/>
                  </a:solidFill>
                  <a:latin typeface="Arial Narrow" pitchFamily="34" charset="0"/>
                </a:rPr>
                <a:t>(t</a:t>
              </a:r>
              <a:r>
                <a:rPr lang="en-US" i="0" dirty="0" smtClean="0">
                  <a:solidFill>
                    <a:srgbClr val="FF0000"/>
                  </a:solidFill>
                  <a:latin typeface="Arial Narrow" pitchFamily="34" charset="0"/>
                </a:rPr>
                <a:t>o ancestors)</a:t>
              </a:r>
              <a:endParaRPr lang="en-US" i="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</p:grpSp>
      <p:sp>
        <p:nvSpPr>
          <p:cNvPr id="2" name="Oval 1"/>
          <p:cNvSpPr/>
          <p:nvPr/>
        </p:nvSpPr>
        <p:spPr>
          <a:xfrm>
            <a:off x="6255457" y="4832420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696432" y="3910765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927771" y="2918212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9477" y="1996556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16293" y="2181608"/>
            <a:ext cx="489147" cy="4253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88313" y="1500280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41005" y="1067691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73508" y="4194351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42168" y="3556282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39754" y="3130902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4366990" y="2359641"/>
            <a:ext cx="632416" cy="62086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5345284" y="3281297"/>
            <a:ext cx="422781" cy="691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6113945" y="4273849"/>
            <a:ext cx="386086" cy="55857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5345284" y="2544692"/>
            <a:ext cx="842643" cy="4358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6185579" y="1493071"/>
            <a:ext cx="175288" cy="68853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6533806" y="1863365"/>
            <a:ext cx="926141" cy="3805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6672970" y="4557436"/>
            <a:ext cx="772172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7584328" y="3556282"/>
            <a:ext cx="33754" cy="6380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7791021" y="3919366"/>
            <a:ext cx="422781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3850810" y="2349837"/>
            <a:ext cx="1883522" cy="1896184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6116294" y="2616601"/>
            <a:ext cx="523036" cy="1365060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227715" y="4873296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715" y="4873296"/>
                <a:ext cx="544632" cy="343627"/>
              </a:xfrm>
              <a:prstGeom prst="rect">
                <a:avLst/>
              </a:prstGeom>
              <a:blipFill rotWithShape="1">
                <a:blip r:embed="rId3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664454" y="3930222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54" y="3930222"/>
                <a:ext cx="544632" cy="343627"/>
              </a:xfrm>
              <a:prstGeom prst="rect">
                <a:avLst/>
              </a:prstGeom>
              <a:blipFill rotWithShape="1">
                <a:blip r:embed="rId4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0029" y="292109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029" y="2921098"/>
                <a:ext cx="544632" cy="343627"/>
              </a:xfrm>
              <a:prstGeom prst="rect">
                <a:avLst/>
              </a:prstGeom>
              <a:blipFill rotWithShape="1">
                <a:blip r:embed="rId5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937724" y="2016014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724" y="2016014"/>
                <a:ext cx="54463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094697" y="2201065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697" y="2201065"/>
                <a:ext cx="544632" cy="343627"/>
              </a:xfrm>
              <a:prstGeom prst="rect">
                <a:avLst/>
              </a:prstGeom>
              <a:blipFill rotWithShape="1">
                <a:blip r:embed="rId7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923923" y="1108567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923" y="1108567"/>
                <a:ext cx="544632" cy="343627"/>
              </a:xfrm>
              <a:prstGeom prst="rect">
                <a:avLst/>
              </a:prstGeom>
              <a:blipFill rotWithShape="1">
                <a:blip r:embed="rId8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384760" y="1519737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760" y="1519737"/>
                <a:ext cx="544632" cy="343627"/>
              </a:xfrm>
              <a:prstGeom prst="rect">
                <a:avLst/>
              </a:prstGeom>
              <a:blipFill rotWithShape="1">
                <a:blip r:embed="rId9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360571" y="4246062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571" y="4246062"/>
                <a:ext cx="544632" cy="343627"/>
              </a:xfrm>
              <a:prstGeom prst="rect">
                <a:avLst/>
              </a:prstGeom>
              <a:blipFill rotWithShape="1">
                <a:blip r:embed="rId10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328889" y="317177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889" y="3171778"/>
                <a:ext cx="544632" cy="343627"/>
              </a:xfrm>
              <a:prstGeom prst="rect">
                <a:avLst/>
              </a:prstGeom>
              <a:blipFill rotWithShape="1">
                <a:blip r:embed="rId11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142168" y="358294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168" y="3582948"/>
                <a:ext cx="544632" cy="343627"/>
              </a:xfrm>
              <a:prstGeom prst="rect">
                <a:avLst/>
              </a:prstGeom>
              <a:blipFill rotWithShape="1">
                <a:blip r:embed="rId12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reeform 44"/>
          <p:cNvSpPr/>
          <p:nvPr/>
        </p:nvSpPr>
        <p:spPr>
          <a:xfrm rot="8631544" flipH="1">
            <a:off x="6286060" y="3891632"/>
            <a:ext cx="1552555" cy="605436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189132" y="3409682"/>
            <a:ext cx="1158319" cy="699381"/>
          </a:xfrm>
          <a:custGeom>
            <a:avLst/>
            <a:gdLst>
              <a:gd name="connsiteX0" fmla="*/ 1263111 w 1263111"/>
              <a:gd name="connsiteY0" fmla="*/ 0 h 751698"/>
              <a:gd name="connsiteX1" fmla="*/ 1201118 w 1263111"/>
              <a:gd name="connsiteY1" fmla="*/ 15498 h 751698"/>
              <a:gd name="connsiteX2" fmla="*/ 1208867 w 1263111"/>
              <a:gd name="connsiteY2" fmla="*/ 92990 h 751698"/>
              <a:gd name="connsiteX3" fmla="*/ 1224366 w 1263111"/>
              <a:gd name="connsiteY3" fmla="*/ 154983 h 751698"/>
              <a:gd name="connsiteX4" fmla="*/ 1216617 w 1263111"/>
              <a:gd name="connsiteY4" fmla="*/ 178230 h 751698"/>
              <a:gd name="connsiteX5" fmla="*/ 1139125 w 1263111"/>
              <a:gd name="connsiteY5" fmla="*/ 170481 h 751698"/>
              <a:gd name="connsiteX6" fmla="*/ 1092630 w 1263111"/>
              <a:gd name="connsiteY6" fmla="*/ 139485 h 751698"/>
              <a:gd name="connsiteX7" fmla="*/ 1069383 w 1263111"/>
              <a:gd name="connsiteY7" fmla="*/ 131735 h 751698"/>
              <a:gd name="connsiteX8" fmla="*/ 968644 w 1263111"/>
              <a:gd name="connsiteY8" fmla="*/ 139485 h 751698"/>
              <a:gd name="connsiteX9" fmla="*/ 960894 w 1263111"/>
              <a:gd name="connsiteY9" fmla="*/ 162732 h 751698"/>
              <a:gd name="connsiteX10" fmla="*/ 953145 w 1263111"/>
              <a:gd name="connsiteY10" fmla="*/ 325464 h 751698"/>
              <a:gd name="connsiteX11" fmla="*/ 836908 w 1263111"/>
              <a:gd name="connsiteY11" fmla="*/ 309966 h 751698"/>
              <a:gd name="connsiteX12" fmla="*/ 790413 w 1263111"/>
              <a:gd name="connsiteY12" fmla="*/ 294468 h 751698"/>
              <a:gd name="connsiteX13" fmla="*/ 736169 w 1263111"/>
              <a:gd name="connsiteY13" fmla="*/ 302217 h 751698"/>
              <a:gd name="connsiteX14" fmla="*/ 705172 w 1263111"/>
              <a:gd name="connsiteY14" fmla="*/ 309966 h 751698"/>
              <a:gd name="connsiteX15" fmla="*/ 689674 w 1263111"/>
              <a:gd name="connsiteY15" fmla="*/ 333213 h 751698"/>
              <a:gd name="connsiteX16" fmla="*/ 658678 w 1263111"/>
              <a:gd name="connsiteY16" fmla="*/ 488197 h 751698"/>
              <a:gd name="connsiteX17" fmla="*/ 526942 w 1263111"/>
              <a:gd name="connsiteY17" fmla="*/ 480447 h 751698"/>
              <a:gd name="connsiteX18" fmla="*/ 480447 w 1263111"/>
              <a:gd name="connsiteY18" fmla="*/ 480447 h 751698"/>
              <a:gd name="connsiteX19" fmla="*/ 464949 w 1263111"/>
              <a:gd name="connsiteY19" fmla="*/ 526942 h 751698"/>
              <a:gd name="connsiteX20" fmla="*/ 457200 w 1263111"/>
              <a:gd name="connsiteY20" fmla="*/ 550190 h 751698"/>
              <a:gd name="connsiteX21" fmla="*/ 426203 w 1263111"/>
              <a:gd name="connsiteY21" fmla="*/ 588935 h 751698"/>
              <a:gd name="connsiteX22" fmla="*/ 364210 w 1263111"/>
              <a:gd name="connsiteY22" fmla="*/ 596685 h 751698"/>
              <a:gd name="connsiteX23" fmla="*/ 271220 w 1263111"/>
              <a:gd name="connsiteY23" fmla="*/ 604434 h 751698"/>
              <a:gd name="connsiteX24" fmla="*/ 263471 w 1263111"/>
              <a:gd name="connsiteY24" fmla="*/ 627681 h 751698"/>
              <a:gd name="connsiteX25" fmla="*/ 224725 w 1263111"/>
              <a:gd name="connsiteY25" fmla="*/ 658678 h 751698"/>
              <a:gd name="connsiteX26" fmla="*/ 201478 w 1263111"/>
              <a:gd name="connsiteY26" fmla="*/ 681925 h 751698"/>
              <a:gd name="connsiteX27" fmla="*/ 170481 w 1263111"/>
              <a:gd name="connsiteY27" fmla="*/ 689674 h 751698"/>
              <a:gd name="connsiteX28" fmla="*/ 147233 w 1263111"/>
              <a:gd name="connsiteY28" fmla="*/ 697424 h 751698"/>
              <a:gd name="connsiteX29" fmla="*/ 123986 w 1263111"/>
              <a:gd name="connsiteY29" fmla="*/ 712922 h 751698"/>
              <a:gd name="connsiteX30" fmla="*/ 54244 w 1263111"/>
              <a:gd name="connsiteY30" fmla="*/ 728420 h 751698"/>
              <a:gd name="connsiteX31" fmla="*/ 30996 w 1263111"/>
              <a:gd name="connsiteY31" fmla="*/ 736169 h 751698"/>
              <a:gd name="connsiteX32" fmla="*/ 0 w 1263111"/>
              <a:gd name="connsiteY32" fmla="*/ 751668 h 75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3111" h="751698">
                <a:moveTo>
                  <a:pt x="1263111" y="0"/>
                </a:moveTo>
                <a:cubicBezTo>
                  <a:pt x="1242447" y="5166"/>
                  <a:pt x="1211851" y="-2901"/>
                  <a:pt x="1201118" y="15498"/>
                </a:cubicBezTo>
                <a:cubicBezTo>
                  <a:pt x="1188038" y="37921"/>
                  <a:pt x="1204599" y="67384"/>
                  <a:pt x="1208867" y="92990"/>
                </a:cubicBezTo>
                <a:cubicBezTo>
                  <a:pt x="1212369" y="114001"/>
                  <a:pt x="1224366" y="154983"/>
                  <a:pt x="1224366" y="154983"/>
                </a:cubicBezTo>
                <a:cubicBezTo>
                  <a:pt x="1221783" y="162732"/>
                  <a:pt x="1224653" y="176769"/>
                  <a:pt x="1216617" y="178230"/>
                </a:cubicBezTo>
                <a:cubicBezTo>
                  <a:pt x="1191076" y="182874"/>
                  <a:pt x="1163903" y="178224"/>
                  <a:pt x="1139125" y="170481"/>
                </a:cubicBezTo>
                <a:cubicBezTo>
                  <a:pt x="1121346" y="164925"/>
                  <a:pt x="1110300" y="145376"/>
                  <a:pt x="1092630" y="139485"/>
                </a:cubicBezTo>
                <a:lnTo>
                  <a:pt x="1069383" y="131735"/>
                </a:lnTo>
                <a:cubicBezTo>
                  <a:pt x="1035803" y="134318"/>
                  <a:pt x="1001027" y="130233"/>
                  <a:pt x="968644" y="139485"/>
                </a:cubicBezTo>
                <a:cubicBezTo>
                  <a:pt x="960790" y="141729"/>
                  <a:pt x="961572" y="154592"/>
                  <a:pt x="960894" y="162732"/>
                </a:cubicBezTo>
                <a:cubicBezTo>
                  <a:pt x="956384" y="216850"/>
                  <a:pt x="955728" y="271220"/>
                  <a:pt x="953145" y="325464"/>
                </a:cubicBezTo>
                <a:cubicBezTo>
                  <a:pt x="915827" y="321732"/>
                  <a:pt x="874077" y="320103"/>
                  <a:pt x="836908" y="309966"/>
                </a:cubicBezTo>
                <a:cubicBezTo>
                  <a:pt x="821147" y="305668"/>
                  <a:pt x="790413" y="294468"/>
                  <a:pt x="790413" y="294468"/>
                </a:cubicBezTo>
                <a:cubicBezTo>
                  <a:pt x="772332" y="297051"/>
                  <a:pt x="754139" y="298950"/>
                  <a:pt x="736169" y="302217"/>
                </a:cubicBezTo>
                <a:cubicBezTo>
                  <a:pt x="725690" y="304122"/>
                  <a:pt x="714034" y="304058"/>
                  <a:pt x="705172" y="309966"/>
                </a:cubicBezTo>
                <a:cubicBezTo>
                  <a:pt x="697423" y="315132"/>
                  <a:pt x="694840" y="325464"/>
                  <a:pt x="689674" y="333213"/>
                </a:cubicBezTo>
                <a:cubicBezTo>
                  <a:pt x="662624" y="414364"/>
                  <a:pt x="676486" y="363536"/>
                  <a:pt x="658678" y="488197"/>
                </a:cubicBezTo>
                <a:cubicBezTo>
                  <a:pt x="614766" y="485614"/>
                  <a:pt x="570712" y="484824"/>
                  <a:pt x="526942" y="480447"/>
                </a:cubicBezTo>
                <a:cubicBezTo>
                  <a:pt x="479256" y="475678"/>
                  <a:pt x="528132" y="464552"/>
                  <a:pt x="480447" y="480447"/>
                </a:cubicBezTo>
                <a:lnTo>
                  <a:pt x="464949" y="526942"/>
                </a:lnTo>
                <a:lnTo>
                  <a:pt x="457200" y="550190"/>
                </a:lnTo>
                <a:cubicBezTo>
                  <a:pt x="450312" y="570854"/>
                  <a:pt x="451906" y="581925"/>
                  <a:pt x="426203" y="588935"/>
                </a:cubicBezTo>
                <a:cubicBezTo>
                  <a:pt x="406112" y="594415"/>
                  <a:pt x="384932" y="594613"/>
                  <a:pt x="364210" y="596685"/>
                </a:cubicBezTo>
                <a:cubicBezTo>
                  <a:pt x="333260" y="599780"/>
                  <a:pt x="302217" y="601851"/>
                  <a:pt x="271220" y="604434"/>
                </a:cubicBezTo>
                <a:cubicBezTo>
                  <a:pt x="268637" y="612183"/>
                  <a:pt x="267674" y="620677"/>
                  <a:pt x="263471" y="627681"/>
                </a:cubicBezTo>
                <a:cubicBezTo>
                  <a:pt x="254452" y="642712"/>
                  <a:pt x="237397" y="648118"/>
                  <a:pt x="224725" y="658678"/>
                </a:cubicBezTo>
                <a:cubicBezTo>
                  <a:pt x="216306" y="665694"/>
                  <a:pt x="210993" y="676488"/>
                  <a:pt x="201478" y="681925"/>
                </a:cubicBezTo>
                <a:cubicBezTo>
                  <a:pt x="192231" y="687209"/>
                  <a:pt x="180722" y="686748"/>
                  <a:pt x="170481" y="689674"/>
                </a:cubicBezTo>
                <a:cubicBezTo>
                  <a:pt x="162627" y="691918"/>
                  <a:pt x="154539" y="693771"/>
                  <a:pt x="147233" y="697424"/>
                </a:cubicBezTo>
                <a:cubicBezTo>
                  <a:pt x="138903" y="701589"/>
                  <a:pt x="132316" y="708757"/>
                  <a:pt x="123986" y="712922"/>
                </a:cubicBezTo>
                <a:cubicBezTo>
                  <a:pt x="103053" y="723389"/>
                  <a:pt x="75673" y="723658"/>
                  <a:pt x="54244" y="728420"/>
                </a:cubicBezTo>
                <a:cubicBezTo>
                  <a:pt x="46270" y="730192"/>
                  <a:pt x="38745" y="733586"/>
                  <a:pt x="30996" y="736169"/>
                </a:cubicBezTo>
                <a:cubicBezTo>
                  <a:pt x="5600" y="753101"/>
                  <a:pt x="17062" y="751668"/>
                  <a:pt x="0" y="751668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B6F96B4B-CCC1-467D-80F7-186CFBE8759A}"/>
              </a:ext>
            </a:extLst>
          </p:cNvPr>
          <p:cNvSpPr/>
          <p:nvPr/>
        </p:nvSpPr>
        <p:spPr>
          <a:xfrm>
            <a:off x="6742994" y="3972514"/>
            <a:ext cx="1661620" cy="1160482"/>
          </a:xfrm>
          <a:custGeom>
            <a:avLst/>
            <a:gdLst>
              <a:gd name="connsiteX0" fmla="*/ 0 w 1811945"/>
              <a:gd name="connsiteY0" fmla="*/ 1205154 h 1247292"/>
              <a:gd name="connsiteX1" fmla="*/ 50566 w 1811945"/>
              <a:gd name="connsiteY1" fmla="*/ 1158802 h 1247292"/>
              <a:gd name="connsiteX2" fmla="*/ 71635 w 1811945"/>
              <a:gd name="connsiteY2" fmla="*/ 1125091 h 1247292"/>
              <a:gd name="connsiteX3" fmla="*/ 80063 w 1811945"/>
              <a:gd name="connsiteY3" fmla="*/ 1112450 h 1247292"/>
              <a:gd name="connsiteX4" fmla="*/ 92704 w 1811945"/>
              <a:gd name="connsiteY4" fmla="*/ 1104022 h 1247292"/>
              <a:gd name="connsiteX5" fmla="*/ 105346 w 1811945"/>
              <a:gd name="connsiteY5" fmla="*/ 1112450 h 1247292"/>
              <a:gd name="connsiteX6" fmla="*/ 126415 w 1811945"/>
              <a:gd name="connsiteY6" fmla="*/ 1154588 h 1247292"/>
              <a:gd name="connsiteX7" fmla="*/ 143270 w 1811945"/>
              <a:gd name="connsiteY7" fmla="*/ 1163015 h 1247292"/>
              <a:gd name="connsiteX8" fmla="*/ 181195 w 1811945"/>
              <a:gd name="connsiteY8" fmla="*/ 1222009 h 1247292"/>
              <a:gd name="connsiteX9" fmla="*/ 214905 w 1811945"/>
              <a:gd name="connsiteY9" fmla="*/ 1247292 h 1247292"/>
              <a:gd name="connsiteX10" fmla="*/ 269685 w 1811945"/>
              <a:gd name="connsiteY10" fmla="*/ 1222009 h 1247292"/>
              <a:gd name="connsiteX11" fmla="*/ 282327 w 1811945"/>
              <a:gd name="connsiteY11" fmla="*/ 1192512 h 1247292"/>
              <a:gd name="connsiteX12" fmla="*/ 290754 w 1811945"/>
              <a:gd name="connsiteY12" fmla="*/ 1116663 h 1247292"/>
              <a:gd name="connsiteX13" fmla="*/ 307609 w 1811945"/>
              <a:gd name="connsiteY13" fmla="*/ 1095594 h 1247292"/>
              <a:gd name="connsiteX14" fmla="*/ 345534 w 1811945"/>
              <a:gd name="connsiteY14" fmla="*/ 1116663 h 1247292"/>
              <a:gd name="connsiteX15" fmla="*/ 387672 w 1811945"/>
              <a:gd name="connsiteY15" fmla="*/ 1188298 h 1247292"/>
              <a:gd name="connsiteX16" fmla="*/ 404527 w 1811945"/>
              <a:gd name="connsiteY16" fmla="*/ 1213581 h 1247292"/>
              <a:gd name="connsiteX17" fmla="*/ 425597 w 1811945"/>
              <a:gd name="connsiteY17" fmla="*/ 1222009 h 1247292"/>
              <a:gd name="connsiteX18" fmla="*/ 488804 w 1811945"/>
              <a:gd name="connsiteY18" fmla="*/ 1209367 h 1247292"/>
              <a:gd name="connsiteX19" fmla="*/ 505659 w 1811945"/>
              <a:gd name="connsiteY19" fmla="*/ 1184085 h 1247292"/>
              <a:gd name="connsiteX20" fmla="*/ 535156 w 1811945"/>
              <a:gd name="connsiteY20" fmla="*/ 1116663 h 1247292"/>
              <a:gd name="connsiteX21" fmla="*/ 539370 w 1811945"/>
              <a:gd name="connsiteY21" fmla="*/ 1074525 h 1247292"/>
              <a:gd name="connsiteX22" fmla="*/ 602577 w 1811945"/>
              <a:gd name="connsiteY22" fmla="*/ 1120877 h 1247292"/>
              <a:gd name="connsiteX23" fmla="*/ 611005 w 1811945"/>
              <a:gd name="connsiteY23" fmla="*/ 1137732 h 1247292"/>
              <a:gd name="connsiteX24" fmla="*/ 644715 w 1811945"/>
              <a:gd name="connsiteY24" fmla="*/ 1196726 h 1247292"/>
              <a:gd name="connsiteX25" fmla="*/ 669998 w 1811945"/>
              <a:gd name="connsiteY25" fmla="*/ 1205154 h 1247292"/>
              <a:gd name="connsiteX26" fmla="*/ 703709 w 1811945"/>
              <a:gd name="connsiteY26" fmla="*/ 1179871 h 1247292"/>
              <a:gd name="connsiteX27" fmla="*/ 737420 w 1811945"/>
              <a:gd name="connsiteY27" fmla="*/ 1129305 h 1247292"/>
              <a:gd name="connsiteX28" fmla="*/ 758489 w 1811945"/>
              <a:gd name="connsiteY28" fmla="*/ 1023959 h 1247292"/>
              <a:gd name="connsiteX29" fmla="*/ 779558 w 1811945"/>
              <a:gd name="connsiteY29" fmla="*/ 1028173 h 1247292"/>
              <a:gd name="connsiteX30" fmla="*/ 813268 w 1811945"/>
              <a:gd name="connsiteY30" fmla="*/ 1074525 h 1247292"/>
              <a:gd name="connsiteX31" fmla="*/ 817482 w 1811945"/>
              <a:gd name="connsiteY31" fmla="*/ 1108236 h 1247292"/>
              <a:gd name="connsiteX32" fmla="*/ 821696 w 1811945"/>
              <a:gd name="connsiteY32" fmla="*/ 1133519 h 1247292"/>
              <a:gd name="connsiteX33" fmla="*/ 834338 w 1811945"/>
              <a:gd name="connsiteY33" fmla="*/ 1141946 h 1247292"/>
              <a:gd name="connsiteX34" fmla="*/ 846979 w 1811945"/>
              <a:gd name="connsiteY34" fmla="*/ 1154588 h 1247292"/>
              <a:gd name="connsiteX35" fmla="*/ 943897 w 1811945"/>
              <a:gd name="connsiteY35" fmla="*/ 1116663 h 1247292"/>
              <a:gd name="connsiteX36" fmla="*/ 948111 w 1811945"/>
              <a:gd name="connsiteY36" fmla="*/ 1091380 h 1247292"/>
              <a:gd name="connsiteX37" fmla="*/ 960752 w 1811945"/>
              <a:gd name="connsiteY37" fmla="*/ 990249 h 1247292"/>
              <a:gd name="connsiteX38" fmla="*/ 969180 w 1811945"/>
              <a:gd name="connsiteY38" fmla="*/ 977607 h 1247292"/>
              <a:gd name="connsiteX39" fmla="*/ 981821 w 1811945"/>
              <a:gd name="connsiteY39" fmla="*/ 998676 h 1247292"/>
              <a:gd name="connsiteX40" fmla="*/ 1015532 w 1811945"/>
              <a:gd name="connsiteY40" fmla="*/ 1049242 h 1247292"/>
              <a:gd name="connsiteX41" fmla="*/ 1049243 w 1811945"/>
              <a:gd name="connsiteY41" fmla="*/ 1053456 h 1247292"/>
              <a:gd name="connsiteX42" fmla="*/ 1163016 w 1811945"/>
              <a:gd name="connsiteY42" fmla="*/ 981821 h 1247292"/>
              <a:gd name="connsiteX43" fmla="*/ 1158802 w 1811945"/>
              <a:gd name="connsiteY43" fmla="*/ 964966 h 1247292"/>
              <a:gd name="connsiteX44" fmla="*/ 1163016 w 1811945"/>
              <a:gd name="connsiteY44" fmla="*/ 931255 h 1247292"/>
              <a:gd name="connsiteX45" fmla="*/ 1230437 w 1811945"/>
              <a:gd name="connsiteY45" fmla="*/ 956538 h 1247292"/>
              <a:gd name="connsiteX46" fmla="*/ 1268362 w 1811945"/>
              <a:gd name="connsiteY46" fmla="*/ 981821 h 1247292"/>
              <a:gd name="connsiteX47" fmla="*/ 1365280 w 1811945"/>
              <a:gd name="connsiteY47" fmla="*/ 969179 h 1247292"/>
              <a:gd name="connsiteX48" fmla="*/ 1352638 w 1811945"/>
              <a:gd name="connsiteY48" fmla="*/ 914400 h 1247292"/>
              <a:gd name="connsiteX49" fmla="*/ 1327355 w 1811945"/>
              <a:gd name="connsiteY49" fmla="*/ 855406 h 1247292"/>
              <a:gd name="connsiteX50" fmla="*/ 1310500 w 1811945"/>
              <a:gd name="connsiteY50" fmla="*/ 813268 h 1247292"/>
              <a:gd name="connsiteX51" fmla="*/ 1318927 w 1811945"/>
              <a:gd name="connsiteY51" fmla="*/ 775344 h 1247292"/>
              <a:gd name="connsiteX52" fmla="*/ 1432701 w 1811945"/>
              <a:gd name="connsiteY52" fmla="*/ 787985 h 1247292"/>
              <a:gd name="connsiteX53" fmla="*/ 1453770 w 1811945"/>
              <a:gd name="connsiteY53" fmla="*/ 796413 h 1247292"/>
              <a:gd name="connsiteX54" fmla="*/ 1466411 w 1811945"/>
              <a:gd name="connsiteY54" fmla="*/ 804840 h 1247292"/>
              <a:gd name="connsiteX55" fmla="*/ 1441128 w 1811945"/>
              <a:gd name="connsiteY55" fmla="*/ 716350 h 1247292"/>
              <a:gd name="connsiteX56" fmla="*/ 1424273 w 1811945"/>
              <a:gd name="connsiteY56" fmla="*/ 678426 h 1247292"/>
              <a:gd name="connsiteX57" fmla="*/ 1436915 w 1811945"/>
              <a:gd name="connsiteY57" fmla="*/ 632073 h 1247292"/>
              <a:gd name="connsiteX58" fmla="*/ 1457984 w 1811945"/>
              <a:gd name="connsiteY58" fmla="*/ 627860 h 1247292"/>
              <a:gd name="connsiteX59" fmla="*/ 1491694 w 1811945"/>
              <a:gd name="connsiteY59" fmla="*/ 640501 h 1247292"/>
              <a:gd name="connsiteX60" fmla="*/ 1521191 w 1811945"/>
              <a:gd name="connsiteY60" fmla="*/ 644715 h 1247292"/>
              <a:gd name="connsiteX61" fmla="*/ 1559115 w 1811945"/>
              <a:gd name="connsiteY61" fmla="*/ 632073 h 1247292"/>
              <a:gd name="connsiteX62" fmla="*/ 1538046 w 1811945"/>
              <a:gd name="connsiteY62" fmla="*/ 547797 h 1247292"/>
              <a:gd name="connsiteX63" fmla="*/ 1529619 w 1811945"/>
              <a:gd name="connsiteY63" fmla="*/ 522514 h 1247292"/>
              <a:gd name="connsiteX64" fmla="*/ 1516977 w 1811945"/>
              <a:gd name="connsiteY64" fmla="*/ 509873 h 1247292"/>
              <a:gd name="connsiteX65" fmla="*/ 1508550 w 1811945"/>
              <a:gd name="connsiteY65" fmla="*/ 497231 h 1247292"/>
              <a:gd name="connsiteX66" fmla="*/ 1504336 w 1811945"/>
              <a:gd name="connsiteY66" fmla="*/ 480376 h 1247292"/>
              <a:gd name="connsiteX67" fmla="*/ 1626537 w 1811945"/>
              <a:gd name="connsiteY67" fmla="*/ 467734 h 1247292"/>
              <a:gd name="connsiteX68" fmla="*/ 1677103 w 1811945"/>
              <a:gd name="connsiteY68" fmla="*/ 463520 h 1247292"/>
              <a:gd name="connsiteX69" fmla="*/ 1660247 w 1811945"/>
              <a:gd name="connsiteY69" fmla="*/ 417168 h 1247292"/>
              <a:gd name="connsiteX70" fmla="*/ 1601254 w 1811945"/>
              <a:gd name="connsiteY70" fmla="*/ 358175 h 1247292"/>
              <a:gd name="connsiteX71" fmla="*/ 1584398 w 1811945"/>
              <a:gd name="connsiteY71" fmla="*/ 337106 h 1247292"/>
              <a:gd name="connsiteX72" fmla="*/ 1664461 w 1811945"/>
              <a:gd name="connsiteY72" fmla="*/ 337106 h 1247292"/>
              <a:gd name="connsiteX73" fmla="*/ 1811945 w 1811945"/>
              <a:gd name="connsiteY73" fmla="*/ 345533 h 1247292"/>
              <a:gd name="connsiteX74" fmla="*/ 1795090 w 1811945"/>
              <a:gd name="connsiteY74" fmla="*/ 324464 h 1247292"/>
              <a:gd name="connsiteX75" fmla="*/ 1774021 w 1811945"/>
              <a:gd name="connsiteY75" fmla="*/ 311823 h 1247292"/>
              <a:gd name="connsiteX76" fmla="*/ 1731882 w 1811945"/>
              <a:gd name="connsiteY76" fmla="*/ 294967 h 1247292"/>
              <a:gd name="connsiteX77" fmla="*/ 1715027 w 1811945"/>
              <a:gd name="connsiteY77" fmla="*/ 282326 h 1247292"/>
              <a:gd name="connsiteX78" fmla="*/ 1702385 w 1811945"/>
              <a:gd name="connsiteY78" fmla="*/ 273898 h 1247292"/>
              <a:gd name="connsiteX79" fmla="*/ 1689744 w 1811945"/>
              <a:gd name="connsiteY79" fmla="*/ 248615 h 1247292"/>
              <a:gd name="connsiteX80" fmla="*/ 1702385 w 1811945"/>
              <a:gd name="connsiteY80" fmla="*/ 160125 h 1247292"/>
              <a:gd name="connsiteX81" fmla="*/ 1706599 w 1811945"/>
              <a:gd name="connsiteY81" fmla="*/ 122201 h 1247292"/>
              <a:gd name="connsiteX82" fmla="*/ 1710813 w 1811945"/>
              <a:gd name="connsiteY82" fmla="*/ 71635 h 1247292"/>
              <a:gd name="connsiteX83" fmla="*/ 1715027 w 1811945"/>
              <a:gd name="connsiteY83" fmla="*/ 58993 h 1247292"/>
              <a:gd name="connsiteX84" fmla="*/ 1740310 w 1811945"/>
              <a:gd name="connsiteY84" fmla="*/ 0 h 124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811945" h="1247292">
                <a:moveTo>
                  <a:pt x="0" y="1205154"/>
                </a:moveTo>
                <a:cubicBezTo>
                  <a:pt x="38677" y="1166477"/>
                  <a:pt x="20998" y="1180978"/>
                  <a:pt x="50566" y="1158802"/>
                </a:cubicBezTo>
                <a:cubicBezTo>
                  <a:pt x="57589" y="1147565"/>
                  <a:pt x="64521" y="1136270"/>
                  <a:pt x="71635" y="1125091"/>
                </a:cubicBezTo>
                <a:cubicBezTo>
                  <a:pt x="74354" y="1120818"/>
                  <a:pt x="75849" y="1115259"/>
                  <a:pt x="80063" y="1112450"/>
                </a:cubicBezTo>
                <a:lnTo>
                  <a:pt x="92704" y="1104022"/>
                </a:lnTo>
                <a:cubicBezTo>
                  <a:pt x="96918" y="1106831"/>
                  <a:pt x="102537" y="1108236"/>
                  <a:pt x="105346" y="1112450"/>
                </a:cubicBezTo>
                <a:cubicBezTo>
                  <a:pt x="114057" y="1125516"/>
                  <a:pt x="112369" y="1147565"/>
                  <a:pt x="126415" y="1154588"/>
                </a:cubicBezTo>
                <a:lnTo>
                  <a:pt x="143270" y="1163015"/>
                </a:lnTo>
                <a:cubicBezTo>
                  <a:pt x="156459" y="1189392"/>
                  <a:pt x="159569" y="1202047"/>
                  <a:pt x="181195" y="1222009"/>
                </a:cubicBezTo>
                <a:cubicBezTo>
                  <a:pt x="191516" y="1231536"/>
                  <a:pt x="214905" y="1247292"/>
                  <a:pt x="214905" y="1247292"/>
                </a:cubicBezTo>
                <a:cubicBezTo>
                  <a:pt x="233903" y="1241864"/>
                  <a:pt x="255940" y="1238809"/>
                  <a:pt x="269685" y="1222009"/>
                </a:cubicBezTo>
                <a:cubicBezTo>
                  <a:pt x="276459" y="1213730"/>
                  <a:pt x="278113" y="1202344"/>
                  <a:pt x="282327" y="1192512"/>
                </a:cubicBezTo>
                <a:cubicBezTo>
                  <a:pt x="285136" y="1167229"/>
                  <a:pt x="284333" y="1141278"/>
                  <a:pt x="290754" y="1116663"/>
                </a:cubicBezTo>
                <a:cubicBezTo>
                  <a:pt x="293024" y="1107960"/>
                  <a:pt x="298615" y="1095594"/>
                  <a:pt x="307609" y="1095594"/>
                </a:cubicBezTo>
                <a:cubicBezTo>
                  <a:pt x="322070" y="1095594"/>
                  <a:pt x="332892" y="1109640"/>
                  <a:pt x="345534" y="1116663"/>
                </a:cubicBezTo>
                <a:cubicBezTo>
                  <a:pt x="386837" y="1199269"/>
                  <a:pt x="353319" y="1141062"/>
                  <a:pt x="387672" y="1188298"/>
                </a:cubicBezTo>
                <a:cubicBezTo>
                  <a:pt x="393629" y="1196490"/>
                  <a:pt x="396957" y="1206852"/>
                  <a:pt x="404527" y="1213581"/>
                </a:cubicBezTo>
                <a:cubicBezTo>
                  <a:pt x="410181" y="1218606"/>
                  <a:pt x="418574" y="1219200"/>
                  <a:pt x="425597" y="1222009"/>
                </a:cubicBezTo>
                <a:cubicBezTo>
                  <a:pt x="446666" y="1217795"/>
                  <a:pt x="469386" y="1218565"/>
                  <a:pt x="488804" y="1209367"/>
                </a:cubicBezTo>
                <a:cubicBezTo>
                  <a:pt x="497957" y="1205031"/>
                  <a:pt x="500448" y="1192770"/>
                  <a:pt x="505659" y="1184085"/>
                </a:cubicBezTo>
                <a:cubicBezTo>
                  <a:pt x="529800" y="1143850"/>
                  <a:pt x="524094" y="1155378"/>
                  <a:pt x="535156" y="1116663"/>
                </a:cubicBezTo>
                <a:cubicBezTo>
                  <a:pt x="536561" y="1102617"/>
                  <a:pt x="525751" y="1078239"/>
                  <a:pt x="539370" y="1074525"/>
                </a:cubicBezTo>
                <a:cubicBezTo>
                  <a:pt x="543984" y="1073267"/>
                  <a:pt x="591668" y="1112150"/>
                  <a:pt x="602577" y="1120877"/>
                </a:cubicBezTo>
                <a:cubicBezTo>
                  <a:pt x="605386" y="1126495"/>
                  <a:pt x="608406" y="1132013"/>
                  <a:pt x="611005" y="1137732"/>
                </a:cubicBezTo>
                <a:cubicBezTo>
                  <a:pt x="619914" y="1157332"/>
                  <a:pt x="627020" y="1182248"/>
                  <a:pt x="644715" y="1196726"/>
                </a:cubicBezTo>
                <a:cubicBezTo>
                  <a:pt x="651590" y="1202351"/>
                  <a:pt x="661570" y="1202345"/>
                  <a:pt x="669998" y="1205154"/>
                </a:cubicBezTo>
                <a:cubicBezTo>
                  <a:pt x="681235" y="1196726"/>
                  <a:pt x="693355" y="1189362"/>
                  <a:pt x="703709" y="1179871"/>
                </a:cubicBezTo>
                <a:cubicBezTo>
                  <a:pt x="718065" y="1166711"/>
                  <a:pt x="728155" y="1145518"/>
                  <a:pt x="737420" y="1129305"/>
                </a:cubicBezTo>
                <a:cubicBezTo>
                  <a:pt x="738372" y="1122164"/>
                  <a:pt x="746233" y="1037747"/>
                  <a:pt x="758489" y="1023959"/>
                </a:cubicBezTo>
                <a:cubicBezTo>
                  <a:pt x="763247" y="1018606"/>
                  <a:pt x="772535" y="1026768"/>
                  <a:pt x="779558" y="1028173"/>
                </a:cubicBezTo>
                <a:cubicBezTo>
                  <a:pt x="800301" y="1042003"/>
                  <a:pt x="800961" y="1039656"/>
                  <a:pt x="813268" y="1074525"/>
                </a:cubicBezTo>
                <a:cubicBezTo>
                  <a:pt x="817037" y="1085204"/>
                  <a:pt x="815880" y="1097025"/>
                  <a:pt x="817482" y="1108236"/>
                </a:cubicBezTo>
                <a:cubicBezTo>
                  <a:pt x="818690" y="1116694"/>
                  <a:pt x="817875" y="1125877"/>
                  <a:pt x="821696" y="1133519"/>
                </a:cubicBezTo>
                <a:cubicBezTo>
                  <a:pt x="823961" y="1138049"/>
                  <a:pt x="830447" y="1138704"/>
                  <a:pt x="834338" y="1141946"/>
                </a:cubicBezTo>
                <a:cubicBezTo>
                  <a:pt x="838916" y="1145761"/>
                  <a:pt x="842765" y="1150374"/>
                  <a:pt x="846979" y="1154588"/>
                </a:cubicBezTo>
                <a:cubicBezTo>
                  <a:pt x="890258" y="1146950"/>
                  <a:pt x="921176" y="1155614"/>
                  <a:pt x="943897" y="1116663"/>
                </a:cubicBezTo>
                <a:cubicBezTo>
                  <a:pt x="948202" y="1109283"/>
                  <a:pt x="946706" y="1099808"/>
                  <a:pt x="948111" y="1091380"/>
                </a:cubicBezTo>
                <a:cubicBezTo>
                  <a:pt x="950500" y="1053160"/>
                  <a:pt x="948174" y="1024838"/>
                  <a:pt x="960752" y="990249"/>
                </a:cubicBezTo>
                <a:cubicBezTo>
                  <a:pt x="962483" y="985489"/>
                  <a:pt x="966371" y="981821"/>
                  <a:pt x="969180" y="977607"/>
                </a:cubicBezTo>
                <a:cubicBezTo>
                  <a:pt x="973394" y="984630"/>
                  <a:pt x="978158" y="991351"/>
                  <a:pt x="981821" y="998676"/>
                </a:cubicBezTo>
                <a:cubicBezTo>
                  <a:pt x="990700" y="1016434"/>
                  <a:pt x="993149" y="1041781"/>
                  <a:pt x="1015532" y="1049242"/>
                </a:cubicBezTo>
                <a:cubicBezTo>
                  <a:pt x="1026275" y="1052823"/>
                  <a:pt x="1038006" y="1052051"/>
                  <a:pt x="1049243" y="1053456"/>
                </a:cubicBezTo>
                <a:cubicBezTo>
                  <a:pt x="1180956" y="1044048"/>
                  <a:pt x="1173782" y="1084089"/>
                  <a:pt x="1163016" y="981821"/>
                </a:cubicBezTo>
                <a:cubicBezTo>
                  <a:pt x="1162410" y="976062"/>
                  <a:pt x="1160207" y="970584"/>
                  <a:pt x="1158802" y="964966"/>
                </a:cubicBezTo>
                <a:cubicBezTo>
                  <a:pt x="1160207" y="953729"/>
                  <a:pt x="1152446" y="935320"/>
                  <a:pt x="1163016" y="931255"/>
                </a:cubicBezTo>
                <a:cubicBezTo>
                  <a:pt x="1190657" y="920624"/>
                  <a:pt x="1211703" y="943569"/>
                  <a:pt x="1230437" y="956538"/>
                </a:cubicBezTo>
                <a:cubicBezTo>
                  <a:pt x="1242929" y="965186"/>
                  <a:pt x="1268362" y="981821"/>
                  <a:pt x="1268362" y="981821"/>
                </a:cubicBezTo>
                <a:cubicBezTo>
                  <a:pt x="1300668" y="977607"/>
                  <a:pt x="1335621" y="982661"/>
                  <a:pt x="1365280" y="969179"/>
                </a:cubicBezTo>
                <a:cubicBezTo>
                  <a:pt x="1371255" y="966463"/>
                  <a:pt x="1353970" y="917285"/>
                  <a:pt x="1352638" y="914400"/>
                </a:cubicBezTo>
                <a:cubicBezTo>
                  <a:pt x="1304229" y="809513"/>
                  <a:pt x="1362806" y="955851"/>
                  <a:pt x="1327355" y="855406"/>
                </a:cubicBezTo>
                <a:cubicBezTo>
                  <a:pt x="1322320" y="841140"/>
                  <a:pt x="1310500" y="813268"/>
                  <a:pt x="1310500" y="813268"/>
                </a:cubicBezTo>
                <a:cubicBezTo>
                  <a:pt x="1313309" y="800627"/>
                  <a:pt x="1307210" y="780858"/>
                  <a:pt x="1318927" y="775344"/>
                </a:cubicBezTo>
                <a:cubicBezTo>
                  <a:pt x="1331524" y="769416"/>
                  <a:pt x="1416060" y="785211"/>
                  <a:pt x="1432701" y="787985"/>
                </a:cubicBezTo>
                <a:cubicBezTo>
                  <a:pt x="1439724" y="790794"/>
                  <a:pt x="1447005" y="793030"/>
                  <a:pt x="1453770" y="796413"/>
                </a:cubicBezTo>
                <a:cubicBezTo>
                  <a:pt x="1458300" y="798678"/>
                  <a:pt x="1466411" y="809904"/>
                  <a:pt x="1466411" y="804840"/>
                </a:cubicBezTo>
                <a:cubicBezTo>
                  <a:pt x="1466411" y="763768"/>
                  <a:pt x="1453776" y="749235"/>
                  <a:pt x="1441128" y="716350"/>
                </a:cubicBezTo>
                <a:cubicBezTo>
                  <a:pt x="1427452" y="680791"/>
                  <a:pt x="1439709" y="701578"/>
                  <a:pt x="1424273" y="678426"/>
                </a:cubicBezTo>
                <a:cubicBezTo>
                  <a:pt x="1419090" y="657692"/>
                  <a:pt x="1413711" y="652699"/>
                  <a:pt x="1436915" y="632073"/>
                </a:cubicBezTo>
                <a:cubicBezTo>
                  <a:pt x="1442268" y="627315"/>
                  <a:pt x="1450961" y="629264"/>
                  <a:pt x="1457984" y="627860"/>
                </a:cubicBezTo>
                <a:cubicBezTo>
                  <a:pt x="1460672" y="628935"/>
                  <a:pt x="1485093" y="639181"/>
                  <a:pt x="1491694" y="640501"/>
                </a:cubicBezTo>
                <a:cubicBezTo>
                  <a:pt x="1501433" y="642449"/>
                  <a:pt x="1511359" y="643310"/>
                  <a:pt x="1521191" y="644715"/>
                </a:cubicBezTo>
                <a:cubicBezTo>
                  <a:pt x="1533832" y="640501"/>
                  <a:pt x="1556832" y="645201"/>
                  <a:pt x="1559115" y="632073"/>
                </a:cubicBezTo>
                <a:cubicBezTo>
                  <a:pt x="1564076" y="603545"/>
                  <a:pt x="1545574" y="575758"/>
                  <a:pt x="1538046" y="547797"/>
                </a:cubicBezTo>
                <a:cubicBezTo>
                  <a:pt x="1535737" y="539219"/>
                  <a:pt x="1533933" y="530280"/>
                  <a:pt x="1529619" y="522514"/>
                </a:cubicBezTo>
                <a:cubicBezTo>
                  <a:pt x="1526725" y="517305"/>
                  <a:pt x="1520792" y="514451"/>
                  <a:pt x="1516977" y="509873"/>
                </a:cubicBezTo>
                <a:cubicBezTo>
                  <a:pt x="1513735" y="505982"/>
                  <a:pt x="1511359" y="501445"/>
                  <a:pt x="1508550" y="497231"/>
                </a:cubicBezTo>
                <a:cubicBezTo>
                  <a:pt x="1507145" y="491613"/>
                  <a:pt x="1504336" y="486167"/>
                  <a:pt x="1504336" y="480376"/>
                </a:cubicBezTo>
                <a:cubicBezTo>
                  <a:pt x="1504336" y="424850"/>
                  <a:pt x="1596253" y="466652"/>
                  <a:pt x="1626537" y="467734"/>
                </a:cubicBezTo>
                <a:cubicBezTo>
                  <a:pt x="1643392" y="466329"/>
                  <a:pt x="1667721" y="477593"/>
                  <a:pt x="1677103" y="463520"/>
                </a:cubicBezTo>
                <a:cubicBezTo>
                  <a:pt x="1686222" y="449841"/>
                  <a:pt x="1667939" y="431698"/>
                  <a:pt x="1660247" y="417168"/>
                </a:cubicBezTo>
                <a:cubicBezTo>
                  <a:pt x="1649330" y="396547"/>
                  <a:pt x="1615032" y="371953"/>
                  <a:pt x="1601254" y="358175"/>
                </a:cubicBezTo>
                <a:cubicBezTo>
                  <a:pt x="1594894" y="351815"/>
                  <a:pt x="1590017" y="344129"/>
                  <a:pt x="1584398" y="337106"/>
                </a:cubicBezTo>
                <a:cubicBezTo>
                  <a:pt x="1616897" y="315440"/>
                  <a:pt x="1587486" y="331069"/>
                  <a:pt x="1664461" y="337106"/>
                </a:cubicBezTo>
                <a:cubicBezTo>
                  <a:pt x="1713552" y="340956"/>
                  <a:pt x="1762784" y="342724"/>
                  <a:pt x="1811945" y="345533"/>
                </a:cubicBezTo>
                <a:cubicBezTo>
                  <a:pt x="1806327" y="338510"/>
                  <a:pt x="1801812" y="330439"/>
                  <a:pt x="1795090" y="324464"/>
                </a:cubicBezTo>
                <a:cubicBezTo>
                  <a:pt x="1788969" y="319023"/>
                  <a:pt x="1781346" y="315486"/>
                  <a:pt x="1774021" y="311823"/>
                </a:cubicBezTo>
                <a:cubicBezTo>
                  <a:pt x="1754830" y="302227"/>
                  <a:pt x="1748698" y="300572"/>
                  <a:pt x="1731882" y="294967"/>
                </a:cubicBezTo>
                <a:cubicBezTo>
                  <a:pt x="1726264" y="290753"/>
                  <a:pt x="1720742" y="286408"/>
                  <a:pt x="1715027" y="282326"/>
                </a:cubicBezTo>
                <a:cubicBezTo>
                  <a:pt x="1710906" y="279382"/>
                  <a:pt x="1705966" y="277479"/>
                  <a:pt x="1702385" y="273898"/>
                </a:cubicBezTo>
                <a:cubicBezTo>
                  <a:pt x="1694217" y="265730"/>
                  <a:pt x="1693171" y="258896"/>
                  <a:pt x="1689744" y="248615"/>
                </a:cubicBezTo>
                <a:cubicBezTo>
                  <a:pt x="1699760" y="158476"/>
                  <a:pt x="1686608" y="270571"/>
                  <a:pt x="1702385" y="160125"/>
                </a:cubicBezTo>
                <a:cubicBezTo>
                  <a:pt x="1704184" y="147534"/>
                  <a:pt x="1705393" y="134863"/>
                  <a:pt x="1706599" y="122201"/>
                </a:cubicBezTo>
                <a:cubicBezTo>
                  <a:pt x="1708203" y="105363"/>
                  <a:pt x="1708578" y="88400"/>
                  <a:pt x="1710813" y="71635"/>
                </a:cubicBezTo>
                <a:cubicBezTo>
                  <a:pt x="1711400" y="67232"/>
                  <a:pt x="1713336" y="63100"/>
                  <a:pt x="1715027" y="58993"/>
                </a:cubicBezTo>
                <a:cubicBezTo>
                  <a:pt x="1723173" y="39210"/>
                  <a:pt x="1740310" y="0"/>
                  <a:pt x="1740310" y="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3082063" flipH="1">
            <a:off x="6522898" y="1233738"/>
            <a:ext cx="792804" cy="538378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04800" y="2241620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04800" y="2775020"/>
            <a:ext cx="489147" cy="4253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4800" y="1752600"/>
            <a:ext cx="489147" cy="425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14400" y="2209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Not backtracked from (</a:t>
            </a:r>
            <a:r>
              <a:rPr lang="en-US" dirty="0" err="1" smtClean="0">
                <a:latin typeface="Arial Narrow" pitchFamily="34" charset="0"/>
              </a:rPr>
              <a:t>Unfinsihed</a:t>
            </a:r>
            <a:r>
              <a:rPr lang="en-US" dirty="0" smtClean="0">
                <a:latin typeface="Arial Narrow" pitchFamily="34" charset="0"/>
              </a:rPr>
              <a:t>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4400" y="2743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B</a:t>
            </a:r>
            <a:r>
              <a:rPr lang="en-US" dirty="0" smtClean="0">
                <a:latin typeface="Arial Narrow" pitchFamily="34" charset="0"/>
              </a:rPr>
              <a:t>acktracked from (Finished)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62200" y="3962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Back Edge =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Target is grey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000" y="60960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7F7F7F"/>
                </a:solidFill>
                <a:latin typeface="Arial Narrow" pitchFamily="34" charset="0"/>
              </a:rPr>
              <a:t>(1 (2 (3 </a:t>
            </a:r>
            <a:r>
              <a:rPr lang="en-US" sz="2800" dirty="0" smtClean="0">
                <a:latin typeface="Arial Narrow" pitchFamily="34" charset="0"/>
              </a:rPr>
              <a:t>(4 4) </a:t>
            </a:r>
            <a:r>
              <a:rPr lang="en-US" sz="2800" dirty="0" smtClean="0">
                <a:solidFill>
                  <a:srgbClr val="7F7F7F"/>
                </a:solidFill>
                <a:latin typeface="Arial Narrow" pitchFamily="34" charset="0"/>
              </a:rPr>
              <a:t>(5  </a:t>
            </a:r>
            <a:endParaRPr lang="en-US" sz="2800" dirty="0">
              <a:solidFill>
                <a:srgbClr val="7F7F7F"/>
              </a:solidFill>
              <a:latin typeface="Arial Narrow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7200" y="54864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Discover and Finish intervals: 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05600" y="2438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Back Edge =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Target is grey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38600" y="19812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4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61D8AA57-FFF9-4C94-BA0F-752E32C843EC}"/>
              </a:ext>
            </a:extLst>
          </p:cNvPr>
          <p:cNvSpPr txBox="1"/>
          <p:nvPr/>
        </p:nvSpPr>
        <p:spPr>
          <a:xfrm>
            <a:off x="6629400" y="2971800"/>
            <a:ext cx="489147" cy="429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400" i="0" dirty="0">
                <a:solidFill>
                  <a:srgbClr val="FF0000"/>
                </a:solidFill>
                <a:latin typeface="Arial Narrow" pitchFamily="34" charset="0"/>
              </a:rPr>
              <a:t>?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4800" y="990600"/>
            <a:ext cx="4876800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How to detect edge types? Tree, Back, Forward, Cross..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14400" y="1752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Not Discovered (Undiscovered) </a:t>
            </a:r>
            <a:endParaRPr lang="en-US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535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1828800" y="0"/>
            <a:ext cx="499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00FF"/>
                </a:solidFill>
                <a:latin typeface="Arial Narrow" pitchFamily="34" charset="0"/>
              </a:rPr>
              <a:t>Directed DFS Tree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06931" y="1143000"/>
            <a:ext cx="4774372" cy="376400"/>
            <a:chOff x="406931" y="1143000"/>
            <a:chExt cx="4774372" cy="3764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E075A47B-F442-4379-A016-8BF8784D5F23}"/>
                </a:ext>
              </a:extLst>
            </p:cNvPr>
            <p:cNvGrpSpPr/>
            <p:nvPr/>
          </p:nvGrpSpPr>
          <p:grpSpPr>
            <a:xfrm>
              <a:off x="406931" y="1150068"/>
              <a:ext cx="3403069" cy="369332"/>
              <a:chOff x="167526" y="6024081"/>
              <a:chExt cx="3403069" cy="369332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167526" y="6208747"/>
                <a:ext cx="990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1407787" y="6024081"/>
                <a:ext cx="2162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 Narrow" pitchFamily="34" charset="0"/>
                  </a:rPr>
                  <a:t>Detecting Back </a:t>
                </a:r>
                <a:r>
                  <a:rPr lang="en-US" dirty="0">
                    <a:latin typeface="Arial Narrow" pitchFamily="34" charset="0"/>
                  </a:rPr>
                  <a:t>Edges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C38A94E2-3087-4727-B508-8DD16A286DFF}"/>
                </a:ext>
              </a:extLst>
            </p:cNvPr>
            <p:cNvSpPr txBox="1"/>
            <p:nvPr/>
          </p:nvSpPr>
          <p:spPr>
            <a:xfrm>
              <a:off x="3657600" y="1143000"/>
              <a:ext cx="1523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>
                  <a:srgbClr val="FF0000"/>
                </a:buClr>
                <a:buSzPct val="150000"/>
              </a:pPr>
              <a:r>
                <a:rPr lang="en-US" dirty="0" smtClean="0">
                  <a:solidFill>
                    <a:srgbClr val="FF0000"/>
                  </a:solidFill>
                  <a:latin typeface="Arial Narrow" pitchFamily="34" charset="0"/>
                </a:rPr>
                <a:t>(t</a:t>
              </a:r>
              <a:r>
                <a:rPr lang="en-US" i="0" dirty="0" smtClean="0">
                  <a:solidFill>
                    <a:srgbClr val="FF0000"/>
                  </a:solidFill>
                  <a:latin typeface="Arial Narrow" pitchFamily="34" charset="0"/>
                </a:rPr>
                <a:t>o ancestors)</a:t>
              </a:r>
              <a:endParaRPr lang="en-US" i="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</p:grpSp>
      <p:sp>
        <p:nvSpPr>
          <p:cNvPr id="2" name="Oval 1"/>
          <p:cNvSpPr/>
          <p:nvPr/>
        </p:nvSpPr>
        <p:spPr>
          <a:xfrm>
            <a:off x="6255457" y="4832420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696432" y="3910765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927771" y="2918212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9477" y="1996556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16293" y="2181608"/>
            <a:ext cx="489147" cy="4253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88313" y="1500280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41005" y="1067691"/>
            <a:ext cx="489147" cy="425380"/>
          </a:xfrm>
          <a:prstGeom prst="ellipse">
            <a:avLst/>
          </a:prstGeom>
          <a:solidFill>
            <a:srgbClr val="A6A6A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73508" y="4194351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42168" y="3556282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39754" y="3130902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4366990" y="2359641"/>
            <a:ext cx="632416" cy="62086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5345284" y="3281297"/>
            <a:ext cx="422781" cy="691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6113945" y="4273849"/>
            <a:ext cx="386086" cy="55857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5345284" y="2544692"/>
            <a:ext cx="842643" cy="4358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6185579" y="1493071"/>
            <a:ext cx="175288" cy="68853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6533806" y="1863365"/>
            <a:ext cx="926141" cy="3805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6672970" y="4557436"/>
            <a:ext cx="772172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7584328" y="3556282"/>
            <a:ext cx="33754" cy="6380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7791021" y="3919366"/>
            <a:ext cx="422781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3850810" y="2349837"/>
            <a:ext cx="1883522" cy="1896184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6116294" y="2616601"/>
            <a:ext cx="523036" cy="1365060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227715" y="4873296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715" y="4873296"/>
                <a:ext cx="544632" cy="343627"/>
              </a:xfrm>
              <a:prstGeom prst="rect">
                <a:avLst/>
              </a:prstGeom>
              <a:blipFill rotWithShape="1">
                <a:blip r:embed="rId3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664454" y="3930222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54" y="3930222"/>
                <a:ext cx="544632" cy="343627"/>
              </a:xfrm>
              <a:prstGeom prst="rect">
                <a:avLst/>
              </a:prstGeom>
              <a:blipFill rotWithShape="1">
                <a:blip r:embed="rId4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0029" y="292109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029" y="2921098"/>
                <a:ext cx="544632" cy="343627"/>
              </a:xfrm>
              <a:prstGeom prst="rect">
                <a:avLst/>
              </a:prstGeom>
              <a:blipFill rotWithShape="1">
                <a:blip r:embed="rId5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937724" y="2016014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724" y="2016014"/>
                <a:ext cx="54463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094697" y="2201065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697" y="2201065"/>
                <a:ext cx="544632" cy="343627"/>
              </a:xfrm>
              <a:prstGeom prst="rect">
                <a:avLst/>
              </a:prstGeom>
              <a:blipFill rotWithShape="1">
                <a:blip r:embed="rId7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923923" y="1108567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923" y="1108567"/>
                <a:ext cx="544632" cy="343627"/>
              </a:xfrm>
              <a:prstGeom prst="rect">
                <a:avLst/>
              </a:prstGeom>
              <a:blipFill rotWithShape="1">
                <a:blip r:embed="rId8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384760" y="1519737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760" y="1519737"/>
                <a:ext cx="544632" cy="343627"/>
              </a:xfrm>
              <a:prstGeom prst="rect">
                <a:avLst/>
              </a:prstGeom>
              <a:blipFill rotWithShape="1">
                <a:blip r:embed="rId9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360571" y="4246062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571" y="4246062"/>
                <a:ext cx="544632" cy="343627"/>
              </a:xfrm>
              <a:prstGeom prst="rect">
                <a:avLst/>
              </a:prstGeom>
              <a:blipFill rotWithShape="1">
                <a:blip r:embed="rId10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328889" y="317177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889" y="3171778"/>
                <a:ext cx="544632" cy="343627"/>
              </a:xfrm>
              <a:prstGeom prst="rect">
                <a:avLst/>
              </a:prstGeom>
              <a:blipFill rotWithShape="1">
                <a:blip r:embed="rId11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142168" y="358294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168" y="3582948"/>
                <a:ext cx="544632" cy="343627"/>
              </a:xfrm>
              <a:prstGeom prst="rect">
                <a:avLst/>
              </a:prstGeom>
              <a:blipFill rotWithShape="1">
                <a:blip r:embed="rId12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reeform 44"/>
          <p:cNvSpPr/>
          <p:nvPr/>
        </p:nvSpPr>
        <p:spPr>
          <a:xfrm rot="8631544" flipH="1">
            <a:off x="6286060" y="3891632"/>
            <a:ext cx="1552555" cy="605436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189132" y="3409682"/>
            <a:ext cx="1158319" cy="699381"/>
          </a:xfrm>
          <a:custGeom>
            <a:avLst/>
            <a:gdLst>
              <a:gd name="connsiteX0" fmla="*/ 1263111 w 1263111"/>
              <a:gd name="connsiteY0" fmla="*/ 0 h 751698"/>
              <a:gd name="connsiteX1" fmla="*/ 1201118 w 1263111"/>
              <a:gd name="connsiteY1" fmla="*/ 15498 h 751698"/>
              <a:gd name="connsiteX2" fmla="*/ 1208867 w 1263111"/>
              <a:gd name="connsiteY2" fmla="*/ 92990 h 751698"/>
              <a:gd name="connsiteX3" fmla="*/ 1224366 w 1263111"/>
              <a:gd name="connsiteY3" fmla="*/ 154983 h 751698"/>
              <a:gd name="connsiteX4" fmla="*/ 1216617 w 1263111"/>
              <a:gd name="connsiteY4" fmla="*/ 178230 h 751698"/>
              <a:gd name="connsiteX5" fmla="*/ 1139125 w 1263111"/>
              <a:gd name="connsiteY5" fmla="*/ 170481 h 751698"/>
              <a:gd name="connsiteX6" fmla="*/ 1092630 w 1263111"/>
              <a:gd name="connsiteY6" fmla="*/ 139485 h 751698"/>
              <a:gd name="connsiteX7" fmla="*/ 1069383 w 1263111"/>
              <a:gd name="connsiteY7" fmla="*/ 131735 h 751698"/>
              <a:gd name="connsiteX8" fmla="*/ 968644 w 1263111"/>
              <a:gd name="connsiteY8" fmla="*/ 139485 h 751698"/>
              <a:gd name="connsiteX9" fmla="*/ 960894 w 1263111"/>
              <a:gd name="connsiteY9" fmla="*/ 162732 h 751698"/>
              <a:gd name="connsiteX10" fmla="*/ 953145 w 1263111"/>
              <a:gd name="connsiteY10" fmla="*/ 325464 h 751698"/>
              <a:gd name="connsiteX11" fmla="*/ 836908 w 1263111"/>
              <a:gd name="connsiteY11" fmla="*/ 309966 h 751698"/>
              <a:gd name="connsiteX12" fmla="*/ 790413 w 1263111"/>
              <a:gd name="connsiteY12" fmla="*/ 294468 h 751698"/>
              <a:gd name="connsiteX13" fmla="*/ 736169 w 1263111"/>
              <a:gd name="connsiteY13" fmla="*/ 302217 h 751698"/>
              <a:gd name="connsiteX14" fmla="*/ 705172 w 1263111"/>
              <a:gd name="connsiteY14" fmla="*/ 309966 h 751698"/>
              <a:gd name="connsiteX15" fmla="*/ 689674 w 1263111"/>
              <a:gd name="connsiteY15" fmla="*/ 333213 h 751698"/>
              <a:gd name="connsiteX16" fmla="*/ 658678 w 1263111"/>
              <a:gd name="connsiteY16" fmla="*/ 488197 h 751698"/>
              <a:gd name="connsiteX17" fmla="*/ 526942 w 1263111"/>
              <a:gd name="connsiteY17" fmla="*/ 480447 h 751698"/>
              <a:gd name="connsiteX18" fmla="*/ 480447 w 1263111"/>
              <a:gd name="connsiteY18" fmla="*/ 480447 h 751698"/>
              <a:gd name="connsiteX19" fmla="*/ 464949 w 1263111"/>
              <a:gd name="connsiteY19" fmla="*/ 526942 h 751698"/>
              <a:gd name="connsiteX20" fmla="*/ 457200 w 1263111"/>
              <a:gd name="connsiteY20" fmla="*/ 550190 h 751698"/>
              <a:gd name="connsiteX21" fmla="*/ 426203 w 1263111"/>
              <a:gd name="connsiteY21" fmla="*/ 588935 h 751698"/>
              <a:gd name="connsiteX22" fmla="*/ 364210 w 1263111"/>
              <a:gd name="connsiteY22" fmla="*/ 596685 h 751698"/>
              <a:gd name="connsiteX23" fmla="*/ 271220 w 1263111"/>
              <a:gd name="connsiteY23" fmla="*/ 604434 h 751698"/>
              <a:gd name="connsiteX24" fmla="*/ 263471 w 1263111"/>
              <a:gd name="connsiteY24" fmla="*/ 627681 h 751698"/>
              <a:gd name="connsiteX25" fmla="*/ 224725 w 1263111"/>
              <a:gd name="connsiteY25" fmla="*/ 658678 h 751698"/>
              <a:gd name="connsiteX26" fmla="*/ 201478 w 1263111"/>
              <a:gd name="connsiteY26" fmla="*/ 681925 h 751698"/>
              <a:gd name="connsiteX27" fmla="*/ 170481 w 1263111"/>
              <a:gd name="connsiteY27" fmla="*/ 689674 h 751698"/>
              <a:gd name="connsiteX28" fmla="*/ 147233 w 1263111"/>
              <a:gd name="connsiteY28" fmla="*/ 697424 h 751698"/>
              <a:gd name="connsiteX29" fmla="*/ 123986 w 1263111"/>
              <a:gd name="connsiteY29" fmla="*/ 712922 h 751698"/>
              <a:gd name="connsiteX30" fmla="*/ 54244 w 1263111"/>
              <a:gd name="connsiteY30" fmla="*/ 728420 h 751698"/>
              <a:gd name="connsiteX31" fmla="*/ 30996 w 1263111"/>
              <a:gd name="connsiteY31" fmla="*/ 736169 h 751698"/>
              <a:gd name="connsiteX32" fmla="*/ 0 w 1263111"/>
              <a:gd name="connsiteY32" fmla="*/ 751668 h 75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3111" h="751698">
                <a:moveTo>
                  <a:pt x="1263111" y="0"/>
                </a:moveTo>
                <a:cubicBezTo>
                  <a:pt x="1242447" y="5166"/>
                  <a:pt x="1211851" y="-2901"/>
                  <a:pt x="1201118" y="15498"/>
                </a:cubicBezTo>
                <a:cubicBezTo>
                  <a:pt x="1188038" y="37921"/>
                  <a:pt x="1204599" y="67384"/>
                  <a:pt x="1208867" y="92990"/>
                </a:cubicBezTo>
                <a:cubicBezTo>
                  <a:pt x="1212369" y="114001"/>
                  <a:pt x="1224366" y="154983"/>
                  <a:pt x="1224366" y="154983"/>
                </a:cubicBezTo>
                <a:cubicBezTo>
                  <a:pt x="1221783" y="162732"/>
                  <a:pt x="1224653" y="176769"/>
                  <a:pt x="1216617" y="178230"/>
                </a:cubicBezTo>
                <a:cubicBezTo>
                  <a:pt x="1191076" y="182874"/>
                  <a:pt x="1163903" y="178224"/>
                  <a:pt x="1139125" y="170481"/>
                </a:cubicBezTo>
                <a:cubicBezTo>
                  <a:pt x="1121346" y="164925"/>
                  <a:pt x="1110300" y="145376"/>
                  <a:pt x="1092630" y="139485"/>
                </a:cubicBezTo>
                <a:lnTo>
                  <a:pt x="1069383" y="131735"/>
                </a:lnTo>
                <a:cubicBezTo>
                  <a:pt x="1035803" y="134318"/>
                  <a:pt x="1001027" y="130233"/>
                  <a:pt x="968644" y="139485"/>
                </a:cubicBezTo>
                <a:cubicBezTo>
                  <a:pt x="960790" y="141729"/>
                  <a:pt x="961572" y="154592"/>
                  <a:pt x="960894" y="162732"/>
                </a:cubicBezTo>
                <a:cubicBezTo>
                  <a:pt x="956384" y="216850"/>
                  <a:pt x="955728" y="271220"/>
                  <a:pt x="953145" y="325464"/>
                </a:cubicBezTo>
                <a:cubicBezTo>
                  <a:pt x="915827" y="321732"/>
                  <a:pt x="874077" y="320103"/>
                  <a:pt x="836908" y="309966"/>
                </a:cubicBezTo>
                <a:cubicBezTo>
                  <a:pt x="821147" y="305668"/>
                  <a:pt x="790413" y="294468"/>
                  <a:pt x="790413" y="294468"/>
                </a:cubicBezTo>
                <a:cubicBezTo>
                  <a:pt x="772332" y="297051"/>
                  <a:pt x="754139" y="298950"/>
                  <a:pt x="736169" y="302217"/>
                </a:cubicBezTo>
                <a:cubicBezTo>
                  <a:pt x="725690" y="304122"/>
                  <a:pt x="714034" y="304058"/>
                  <a:pt x="705172" y="309966"/>
                </a:cubicBezTo>
                <a:cubicBezTo>
                  <a:pt x="697423" y="315132"/>
                  <a:pt x="694840" y="325464"/>
                  <a:pt x="689674" y="333213"/>
                </a:cubicBezTo>
                <a:cubicBezTo>
                  <a:pt x="662624" y="414364"/>
                  <a:pt x="676486" y="363536"/>
                  <a:pt x="658678" y="488197"/>
                </a:cubicBezTo>
                <a:cubicBezTo>
                  <a:pt x="614766" y="485614"/>
                  <a:pt x="570712" y="484824"/>
                  <a:pt x="526942" y="480447"/>
                </a:cubicBezTo>
                <a:cubicBezTo>
                  <a:pt x="479256" y="475678"/>
                  <a:pt x="528132" y="464552"/>
                  <a:pt x="480447" y="480447"/>
                </a:cubicBezTo>
                <a:lnTo>
                  <a:pt x="464949" y="526942"/>
                </a:lnTo>
                <a:lnTo>
                  <a:pt x="457200" y="550190"/>
                </a:lnTo>
                <a:cubicBezTo>
                  <a:pt x="450312" y="570854"/>
                  <a:pt x="451906" y="581925"/>
                  <a:pt x="426203" y="588935"/>
                </a:cubicBezTo>
                <a:cubicBezTo>
                  <a:pt x="406112" y="594415"/>
                  <a:pt x="384932" y="594613"/>
                  <a:pt x="364210" y="596685"/>
                </a:cubicBezTo>
                <a:cubicBezTo>
                  <a:pt x="333260" y="599780"/>
                  <a:pt x="302217" y="601851"/>
                  <a:pt x="271220" y="604434"/>
                </a:cubicBezTo>
                <a:cubicBezTo>
                  <a:pt x="268637" y="612183"/>
                  <a:pt x="267674" y="620677"/>
                  <a:pt x="263471" y="627681"/>
                </a:cubicBezTo>
                <a:cubicBezTo>
                  <a:pt x="254452" y="642712"/>
                  <a:pt x="237397" y="648118"/>
                  <a:pt x="224725" y="658678"/>
                </a:cubicBezTo>
                <a:cubicBezTo>
                  <a:pt x="216306" y="665694"/>
                  <a:pt x="210993" y="676488"/>
                  <a:pt x="201478" y="681925"/>
                </a:cubicBezTo>
                <a:cubicBezTo>
                  <a:pt x="192231" y="687209"/>
                  <a:pt x="180722" y="686748"/>
                  <a:pt x="170481" y="689674"/>
                </a:cubicBezTo>
                <a:cubicBezTo>
                  <a:pt x="162627" y="691918"/>
                  <a:pt x="154539" y="693771"/>
                  <a:pt x="147233" y="697424"/>
                </a:cubicBezTo>
                <a:cubicBezTo>
                  <a:pt x="138903" y="701589"/>
                  <a:pt x="132316" y="708757"/>
                  <a:pt x="123986" y="712922"/>
                </a:cubicBezTo>
                <a:cubicBezTo>
                  <a:pt x="103053" y="723389"/>
                  <a:pt x="75673" y="723658"/>
                  <a:pt x="54244" y="728420"/>
                </a:cubicBezTo>
                <a:cubicBezTo>
                  <a:pt x="46270" y="730192"/>
                  <a:pt x="38745" y="733586"/>
                  <a:pt x="30996" y="736169"/>
                </a:cubicBezTo>
                <a:cubicBezTo>
                  <a:pt x="5600" y="753101"/>
                  <a:pt x="17062" y="751668"/>
                  <a:pt x="0" y="751668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B6F96B4B-CCC1-467D-80F7-186CFBE8759A}"/>
              </a:ext>
            </a:extLst>
          </p:cNvPr>
          <p:cNvSpPr/>
          <p:nvPr/>
        </p:nvSpPr>
        <p:spPr>
          <a:xfrm>
            <a:off x="6742994" y="3972514"/>
            <a:ext cx="1661620" cy="1160482"/>
          </a:xfrm>
          <a:custGeom>
            <a:avLst/>
            <a:gdLst>
              <a:gd name="connsiteX0" fmla="*/ 0 w 1811945"/>
              <a:gd name="connsiteY0" fmla="*/ 1205154 h 1247292"/>
              <a:gd name="connsiteX1" fmla="*/ 50566 w 1811945"/>
              <a:gd name="connsiteY1" fmla="*/ 1158802 h 1247292"/>
              <a:gd name="connsiteX2" fmla="*/ 71635 w 1811945"/>
              <a:gd name="connsiteY2" fmla="*/ 1125091 h 1247292"/>
              <a:gd name="connsiteX3" fmla="*/ 80063 w 1811945"/>
              <a:gd name="connsiteY3" fmla="*/ 1112450 h 1247292"/>
              <a:gd name="connsiteX4" fmla="*/ 92704 w 1811945"/>
              <a:gd name="connsiteY4" fmla="*/ 1104022 h 1247292"/>
              <a:gd name="connsiteX5" fmla="*/ 105346 w 1811945"/>
              <a:gd name="connsiteY5" fmla="*/ 1112450 h 1247292"/>
              <a:gd name="connsiteX6" fmla="*/ 126415 w 1811945"/>
              <a:gd name="connsiteY6" fmla="*/ 1154588 h 1247292"/>
              <a:gd name="connsiteX7" fmla="*/ 143270 w 1811945"/>
              <a:gd name="connsiteY7" fmla="*/ 1163015 h 1247292"/>
              <a:gd name="connsiteX8" fmla="*/ 181195 w 1811945"/>
              <a:gd name="connsiteY8" fmla="*/ 1222009 h 1247292"/>
              <a:gd name="connsiteX9" fmla="*/ 214905 w 1811945"/>
              <a:gd name="connsiteY9" fmla="*/ 1247292 h 1247292"/>
              <a:gd name="connsiteX10" fmla="*/ 269685 w 1811945"/>
              <a:gd name="connsiteY10" fmla="*/ 1222009 h 1247292"/>
              <a:gd name="connsiteX11" fmla="*/ 282327 w 1811945"/>
              <a:gd name="connsiteY11" fmla="*/ 1192512 h 1247292"/>
              <a:gd name="connsiteX12" fmla="*/ 290754 w 1811945"/>
              <a:gd name="connsiteY12" fmla="*/ 1116663 h 1247292"/>
              <a:gd name="connsiteX13" fmla="*/ 307609 w 1811945"/>
              <a:gd name="connsiteY13" fmla="*/ 1095594 h 1247292"/>
              <a:gd name="connsiteX14" fmla="*/ 345534 w 1811945"/>
              <a:gd name="connsiteY14" fmla="*/ 1116663 h 1247292"/>
              <a:gd name="connsiteX15" fmla="*/ 387672 w 1811945"/>
              <a:gd name="connsiteY15" fmla="*/ 1188298 h 1247292"/>
              <a:gd name="connsiteX16" fmla="*/ 404527 w 1811945"/>
              <a:gd name="connsiteY16" fmla="*/ 1213581 h 1247292"/>
              <a:gd name="connsiteX17" fmla="*/ 425597 w 1811945"/>
              <a:gd name="connsiteY17" fmla="*/ 1222009 h 1247292"/>
              <a:gd name="connsiteX18" fmla="*/ 488804 w 1811945"/>
              <a:gd name="connsiteY18" fmla="*/ 1209367 h 1247292"/>
              <a:gd name="connsiteX19" fmla="*/ 505659 w 1811945"/>
              <a:gd name="connsiteY19" fmla="*/ 1184085 h 1247292"/>
              <a:gd name="connsiteX20" fmla="*/ 535156 w 1811945"/>
              <a:gd name="connsiteY20" fmla="*/ 1116663 h 1247292"/>
              <a:gd name="connsiteX21" fmla="*/ 539370 w 1811945"/>
              <a:gd name="connsiteY21" fmla="*/ 1074525 h 1247292"/>
              <a:gd name="connsiteX22" fmla="*/ 602577 w 1811945"/>
              <a:gd name="connsiteY22" fmla="*/ 1120877 h 1247292"/>
              <a:gd name="connsiteX23" fmla="*/ 611005 w 1811945"/>
              <a:gd name="connsiteY23" fmla="*/ 1137732 h 1247292"/>
              <a:gd name="connsiteX24" fmla="*/ 644715 w 1811945"/>
              <a:gd name="connsiteY24" fmla="*/ 1196726 h 1247292"/>
              <a:gd name="connsiteX25" fmla="*/ 669998 w 1811945"/>
              <a:gd name="connsiteY25" fmla="*/ 1205154 h 1247292"/>
              <a:gd name="connsiteX26" fmla="*/ 703709 w 1811945"/>
              <a:gd name="connsiteY26" fmla="*/ 1179871 h 1247292"/>
              <a:gd name="connsiteX27" fmla="*/ 737420 w 1811945"/>
              <a:gd name="connsiteY27" fmla="*/ 1129305 h 1247292"/>
              <a:gd name="connsiteX28" fmla="*/ 758489 w 1811945"/>
              <a:gd name="connsiteY28" fmla="*/ 1023959 h 1247292"/>
              <a:gd name="connsiteX29" fmla="*/ 779558 w 1811945"/>
              <a:gd name="connsiteY29" fmla="*/ 1028173 h 1247292"/>
              <a:gd name="connsiteX30" fmla="*/ 813268 w 1811945"/>
              <a:gd name="connsiteY30" fmla="*/ 1074525 h 1247292"/>
              <a:gd name="connsiteX31" fmla="*/ 817482 w 1811945"/>
              <a:gd name="connsiteY31" fmla="*/ 1108236 h 1247292"/>
              <a:gd name="connsiteX32" fmla="*/ 821696 w 1811945"/>
              <a:gd name="connsiteY32" fmla="*/ 1133519 h 1247292"/>
              <a:gd name="connsiteX33" fmla="*/ 834338 w 1811945"/>
              <a:gd name="connsiteY33" fmla="*/ 1141946 h 1247292"/>
              <a:gd name="connsiteX34" fmla="*/ 846979 w 1811945"/>
              <a:gd name="connsiteY34" fmla="*/ 1154588 h 1247292"/>
              <a:gd name="connsiteX35" fmla="*/ 943897 w 1811945"/>
              <a:gd name="connsiteY35" fmla="*/ 1116663 h 1247292"/>
              <a:gd name="connsiteX36" fmla="*/ 948111 w 1811945"/>
              <a:gd name="connsiteY36" fmla="*/ 1091380 h 1247292"/>
              <a:gd name="connsiteX37" fmla="*/ 960752 w 1811945"/>
              <a:gd name="connsiteY37" fmla="*/ 990249 h 1247292"/>
              <a:gd name="connsiteX38" fmla="*/ 969180 w 1811945"/>
              <a:gd name="connsiteY38" fmla="*/ 977607 h 1247292"/>
              <a:gd name="connsiteX39" fmla="*/ 981821 w 1811945"/>
              <a:gd name="connsiteY39" fmla="*/ 998676 h 1247292"/>
              <a:gd name="connsiteX40" fmla="*/ 1015532 w 1811945"/>
              <a:gd name="connsiteY40" fmla="*/ 1049242 h 1247292"/>
              <a:gd name="connsiteX41" fmla="*/ 1049243 w 1811945"/>
              <a:gd name="connsiteY41" fmla="*/ 1053456 h 1247292"/>
              <a:gd name="connsiteX42" fmla="*/ 1163016 w 1811945"/>
              <a:gd name="connsiteY42" fmla="*/ 981821 h 1247292"/>
              <a:gd name="connsiteX43" fmla="*/ 1158802 w 1811945"/>
              <a:gd name="connsiteY43" fmla="*/ 964966 h 1247292"/>
              <a:gd name="connsiteX44" fmla="*/ 1163016 w 1811945"/>
              <a:gd name="connsiteY44" fmla="*/ 931255 h 1247292"/>
              <a:gd name="connsiteX45" fmla="*/ 1230437 w 1811945"/>
              <a:gd name="connsiteY45" fmla="*/ 956538 h 1247292"/>
              <a:gd name="connsiteX46" fmla="*/ 1268362 w 1811945"/>
              <a:gd name="connsiteY46" fmla="*/ 981821 h 1247292"/>
              <a:gd name="connsiteX47" fmla="*/ 1365280 w 1811945"/>
              <a:gd name="connsiteY47" fmla="*/ 969179 h 1247292"/>
              <a:gd name="connsiteX48" fmla="*/ 1352638 w 1811945"/>
              <a:gd name="connsiteY48" fmla="*/ 914400 h 1247292"/>
              <a:gd name="connsiteX49" fmla="*/ 1327355 w 1811945"/>
              <a:gd name="connsiteY49" fmla="*/ 855406 h 1247292"/>
              <a:gd name="connsiteX50" fmla="*/ 1310500 w 1811945"/>
              <a:gd name="connsiteY50" fmla="*/ 813268 h 1247292"/>
              <a:gd name="connsiteX51" fmla="*/ 1318927 w 1811945"/>
              <a:gd name="connsiteY51" fmla="*/ 775344 h 1247292"/>
              <a:gd name="connsiteX52" fmla="*/ 1432701 w 1811945"/>
              <a:gd name="connsiteY52" fmla="*/ 787985 h 1247292"/>
              <a:gd name="connsiteX53" fmla="*/ 1453770 w 1811945"/>
              <a:gd name="connsiteY53" fmla="*/ 796413 h 1247292"/>
              <a:gd name="connsiteX54" fmla="*/ 1466411 w 1811945"/>
              <a:gd name="connsiteY54" fmla="*/ 804840 h 1247292"/>
              <a:gd name="connsiteX55" fmla="*/ 1441128 w 1811945"/>
              <a:gd name="connsiteY55" fmla="*/ 716350 h 1247292"/>
              <a:gd name="connsiteX56" fmla="*/ 1424273 w 1811945"/>
              <a:gd name="connsiteY56" fmla="*/ 678426 h 1247292"/>
              <a:gd name="connsiteX57" fmla="*/ 1436915 w 1811945"/>
              <a:gd name="connsiteY57" fmla="*/ 632073 h 1247292"/>
              <a:gd name="connsiteX58" fmla="*/ 1457984 w 1811945"/>
              <a:gd name="connsiteY58" fmla="*/ 627860 h 1247292"/>
              <a:gd name="connsiteX59" fmla="*/ 1491694 w 1811945"/>
              <a:gd name="connsiteY59" fmla="*/ 640501 h 1247292"/>
              <a:gd name="connsiteX60" fmla="*/ 1521191 w 1811945"/>
              <a:gd name="connsiteY60" fmla="*/ 644715 h 1247292"/>
              <a:gd name="connsiteX61" fmla="*/ 1559115 w 1811945"/>
              <a:gd name="connsiteY61" fmla="*/ 632073 h 1247292"/>
              <a:gd name="connsiteX62" fmla="*/ 1538046 w 1811945"/>
              <a:gd name="connsiteY62" fmla="*/ 547797 h 1247292"/>
              <a:gd name="connsiteX63" fmla="*/ 1529619 w 1811945"/>
              <a:gd name="connsiteY63" fmla="*/ 522514 h 1247292"/>
              <a:gd name="connsiteX64" fmla="*/ 1516977 w 1811945"/>
              <a:gd name="connsiteY64" fmla="*/ 509873 h 1247292"/>
              <a:gd name="connsiteX65" fmla="*/ 1508550 w 1811945"/>
              <a:gd name="connsiteY65" fmla="*/ 497231 h 1247292"/>
              <a:gd name="connsiteX66" fmla="*/ 1504336 w 1811945"/>
              <a:gd name="connsiteY66" fmla="*/ 480376 h 1247292"/>
              <a:gd name="connsiteX67" fmla="*/ 1626537 w 1811945"/>
              <a:gd name="connsiteY67" fmla="*/ 467734 h 1247292"/>
              <a:gd name="connsiteX68" fmla="*/ 1677103 w 1811945"/>
              <a:gd name="connsiteY68" fmla="*/ 463520 h 1247292"/>
              <a:gd name="connsiteX69" fmla="*/ 1660247 w 1811945"/>
              <a:gd name="connsiteY69" fmla="*/ 417168 h 1247292"/>
              <a:gd name="connsiteX70" fmla="*/ 1601254 w 1811945"/>
              <a:gd name="connsiteY70" fmla="*/ 358175 h 1247292"/>
              <a:gd name="connsiteX71" fmla="*/ 1584398 w 1811945"/>
              <a:gd name="connsiteY71" fmla="*/ 337106 h 1247292"/>
              <a:gd name="connsiteX72" fmla="*/ 1664461 w 1811945"/>
              <a:gd name="connsiteY72" fmla="*/ 337106 h 1247292"/>
              <a:gd name="connsiteX73" fmla="*/ 1811945 w 1811945"/>
              <a:gd name="connsiteY73" fmla="*/ 345533 h 1247292"/>
              <a:gd name="connsiteX74" fmla="*/ 1795090 w 1811945"/>
              <a:gd name="connsiteY74" fmla="*/ 324464 h 1247292"/>
              <a:gd name="connsiteX75" fmla="*/ 1774021 w 1811945"/>
              <a:gd name="connsiteY75" fmla="*/ 311823 h 1247292"/>
              <a:gd name="connsiteX76" fmla="*/ 1731882 w 1811945"/>
              <a:gd name="connsiteY76" fmla="*/ 294967 h 1247292"/>
              <a:gd name="connsiteX77" fmla="*/ 1715027 w 1811945"/>
              <a:gd name="connsiteY77" fmla="*/ 282326 h 1247292"/>
              <a:gd name="connsiteX78" fmla="*/ 1702385 w 1811945"/>
              <a:gd name="connsiteY78" fmla="*/ 273898 h 1247292"/>
              <a:gd name="connsiteX79" fmla="*/ 1689744 w 1811945"/>
              <a:gd name="connsiteY79" fmla="*/ 248615 h 1247292"/>
              <a:gd name="connsiteX80" fmla="*/ 1702385 w 1811945"/>
              <a:gd name="connsiteY80" fmla="*/ 160125 h 1247292"/>
              <a:gd name="connsiteX81" fmla="*/ 1706599 w 1811945"/>
              <a:gd name="connsiteY81" fmla="*/ 122201 h 1247292"/>
              <a:gd name="connsiteX82" fmla="*/ 1710813 w 1811945"/>
              <a:gd name="connsiteY82" fmla="*/ 71635 h 1247292"/>
              <a:gd name="connsiteX83" fmla="*/ 1715027 w 1811945"/>
              <a:gd name="connsiteY83" fmla="*/ 58993 h 1247292"/>
              <a:gd name="connsiteX84" fmla="*/ 1740310 w 1811945"/>
              <a:gd name="connsiteY84" fmla="*/ 0 h 124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811945" h="1247292">
                <a:moveTo>
                  <a:pt x="0" y="1205154"/>
                </a:moveTo>
                <a:cubicBezTo>
                  <a:pt x="38677" y="1166477"/>
                  <a:pt x="20998" y="1180978"/>
                  <a:pt x="50566" y="1158802"/>
                </a:cubicBezTo>
                <a:cubicBezTo>
                  <a:pt x="57589" y="1147565"/>
                  <a:pt x="64521" y="1136270"/>
                  <a:pt x="71635" y="1125091"/>
                </a:cubicBezTo>
                <a:cubicBezTo>
                  <a:pt x="74354" y="1120818"/>
                  <a:pt x="75849" y="1115259"/>
                  <a:pt x="80063" y="1112450"/>
                </a:cubicBezTo>
                <a:lnTo>
                  <a:pt x="92704" y="1104022"/>
                </a:lnTo>
                <a:cubicBezTo>
                  <a:pt x="96918" y="1106831"/>
                  <a:pt x="102537" y="1108236"/>
                  <a:pt x="105346" y="1112450"/>
                </a:cubicBezTo>
                <a:cubicBezTo>
                  <a:pt x="114057" y="1125516"/>
                  <a:pt x="112369" y="1147565"/>
                  <a:pt x="126415" y="1154588"/>
                </a:cubicBezTo>
                <a:lnTo>
                  <a:pt x="143270" y="1163015"/>
                </a:lnTo>
                <a:cubicBezTo>
                  <a:pt x="156459" y="1189392"/>
                  <a:pt x="159569" y="1202047"/>
                  <a:pt x="181195" y="1222009"/>
                </a:cubicBezTo>
                <a:cubicBezTo>
                  <a:pt x="191516" y="1231536"/>
                  <a:pt x="214905" y="1247292"/>
                  <a:pt x="214905" y="1247292"/>
                </a:cubicBezTo>
                <a:cubicBezTo>
                  <a:pt x="233903" y="1241864"/>
                  <a:pt x="255940" y="1238809"/>
                  <a:pt x="269685" y="1222009"/>
                </a:cubicBezTo>
                <a:cubicBezTo>
                  <a:pt x="276459" y="1213730"/>
                  <a:pt x="278113" y="1202344"/>
                  <a:pt x="282327" y="1192512"/>
                </a:cubicBezTo>
                <a:cubicBezTo>
                  <a:pt x="285136" y="1167229"/>
                  <a:pt x="284333" y="1141278"/>
                  <a:pt x="290754" y="1116663"/>
                </a:cubicBezTo>
                <a:cubicBezTo>
                  <a:pt x="293024" y="1107960"/>
                  <a:pt x="298615" y="1095594"/>
                  <a:pt x="307609" y="1095594"/>
                </a:cubicBezTo>
                <a:cubicBezTo>
                  <a:pt x="322070" y="1095594"/>
                  <a:pt x="332892" y="1109640"/>
                  <a:pt x="345534" y="1116663"/>
                </a:cubicBezTo>
                <a:cubicBezTo>
                  <a:pt x="386837" y="1199269"/>
                  <a:pt x="353319" y="1141062"/>
                  <a:pt x="387672" y="1188298"/>
                </a:cubicBezTo>
                <a:cubicBezTo>
                  <a:pt x="393629" y="1196490"/>
                  <a:pt x="396957" y="1206852"/>
                  <a:pt x="404527" y="1213581"/>
                </a:cubicBezTo>
                <a:cubicBezTo>
                  <a:pt x="410181" y="1218606"/>
                  <a:pt x="418574" y="1219200"/>
                  <a:pt x="425597" y="1222009"/>
                </a:cubicBezTo>
                <a:cubicBezTo>
                  <a:pt x="446666" y="1217795"/>
                  <a:pt x="469386" y="1218565"/>
                  <a:pt x="488804" y="1209367"/>
                </a:cubicBezTo>
                <a:cubicBezTo>
                  <a:pt x="497957" y="1205031"/>
                  <a:pt x="500448" y="1192770"/>
                  <a:pt x="505659" y="1184085"/>
                </a:cubicBezTo>
                <a:cubicBezTo>
                  <a:pt x="529800" y="1143850"/>
                  <a:pt x="524094" y="1155378"/>
                  <a:pt x="535156" y="1116663"/>
                </a:cubicBezTo>
                <a:cubicBezTo>
                  <a:pt x="536561" y="1102617"/>
                  <a:pt x="525751" y="1078239"/>
                  <a:pt x="539370" y="1074525"/>
                </a:cubicBezTo>
                <a:cubicBezTo>
                  <a:pt x="543984" y="1073267"/>
                  <a:pt x="591668" y="1112150"/>
                  <a:pt x="602577" y="1120877"/>
                </a:cubicBezTo>
                <a:cubicBezTo>
                  <a:pt x="605386" y="1126495"/>
                  <a:pt x="608406" y="1132013"/>
                  <a:pt x="611005" y="1137732"/>
                </a:cubicBezTo>
                <a:cubicBezTo>
                  <a:pt x="619914" y="1157332"/>
                  <a:pt x="627020" y="1182248"/>
                  <a:pt x="644715" y="1196726"/>
                </a:cubicBezTo>
                <a:cubicBezTo>
                  <a:pt x="651590" y="1202351"/>
                  <a:pt x="661570" y="1202345"/>
                  <a:pt x="669998" y="1205154"/>
                </a:cubicBezTo>
                <a:cubicBezTo>
                  <a:pt x="681235" y="1196726"/>
                  <a:pt x="693355" y="1189362"/>
                  <a:pt x="703709" y="1179871"/>
                </a:cubicBezTo>
                <a:cubicBezTo>
                  <a:pt x="718065" y="1166711"/>
                  <a:pt x="728155" y="1145518"/>
                  <a:pt x="737420" y="1129305"/>
                </a:cubicBezTo>
                <a:cubicBezTo>
                  <a:pt x="738372" y="1122164"/>
                  <a:pt x="746233" y="1037747"/>
                  <a:pt x="758489" y="1023959"/>
                </a:cubicBezTo>
                <a:cubicBezTo>
                  <a:pt x="763247" y="1018606"/>
                  <a:pt x="772535" y="1026768"/>
                  <a:pt x="779558" y="1028173"/>
                </a:cubicBezTo>
                <a:cubicBezTo>
                  <a:pt x="800301" y="1042003"/>
                  <a:pt x="800961" y="1039656"/>
                  <a:pt x="813268" y="1074525"/>
                </a:cubicBezTo>
                <a:cubicBezTo>
                  <a:pt x="817037" y="1085204"/>
                  <a:pt x="815880" y="1097025"/>
                  <a:pt x="817482" y="1108236"/>
                </a:cubicBezTo>
                <a:cubicBezTo>
                  <a:pt x="818690" y="1116694"/>
                  <a:pt x="817875" y="1125877"/>
                  <a:pt x="821696" y="1133519"/>
                </a:cubicBezTo>
                <a:cubicBezTo>
                  <a:pt x="823961" y="1138049"/>
                  <a:pt x="830447" y="1138704"/>
                  <a:pt x="834338" y="1141946"/>
                </a:cubicBezTo>
                <a:cubicBezTo>
                  <a:pt x="838916" y="1145761"/>
                  <a:pt x="842765" y="1150374"/>
                  <a:pt x="846979" y="1154588"/>
                </a:cubicBezTo>
                <a:cubicBezTo>
                  <a:pt x="890258" y="1146950"/>
                  <a:pt x="921176" y="1155614"/>
                  <a:pt x="943897" y="1116663"/>
                </a:cubicBezTo>
                <a:cubicBezTo>
                  <a:pt x="948202" y="1109283"/>
                  <a:pt x="946706" y="1099808"/>
                  <a:pt x="948111" y="1091380"/>
                </a:cubicBezTo>
                <a:cubicBezTo>
                  <a:pt x="950500" y="1053160"/>
                  <a:pt x="948174" y="1024838"/>
                  <a:pt x="960752" y="990249"/>
                </a:cubicBezTo>
                <a:cubicBezTo>
                  <a:pt x="962483" y="985489"/>
                  <a:pt x="966371" y="981821"/>
                  <a:pt x="969180" y="977607"/>
                </a:cubicBezTo>
                <a:cubicBezTo>
                  <a:pt x="973394" y="984630"/>
                  <a:pt x="978158" y="991351"/>
                  <a:pt x="981821" y="998676"/>
                </a:cubicBezTo>
                <a:cubicBezTo>
                  <a:pt x="990700" y="1016434"/>
                  <a:pt x="993149" y="1041781"/>
                  <a:pt x="1015532" y="1049242"/>
                </a:cubicBezTo>
                <a:cubicBezTo>
                  <a:pt x="1026275" y="1052823"/>
                  <a:pt x="1038006" y="1052051"/>
                  <a:pt x="1049243" y="1053456"/>
                </a:cubicBezTo>
                <a:cubicBezTo>
                  <a:pt x="1180956" y="1044048"/>
                  <a:pt x="1173782" y="1084089"/>
                  <a:pt x="1163016" y="981821"/>
                </a:cubicBezTo>
                <a:cubicBezTo>
                  <a:pt x="1162410" y="976062"/>
                  <a:pt x="1160207" y="970584"/>
                  <a:pt x="1158802" y="964966"/>
                </a:cubicBezTo>
                <a:cubicBezTo>
                  <a:pt x="1160207" y="953729"/>
                  <a:pt x="1152446" y="935320"/>
                  <a:pt x="1163016" y="931255"/>
                </a:cubicBezTo>
                <a:cubicBezTo>
                  <a:pt x="1190657" y="920624"/>
                  <a:pt x="1211703" y="943569"/>
                  <a:pt x="1230437" y="956538"/>
                </a:cubicBezTo>
                <a:cubicBezTo>
                  <a:pt x="1242929" y="965186"/>
                  <a:pt x="1268362" y="981821"/>
                  <a:pt x="1268362" y="981821"/>
                </a:cubicBezTo>
                <a:cubicBezTo>
                  <a:pt x="1300668" y="977607"/>
                  <a:pt x="1335621" y="982661"/>
                  <a:pt x="1365280" y="969179"/>
                </a:cubicBezTo>
                <a:cubicBezTo>
                  <a:pt x="1371255" y="966463"/>
                  <a:pt x="1353970" y="917285"/>
                  <a:pt x="1352638" y="914400"/>
                </a:cubicBezTo>
                <a:cubicBezTo>
                  <a:pt x="1304229" y="809513"/>
                  <a:pt x="1362806" y="955851"/>
                  <a:pt x="1327355" y="855406"/>
                </a:cubicBezTo>
                <a:cubicBezTo>
                  <a:pt x="1322320" y="841140"/>
                  <a:pt x="1310500" y="813268"/>
                  <a:pt x="1310500" y="813268"/>
                </a:cubicBezTo>
                <a:cubicBezTo>
                  <a:pt x="1313309" y="800627"/>
                  <a:pt x="1307210" y="780858"/>
                  <a:pt x="1318927" y="775344"/>
                </a:cubicBezTo>
                <a:cubicBezTo>
                  <a:pt x="1331524" y="769416"/>
                  <a:pt x="1416060" y="785211"/>
                  <a:pt x="1432701" y="787985"/>
                </a:cubicBezTo>
                <a:cubicBezTo>
                  <a:pt x="1439724" y="790794"/>
                  <a:pt x="1447005" y="793030"/>
                  <a:pt x="1453770" y="796413"/>
                </a:cubicBezTo>
                <a:cubicBezTo>
                  <a:pt x="1458300" y="798678"/>
                  <a:pt x="1466411" y="809904"/>
                  <a:pt x="1466411" y="804840"/>
                </a:cubicBezTo>
                <a:cubicBezTo>
                  <a:pt x="1466411" y="763768"/>
                  <a:pt x="1453776" y="749235"/>
                  <a:pt x="1441128" y="716350"/>
                </a:cubicBezTo>
                <a:cubicBezTo>
                  <a:pt x="1427452" y="680791"/>
                  <a:pt x="1439709" y="701578"/>
                  <a:pt x="1424273" y="678426"/>
                </a:cubicBezTo>
                <a:cubicBezTo>
                  <a:pt x="1419090" y="657692"/>
                  <a:pt x="1413711" y="652699"/>
                  <a:pt x="1436915" y="632073"/>
                </a:cubicBezTo>
                <a:cubicBezTo>
                  <a:pt x="1442268" y="627315"/>
                  <a:pt x="1450961" y="629264"/>
                  <a:pt x="1457984" y="627860"/>
                </a:cubicBezTo>
                <a:cubicBezTo>
                  <a:pt x="1460672" y="628935"/>
                  <a:pt x="1485093" y="639181"/>
                  <a:pt x="1491694" y="640501"/>
                </a:cubicBezTo>
                <a:cubicBezTo>
                  <a:pt x="1501433" y="642449"/>
                  <a:pt x="1511359" y="643310"/>
                  <a:pt x="1521191" y="644715"/>
                </a:cubicBezTo>
                <a:cubicBezTo>
                  <a:pt x="1533832" y="640501"/>
                  <a:pt x="1556832" y="645201"/>
                  <a:pt x="1559115" y="632073"/>
                </a:cubicBezTo>
                <a:cubicBezTo>
                  <a:pt x="1564076" y="603545"/>
                  <a:pt x="1545574" y="575758"/>
                  <a:pt x="1538046" y="547797"/>
                </a:cubicBezTo>
                <a:cubicBezTo>
                  <a:pt x="1535737" y="539219"/>
                  <a:pt x="1533933" y="530280"/>
                  <a:pt x="1529619" y="522514"/>
                </a:cubicBezTo>
                <a:cubicBezTo>
                  <a:pt x="1526725" y="517305"/>
                  <a:pt x="1520792" y="514451"/>
                  <a:pt x="1516977" y="509873"/>
                </a:cubicBezTo>
                <a:cubicBezTo>
                  <a:pt x="1513735" y="505982"/>
                  <a:pt x="1511359" y="501445"/>
                  <a:pt x="1508550" y="497231"/>
                </a:cubicBezTo>
                <a:cubicBezTo>
                  <a:pt x="1507145" y="491613"/>
                  <a:pt x="1504336" y="486167"/>
                  <a:pt x="1504336" y="480376"/>
                </a:cubicBezTo>
                <a:cubicBezTo>
                  <a:pt x="1504336" y="424850"/>
                  <a:pt x="1596253" y="466652"/>
                  <a:pt x="1626537" y="467734"/>
                </a:cubicBezTo>
                <a:cubicBezTo>
                  <a:pt x="1643392" y="466329"/>
                  <a:pt x="1667721" y="477593"/>
                  <a:pt x="1677103" y="463520"/>
                </a:cubicBezTo>
                <a:cubicBezTo>
                  <a:pt x="1686222" y="449841"/>
                  <a:pt x="1667939" y="431698"/>
                  <a:pt x="1660247" y="417168"/>
                </a:cubicBezTo>
                <a:cubicBezTo>
                  <a:pt x="1649330" y="396547"/>
                  <a:pt x="1615032" y="371953"/>
                  <a:pt x="1601254" y="358175"/>
                </a:cubicBezTo>
                <a:cubicBezTo>
                  <a:pt x="1594894" y="351815"/>
                  <a:pt x="1590017" y="344129"/>
                  <a:pt x="1584398" y="337106"/>
                </a:cubicBezTo>
                <a:cubicBezTo>
                  <a:pt x="1616897" y="315440"/>
                  <a:pt x="1587486" y="331069"/>
                  <a:pt x="1664461" y="337106"/>
                </a:cubicBezTo>
                <a:cubicBezTo>
                  <a:pt x="1713552" y="340956"/>
                  <a:pt x="1762784" y="342724"/>
                  <a:pt x="1811945" y="345533"/>
                </a:cubicBezTo>
                <a:cubicBezTo>
                  <a:pt x="1806327" y="338510"/>
                  <a:pt x="1801812" y="330439"/>
                  <a:pt x="1795090" y="324464"/>
                </a:cubicBezTo>
                <a:cubicBezTo>
                  <a:pt x="1788969" y="319023"/>
                  <a:pt x="1781346" y="315486"/>
                  <a:pt x="1774021" y="311823"/>
                </a:cubicBezTo>
                <a:cubicBezTo>
                  <a:pt x="1754830" y="302227"/>
                  <a:pt x="1748698" y="300572"/>
                  <a:pt x="1731882" y="294967"/>
                </a:cubicBezTo>
                <a:cubicBezTo>
                  <a:pt x="1726264" y="290753"/>
                  <a:pt x="1720742" y="286408"/>
                  <a:pt x="1715027" y="282326"/>
                </a:cubicBezTo>
                <a:cubicBezTo>
                  <a:pt x="1710906" y="279382"/>
                  <a:pt x="1705966" y="277479"/>
                  <a:pt x="1702385" y="273898"/>
                </a:cubicBezTo>
                <a:cubicBezTo>
                  <a:pt x="1694217" y="265730"/>
                  <a:pt x="1693171" y="258896"/>
                  <a:pt x="1689744" y="248615"/>
                </a:cubicBezTo>
                <a:cubicBezTo>
                  <a:pt x="1699760" y="158476"/>
                  <a:pt x="1686608" y="270571"/>
                  <a:pt x="1702385" y="160125"/>
                </a:cubicBezTo>
                <a:cubicBezTo>
                  <a:pt x="1704184" y="147534"/>
                  <a:pt x="1705393" y="134863"/>
                  <a:pt x="1706599" y="122201"/>
                </a:cubicBezTo>
                <a:cubicBezTo>
                  <a:pt x="1708203" y="105363"/>
                  <a:pt x="1708578" y="88400"/>
                  <a:pt x="1710813" y="71635"/>
                </a:cubicBezTo>
                <a:cubicBezTo>
                  <a:pt x="1711400" y="67232"/>
                  <a:pt x="1713336" y="63100"/>
                  <a:pt x="1715027" y="58993"/>
                </a:cubicBezTo>
                <a:cubicBezTo>
                  <a:pt x="1723173" y="39210"/>
                  <a:pt x="1740310" y="0"/>
                  <a:pt x="1740310" y="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3082063" flipH="1">
            <a:off x="6522898" y="1233738"/>
            <a:ext cx="792804" cy="538378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04800" y="2241620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04800" y="2775020"/>
            <a:ext cx="489147" cy="4253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4800" y="1752600"/>
            <a:ext cx="489147" cy="425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14400" y="2209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Not backtracked from (</a:t>
            </a:r>
            <a:r>
              <a:rPr lang="en-US" dirty="0" err="1" smtClean="0">
                <a:latin typeface="Arial Narrow" pitchFamily="34" charset="0"/>
              </a:rPr>
              <a:t>Unfinsihed</a:t>
            </a:r>
            <a:r>
              <a:rPr lang="en-US" dirty="0" smtClean="0">
                <a:latin typeface="Arial Narrow" pitchFamily="34" charset="0"/>
              </a:rPr>
              <a:t>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4400" y="2743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B</a:t>
            </a:r>
            <a:r>
              <a:rPr lang="en-US" dirty="0" smtClean="0">
                <a:latin typeface="Arial Narrow" pitchFamily="34" charset="0"/>
              </a:rPr>
              <a:t>acktracked from (Finished)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62200" y="3962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Back Edge =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Target is grey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000" y="60960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(1 (2 (3 </a:t>
            </a:r>
            <a:r>
              <a:rPr lang="en-US" sz="2800" dirty="0" smtClean="0">
                <a:latin typeface="Arial Narrow" pitchFamily="34" charset="0"/>
              </a:rPr>
              <a:t>(4 4)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(5 (6   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7200" y="54864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Discover and Finish intervals: 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05600" y="2438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Back Edge =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Target is grey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038600" y="19812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4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04800" y="990600"/>
            <a:ext cx="4876800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How to detect edge types? Tree, Back, Forward, Cross..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14400" y="1752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Not Discovered (Undiscovered) </a:t>
            </a:r>
            <a:endParaRPr lang="en-US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191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1828800" y="0"/>
            <a:ext cx="499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00FF"/>
                </a:solidFill>
                <a:latin typeface="Arial Narrow" pitchFamily="34" charset="0"/>
              </a:rPr>
              <a:t>Directed DFS Tree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06931" y="1143000"/>
            <a:ext cx="4774372" cy="376400"/>
            <a:chOff x="406931" y="1143000"/>
            <a:chExt cx="4774372" cy="3764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E075A47B-F442-4379-A016-8BF8784D5F23}"/>
                </a:ext>
              </a:extLst>
            </p:cNvPr>
            <p:cNvGrpSpPr/>
            <p:nvPr/>
          </p:nvGrpSpPr>
          <p:grpSpPr>
            <a:xfrm>
              <a:off x="406931" y="1150068"/>
              <a:ext cx="3403069" cy="369332"/>
              <a:chOff x="167526" y="6024081"/>
              <a:chExt cx="3403069" cy="369332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167526" y="6208747"/>
                <a:ext cx="990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1407787" y="6024081"/>
                <a:ext cx="2162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 Narrow" pitchFamily="34" charset="0"/>
                  </a:rPr>
                  <a:t>Detecting Back </a:t>
                </a:r>
                <a:r>
                  <a:rPr lang="en-US" dirty="0">
                    <a:latin typeface="Arial Narrow" pitchFamily="34" charset="0"/>
                  </a:rPr>
                  <a:t>Edges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C38A94E2-3087-4727-B508-8DD16A286DFF}"/>
                </a:ext>
              </a:extLst>
            </p:cNvPr>
            <p:cNvSpPr txBox="1"/>
            <p:nvPr/>
          </p:nvSpPr>
          <p:spPr>
            <a:xfrm>
              <a:off x="3657600" y="1143000"/>
              <a:ext cx="1523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>
                  <a:srgbClr val="FF0000"/>
                </a:buClr>
                <a:buSzPct val="150000"/>
              </a:pPr>
              <a:r>
                <a:rPr lang="en-US" dirty="0" smtClean="0">
                  <a:solidFill>
                    <a:srgbClr val="FF0000"/>
                  </a:solidFill>
                  <a:latin typeface="Arial Narrow" pitchFamily="34" charset="0"/>
                </a:rPr>
                <a:t>(t</a:t>
              </a:r>
              <a:r>
                <a:rPr lang="en-US" i="0" dirty="0" smtClean="0">
                  <a:solidFill>
                    <a:srgbClr val="FF0000"/>
                  </a:solidFill>
                  <a:latin typeface="Arial Narrow" pitchFamily="34" charset="0"/>
                </a:rPr>
                <a:t>o ancestors)</a:t>
              </a:r>
              <a:endParaRPr lang="en-US" i="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</p:grpSp>
      <p:sp>
        <p:nvSpPr>
          <p:cNvPr id="2" name="Oval 1"/>
          <p:cNvSpPr/>
          <p:nvPr/>
        </p:nvSpPr>
        <p:spPr>
          <a:xfrm>
            <a:off x="6255457" y="4832420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696432" y="3910765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927771" y="2918212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9477" y="1996556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16293" y="2181608"/>
            <a:ext cx="489147" cy="4253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88313" y="1500280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41005" y="1067691"/>
            <a:ext cx="489147" cy="4253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73508" y="4194351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42168" y="3556282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39754" y="3130902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4366990" y="2359641"/>
            <a:ext cx="632416" cy="62086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5345284" y="3281297"/>
            <a:ext cx="422781" cy="691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6113945" y="4273849"/>
            <a:ext cx="386086" cy="55857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5345284" y="2544692"/>
            <a:ext cx="842643" cy="4358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6185579" y="1493071"/>
            <a:ext cx="175288" cy="68853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6533806" y="1863365"/>
            <a:ext cx="926141" cy="3805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6672970" y="4557436"/>
            <a:ext cx="772172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7584328" y="3556282"/>
            <a:ext cx="33754" cy="6380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7791021" y="3919366"/>
            <a:ext cx="422781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3850810" y="2349837"/>
            <a:ext cx="1883522" cy="1896184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6116294" y="2616601"/>
            <a:ext cx="523036" cy="1365060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227715" y="4873296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715" y="4873296"/>
                <a:ext cx="544632" cy="343627"/>
              </a:xfrm>
              <a:prstGeom prst="rect">
                <a:avLst/>
              </a:prstGeom>
              <a:blipFill rotWithShape="1">
                <a:blip r:embed="rId3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664454" y="3930222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54" y="3930222"/>
                <a:ext cx="544632" cy="343627"/>
              </a:xfrm>
              <a:prstGeom prst="rect">
                <a:avLst/>
              </a:prstGeom>
              <a:blipFill rotWithShape="1">
                <a:blip r:embed="rId4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0029" y="292109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029" y="2921098"/>
                <a:ext cx="544632" cy="343627"/>
              </a:xfrm>
              <a:prstGeom prst="rect">
                <a:avLst/>
              </a:prstGeom>
              <a:blipFill rotWithShape="1">
                <a:blip r:embed="rId5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937724" y="2016014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724" y="2016014"/>
                <a:ext cx="54463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094697" y="2201065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697" y="2201065"/>
                <a:ext cx="544632" cy="343627"/>
              </a:xfrm>
              <a:prstGeom prst="rect">
                <a:avLst/>
              </a:prstGeom>
              <a:blipFill rotWithShape="1">
                <a:blip r:embed="rId7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923923" y="1108567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923" y="1108567"/>
                <a:ext cx="54463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384760" y="1519737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760" y="1519737"/>
                <a:ext cx="544632" cy="343627"/>
              </a:xfrm>
              <a:prstGeom prst="rect">
                <a:avLst/>
              </a:prstGeom>
              <a:blipFill rotWithShape="1">
                <a:blip r:embed="rId9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360571" y="4246062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571" y="4246062"/>
                <a:ext cx="544632" cy="343627"/>
              </a:xfrm>
              <a:prstGeom prst="rect">
                <a:avLst/>
              </a:prstGeom>
              <a:blipFill rotWithShape="1">
                <a:blip r:embed="rId10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328889" y="317177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889" y="3171778"/>
                <a:ext cx="544632" cy="343627"/>
              </a:xfrm>
              <a:prstGeom prst="rect">
                <a:avLst/>
              </a:prstGeom>
              <a:blipFill rotWithShape="1">
                <a:blip r:embed="rId11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142168" y="358294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168" y="3582948"/>
                <a:ext cx="544632" cy="343627"/>
              </a:xfrm>
              <a:prstGeom prst="rect">
                <a:avLst/>
              </a:prstGeom>
              <a:blipFill rotWithShape="1">
                <a:blip r:embed="rId12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reeform 44"/>
          <p:cNvSpPr/>
          <p:nvPr/>
        </p:nvSpPr>
        <p:spPr>
          <a:xfrm rot="8631544" flipH="1">
            <a:off x="6286060" y="3891632"/>
            <a:ext cx="1552555" cy="605436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189132" y="3409682"/>
            <a:ext cx="1158319" cy="699381"/>
          </a:xfrm>
          <a:custGeom>
            <a:avLst/>
            <a:gdLst>
              <a:gd name="connsiteX0" fmla="*/ 1263111 w 1263111"/>
              <a:gd name="connsiteY0" fmla="*/ 0 h 751698"/>
              <a:gd name="connsiteX1" fmla="*/ 1201118 w 1263111"/>
              <a:gd name="connsiteY1" fmla="*/ 15498 h 751698"/>
              <a:gd name="connsiteX2" fmla="*/ 1208867 w 1263111"/>
              <a:gd name="connsiteY2" fmla="*/ 92990 h 751698"/>
              <a:gd name="connsiteX3" fmla="*/ 1224366 w 1263111"/>
              <a:gd name="connsiteY3" fmla="*/ 154983 h 751698"/>
              <a:gd name="connsiteX4" fmla="*/ 1216617 w 1263111"/>
              <a:gd name="connsiteY4" fmla="*/ 178230 h 751698"/>
              <a:gd name="connsiteX5" fmla="*/ 1139125 w 1263111"/>
              <a:gd name="connsiteY5" fmla="*/ 170481 h 751698"/>
              <a:gd name="connsiteX6" fmla="*/ 1092630 w 1263111"/>
              <a:gd name="connsiteY6" fmla="*/ 139485 h 751698"/>
              <a:gd name="connsiteX7" fmla="*/ 1069383 w 1263111"/>
              <a:gd name="connsiteY7" fmla="*/ 131735 h 751698"/>
              <a:gd name="connsiteX8" fmla="*/ 968644 w 1263111"/>
              <a:gd name="connsiteY8" fmla="*/ 139485 h 751698"/>
              <a:gd name="connsiteX9" fmla="*/ 960894 w 1263111"/>
              <a:gd name="connsiteY9" fmla="*/ 162732 h 751698"/>
              <a:gd name="connsiteX10" fmla="*/ 953145 w 1263111"/>
              <a:gd name="connsiteY10" fmla="*/ 325464 h 751698"/>
              <a:gd name="connsiteX11" fmla="*/ 836908 w 1263111"/>
              <a:gd name="connsiteY11" fmla="*/ 309966 h 751698"/>
              <a:gd name="connsiteX12" fmla="*/ 790413 w 1263111"/>
              <a:gd name="connsiteY12" fmla="*/ 294468 h 751698"/>
              <a:gd name="connsiteX13" fmla="*/ 736169 w 1263111"/>
              <a:gd name="connsiteY13" fmla="*/ 302217 h 751698"/>
              <a:gd name="connsiteX14" fmla="*/ 705172 w 1263111"/>
              <a:gd name="connsiteY14" fmla="*/ 309966 h 751698"/>
              <a:gd name="connsiteX15" fmla="*/ 689674 w 1263111"/>
              <a:gd name="connsiteY15" fmla="*/ 333213 h 751698"/>
              <a:gd name="connsiteX16" fmla="*/ 658678 w 1263111"/>
              <a:gd name="connsiteY16" fmla="*/ 488197 h 751698"/>
              <a:gd name="connsiteX17" fmla="*/ 526942 w 1263111"/>
              <a:gd name="connsiteY17" fmla="*/ 480447 h 751698"/>
              <a:gd name="connsiteX18" fmla="*/ 480447 w 1263111"/>
              <a:gd name="connsiteY18" fmla="*/ 480447 h 751698"/>
              <a:gd name="connsiteX19" fmla="*/ 464949 w 1263111"/>
              <a:gd name="connsiteY19" fmla="*/ 526942 h 751698"/>
              <a:gd name="connsiteX20" fmla="*/ 457200 w 1263111"/>
              <a:gd name="connsiteY20" fmla="*/ 550190 h 751698"/>
              <a:gd name="connsiteX21" fmla="*/ 426203 w 1263111"/>
              <a:gd name="connsiteY21" fmla="*/ 588935 h 751698"/>
              <a:gd name="connsiteX22" fmla="*/ 364210 w 1263111"/>
              <a:gd name="connsiteY22" fmla="*/ 596685 h 751698"/>
              <a:gd name="connsiteX23" fmla="*/ 271220 w 1263111"/>
              <a:gd name="connsiteY23" fmla="*/ 604434 h 751698"/>
              <a:gd name="connsiteX24" fmla="*/ 263471 w 1263111"/>
              <a:gd name="connsiteY24" fmla="*/ 627681 h 751698"/>
              <a:gd name="connsiteX25" fmla="*/ 224725 w 1263111"/>
              <a:gd name="connsiteY25" fmla="*/ 658678 h 751698"/>
              <a:gd name="connsiteX26" fmla="*/ 201478 w 1263111"/>
              <a:gd name="connsiteY26" fmla="*/ 681925 h 751698"/>
              <a:gd name="connsiteX27" fmla="*/ 170481 w 1263111"/>
              <a:gd name="connsiteY27" fmla="*/ 689674 h 751698"/>
              <a:gd name="connsiteX28" fmla="*/ 147233 w 1263111"/>
              <a:gd name="connsiteY28" fmla="*/ 697424 h 751698"/>
              <a:gd name="connsiteX29" fmla="*/ 123986 w 1263111"/>
              <a:gd name="connsiteY29" fmla="*/ 712922 h 751698"/>
              <a:gd name="connsiteX30" fmla="*/ 54244 w 1263111"/>
              <a:gd name="connsiteY30" fmla="*/ 728420 h 751698"/>
              <a:gd name="connsiteX31" fmla="*/ 30996 w 1263111"/>
              <a:gd name="connsiteY31" fmla="*/ 736169 h 751698"/>
              <a:gd name="connsiteX32" fmla="*/ 0 w 1263111"/>
              <a:gd name="connsiteY32" fmla="*/ 751668 h 75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3111" h="751698">
                <a:moveTo>
                  <a:pt x="1263111" y="0"/>
                </a:moveTo>
                <a:cubicBezTo>
                  <a:pt x="1242447" y="5166"/>
                  <a:pt x="1211851" y="-2901"/>
                  <a:pt x="1201118" y="15498"/>
                </a:cubicBezTo>
                <a:cubicBezTo>
                  <a:pt x="1188038" y="37921"/>
                  <a:pt x="1204599" y="67384"/>
                  <a:pt x="1208867" y="92990"/>
                </a:cubicBezTo>
                <a:cubicBezTo>
                  <a:pt x="1212369" y="114001"/>
                  <a:pt x="1224366" y="154983"/>
                  <a:pt x="1224366" y="154983"/>
                </a:cubicBezTo>
                <a:cubicBezTo>
                  <a:pt x="1221783" y="162732"/>
                  <a:pt x="1224653" y="176769"/>
                  <a:pt x="1216617" y="178230"/>
                </a:cubicBezTo>
                <a:cubicBezTo>
                  <a:pt x="1191076" y="182874"/>
                  <a:pt x="1163903" y="178224"/>
                  <a:pt x="1139125" y="170481"/>
                </a:cubicBezTo>
                <a:cubicBezTo>
                  <a:pt x="1121346" y="164925"/>
                  <a:pt x="1110300" y="145376"/>
                  <a:pt x="1092630" y="139485"/>
                </a:cubicBezTo>
                <a:lnTo>
                  <a:pt x="1069383" y="131735"/>
                </a:lnTo>
                <a:cubicBezTo>
                  <a:pt x="1035803" y="134318"/>
                  <a:pt x="1001027" y="130233"/>
                  <a:pt x="968644" y="139485"/>
                </a:cubicBezTo>
                <a:cubicBezTo>
                  <a:pt x="960790" y="141729"/>
                  <a:pt x="961572" y="154592"/>
                  <a:pt x="960894" y="162732"/>
                </a:cubicBezTo>
                <a:cubicBezTo>
                  <a:pt x="956384" y="216850"/>
                  <a:pt x="955728" y="271220"/>
                  <a:pt x="953145" y="325464"/>
                </a:cubicBezTo>
                <a:cubicBezTo>
                  <a:pt x="915827" y="321732"/>
                  <a:pt x="874077" y="320103"/>
                  <a:pt x="836908" y="309966"/>
                </a:cubicBezTo>
                <a:cubicBezTo>
                  <a:pt x="821147" y="305668"/>
                  <a:pt x="790413" y="294468"/>
                  <a:pt x="790413" y="294468"/>
                </a:cubicBezTo>
                <a:cubicBezTo>
                  <a:pt x="772332" y="297051"/>
                  <a:pt x="754139" y="298950"/>
                  <a:pt x="736169" y="302217"/>
                </a:cubicBezTo>
                <a:cubicBezTo>
                  <a:pt x="725690" y="304122"/>
                  <a:pt x="714034" y="304058"/>
                  <a:pt x="705172" y="309966"/>
                </a:cubicBezTo>
                <a:cubicBezTo>
                  <a:pt x="697423" y="315132"/>
                  <a:pt x="694840" y="325464"/>
                  <a:pt x="689674" y="333213"/>
                </a:cubicBezTo>
                <a:cubicBezTo>
                  <a:pt x="662624" y="414364"/>
                  <a:pt x="676486" y="363536"/>
                  <a:pt x="658678" y="488197"/>
                </a:cubicBezTo>
                <a:cubicBezTo>
                  <a:pt x="614766" y="485614"/>
                  <a:pt x="570712" y="484824"/>
                  <a:pt x="526942" y="480447"/>
                </a:cubicBezTo>
                <a:cubicBezTo>
                  <a:pt x="479256" y="475678"/>
                  <a:pt x="528132" y="464552"/>
                  <a:pt x="480447" y="480447"/>
                </a:cubicBezTo>
                <a:lnTo>
                  <a:pt x="464949" y="526942"/>
                </a:lnTo>
                <a:lnTo>
                  <a:pt x="457200" y="550190"/>
                </a:lnTo>
                <a:cubicBezTo>
                  <a:pt x="450312" y="570854"/>
                  <a:pt x="451906" y="581925"/>
                  <a:pt x="426203" y="588935"/>
                </a:cubicBezTo>
                <a:cubicBezTo>
                  <a:pt x="406112" y="594415"/>
                  <a:pt x="384932" y="594613"/>
                  <a:pt x="364210" y="596685"/>
                </a:cubicBezTo>
                <a:cubicBezTo>
                  <a:pt x="333260" y="599780"/>
                  <a:pt x="302217" y="601851"/>
                  <a:pt x="271220" y="604434"/>
                </a:cubicBezTo>
                <a:cubicBezTo>
                  <a:pt x="268637" y="612183"/>
                  <a:pt x="267674" y="620677"/>
                  <a:pt x="263471" y="627681"/>
                </a:cubicBezTo>
                <a:cubicBezTo>
                  <a:pt x="254452" y="642712"/>
                  <a:pt x="237397" y="648118"/>
                  <a:pt x="224725" y="658678"/>
                </a:cubicBezTo>
                <a:cubicBezTo>
                  <a:pt x="216306" y="665694"/>
                  <a:pt x="210993" y="676488"/>
                  <a:pt x="201478" y="681925"/>
                </a:cubicBezTo>
                <a:cubicBezTo>
                  <a:pt x="192231" y="687209"/>
                  <a:pt x="180722" y="686748"/>
                  <a:pt x="170481" y="689674"/>
                </a:cubicBezTo>
                <a:cubicBezTo>
                  <a:pt x="162627" y="691918"/>
                  <a:pt x="154539" y="693771"/>
                  <a:pt x="147233" y="697424"/>
                </a:cubicBezTo>
                <a:cubicBezTo>
                  <a:pt x="138903" y="701589"/>
                  <a:pt x="132316" y="708757"/>
                  <a:pt x="123986" y="712922"/>
                </a:cubicBezTo>
                <a:cubicBezTo>
                  <a:pt x="103053" y="723389"/>
                  <a:pt x="75673" y="723658"/>
                  <a:pt x="54244" y="728420"/>
                </a:cubicBezTo>
                <a:cubicBezTo>
                  <a:pt x="46270" y="730192"/>
                  <a:pt x="38745" y="733586"/>
                  <a:pt x="30996" y="736169"/>
                </a:cubicBezTo>
                <a:cubicBezTo>
                  <a:pt x="5600" y="753101"/>
                  <a:pt x="17062" y="751668"/>
                  <a:pt x="0" y="751668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B6F96B4B-CCC1-467D-80F7-186CFBE8759A}"/>
              </a:ext>
            </a:extLst>
          </p:cNvPr>
          <p:cNvSpPr/>
          <p:nvPr/>
        </p:nvSpPr>
        <p:spPr>
          <a:xfrm>
            <a:off x="6742994" y="3972514"/>
            <a:ext cx="1661620" cy="1160482"/>
          </a:xfrm>
          <a:custGeom>
            <a:avLst/>
            <a:gdLst>
              <a:gd name="connsiteX0" fmla="*/ 0 w 1811945"/>
              <a:gd name="connsiteY0" fmla="*/ 1205154 h 1247292"/>
              <a:gd name="connsiteX1" fmla="*/ 50566 w 1811945"/>
              <a:gd name="connsiteY1" fmla="*/ 1158802 h 1247292"/>
              <a:gd name="connsiteX2" fmla="*/ 71635 w 1811945"/>
              <a:gd name="connsiteY2" fmla="*/ 1125091 h 1247292"/>
              <a:gd name="connsiteX3" fmla="*/ 80063 w 1811945"/>
              <a:gd name="connsiteY3" fmla="*/ 1112450 h 1247292"/>
              <a:gd name="connsiteX4" fmla="*/ 92704 w 1811945"/>
              <a:gd name="connsiteY4" fmla="*/ 1104022 h 1247292"/>
              <a:gd name="connsiteX5" fmla="*/ 105346 w 1811945"/>
              <a:gd name="connsiteY5" fmla="*/ 1112450 h 1247292"/>
              <a:gd name="connsiteX6" fmla="*/ 126415 w 1811945"/>
              <a:gd name="connsiteY6" fmla="*/ 1154588 h 1247292"/>
              <a:gd name="connsiteX7" fmla="*/ 143270 w 1811945"/>
              <a:gd name="connsiteY7" fmla="*/ 1163015 h 1247292"/>
              <a:gd name="connsiteX8" fmla="*/ 181195 w 1811945"/>
              <a:gd name="connsiteY8" fmla="*/ 1222009 h 1247292"/>
              <a:gd name="connsiteX9" fmla="*/ 214905 w 1811945"/>
              <a:gd name="connsiteY9" fmla="*/ 1247292 h 1247292"/>
              <a:gd name="connsiteX10" fmla="*/ 269685 w 1811945"/>
              <a:gd name="connsiteY10" fmla="*/ 1222009 h 1247292"/>
              <a:gd name="connsiteX11" fmla="*/ 282327 w 1811945"/>
              <a:gd name="connsiteY11" fmla="*/ 1192512 h 1247292"/>
              <a:gd name="connsiteX12" fmla="*/ 290754 w 1811945"/>
              <a:gd name="connsiteY12" fmla="*/ 1116663 h 1247292"/>
              <a:gd name="connsiteX13" fmla="*/ 307609 w 1811945"/>
              <a:gd name="connsiteY13" fmla="*/ 1095594 h 1247292"/>
              <a:gd name="connsiteX14" fmla="*/ 345534 w 1811945"/>
              <a:gd name="connsiteY14" fmla="*/ 1116663 h 1247292"/>
              <a:gd name="connsiteX15" fmla="*/ 387672 w 1811945"/>
              <a:gd name="connsiteY15" fmla="*/ 1188298 h 1247292"/>
              <a:gd name="connsiteX16" fmla="*/ 404527 w 1811945"/>
              <a:gd name="connsiteY16" fmla="*/ 1213581 h 1247292"/>
              <a:gd name="connsiteX17" fmla="*/ 425597 w 1811945"/>
              <a:gd name="connsiteY17" fmla="*/ 1222009 h 1247292"/>
              <a:gd name="connsiteX18" fmla="*/ 488804 w 1811945"/>
              <a:gd name="connsiteY18" fmla="*/ 1209367 h 1247292"/>
              <a:gd name="connsiteX19" fmla="*/ 505659 w 1811945"/>
              <a:gd name="connsiteY19" fmla="*/ 1184085 h 1247292"/>
              <a:gd name="connsiteX20" fmla="*/ 535156 w 1811945"/>
              <a:gd name="connsiteY20" fmla="*/ 1116663 h 1247292"/>
              <a:gd name="connsiteX21" fmla="*/ 539370 w 1811945"/>
              <a:gd name="connsiteY21" fmla="*/ 1074525 h 1247292"/>
              <a:gd name="connsiteX22" fmla="*/ 602577 w 1811945"/>
              <a:gd name="connsiteY22" fmla="*/ 1120877 h 1247292"/>
              <a:gd name="connsiteX23" fmla="*/ 611005 w 1811945"/>
              <a:gd name="connsiteY23" fmla="*/ 1137732 h 1247292"/>
              <a:gd name="connsiteX24" fmla="*/ 644715 w 1811945"/>
              <a:gd name="connsiteY24" fmla="*/ 1196726 h 1247292"/>
              <a:gd name="connsiteX25" fmla="*/ 669998 w 1811945"/>
              <a:gd name="connsiteY25" fmla="*/ 1205154 h 1247292"/>
              <a:gd name="connsiteX26" fmla="*/ 703709 w 1811945"/>
              <a:gd name="connsiteY26" fmla="*/ 1179871 h 1247292"/>
              <a:gd name="connsiteX27" fmla="*/ 737420 w 1811945"/>
              <a:gd name="connsiteY27" fmla="*/ 1129305 h 1247292"/>
              <a:gd name="connsiteX28" fmla="*/ 758489 w 1811945"/>
              <a:gd name="connsiteY28" fmla="*/ 1023959 h 1247292"/>
              <a:gd name="connsiteX29" fmla="*/ 779558 w 1811945"/>
              <a:gd name="connsiteY29" fmla="*/ 1028173 h 1247292"/>
              <a:gd name="connsiteX30" fmla="*/ 813268 w 1811945"/>
              <a:gd name="connsiteY30" fmla="*/ 1074525 h 1247292"/>
              <a:gd name="connsiteX31" fmla="*/ 817482 w 1811945"/>
              <a:gd name="connsiteY31" fmla="*/ 1108236 h 1247292"/>
              <a:gd name="connsiteX32" fmla="*/ 821696 w 1811945"/>
              <a:gd name="connsiteY32" fmla="*/ 1133519 h 1247292"/>
              <a:gd name="connsiteX33" fmla="*/ 834338 w 1811945"/>
              <a:gd name="connsiteY33" fmla="*/ 1141946 h 1247292"/>
              <a:gd name="connsiteX34" fmla="*/ 846979 w 1811945"/>
              <a:gd name="connsiteY34" fmla="*/ 1154588 h 1247292"/>
              <a:gd name="connsiteX35" fmla="*/ 943897 w 1811945"/>
              <a:gd name="connsiteY35" fmla="*/ 1116663 h 1247292"/>
              <a:gd name="connsiteX36" fmla="*/ 948111 w 1811945"/>
              <a:gd name="connsiteY36" fmla="*/ 1091380 h 1247292"/>
              <a:gd name="connsiteX37" fmla="*/ 960752 w 1811945"/>
              <a:gd name="connsiteY37" fmla="*/ 990249 h 1247292"/>
              <a:gd name="connsiteX38" fmla="*/ 969180 w 1811945"/>
              <a:gd name="connsiteY38" fmla="*/ 977607 h 1247292"/>
              <a:gd name="connsiteX39" fmla="*/ 981821 w 1811945"/>
              <a:gd name="connsiteY39" fmla="*/ 998676 h 1247292"/>
              <a:gd name="connsiteX40" fmla="*/ 1015532 w 1811945"/>
              <a:gd name="connsiteY40" fmla="*/ 1049242 h 1247292"/>
              <a:gd name="connsiteX41" fmla="*/ 1049243 w 1811945"/>
              <a:gd name="connsiteY41" fmla="*/ 1053456 h 1247292"/>
              <a:gd name="connsiteX42" fmla="*/ 1163016 w 1811945"/>
              <a:gd name="connsiteY42" fmla="*/ 981821 h 1247292"/>
              <a:gd name="connsiteX43" fmla="*/ 1158802 w 1811945"/>
              <a:gd name="connsiteY43" fmla="*/ 964966 h 1247292"/>
              <a:gd name="connsiteX44" fmla="*/ 1163016 w 1811945"/>
              <a:gd name="connsiteY44" fmla="*/ 931255 h 1247292"/>
              <a:gd name="connsiteX45" fmla="*/ 1230437 w 1811945"/>
              <a:gd name="connsiteY45" fmla="*/ 956538 h 1247292"/>
              <a:gd name="connsiteX46" fmla="*/ 1268362 w 1811945"/>
              <a:gd name="connsiteY46" fmla="*/ 981821 h 1247292"/>
              <a:gd name="connsiteX47" fmla="*/ 1365280 w 1811945"/>
              <a:gd name="connsiteY47" fmla="*/ 969179 h 1247292"/>
              <a:gd name="connsiteX48" fmla="*/ 1352638 w 1811945"/>
              <a:gd name="connsiteY48" fmla="*/ 914400 h 1247292"/>
              <a:gd name="connsiteX49" fmla="*/ 1327355 w 1811945"/>
              <a:gd name="connsiteY49" fmla="*/ 855406 h 1247292"/>
              <a:gd name="connsiteX50" fmla="*/ 1310500 w 1811945"/>
              <a:gd name="connsiteY50" fmla="*/ 813268 h 1247292"/>
              <a:gd name="connsiteX51" fmla="*/ 1318927 w 1811945"/>
              <a:gd name="connsiteY51" fmla="*/ 775344 h 1247292"/>
              <a:gd name="connsiteX52" fmla="*/ 1432701 w 1811945"/>
              <a:gd name="connsiteY52" fmla="*/ 787985 h 1247292"/>
              <a:gd name="connsiteX53" fmla="*/ 1453770 w 1811945"/>
              <a:gd name="connsiteY53" fmla="*/ 796413 h 1247292"/>
              <a:gd name="connsiteX54" fmla="*/ 1466411 w 1811945"/>
              <a:gd name="connsiteY54" fmla="*/ 804840 h 1247292"/>
              <a:gd name="connsiteX55" fmla="*/ 1441128 w 1811945"/>
              <a:gd name="connsiteY55" fmla="*/ 716350 h 1247292"/>
              <a:gd name="connsiteX56" fmla="*/ 1424273 w 1811945"/>
              <a:gd name="connsiteY56" fmla="*/ 678426 h 1247292"/>
              <a:gd name="connsiteX57" fmla="*/ 1436915 w 1811945"/>
              <a:gd name="connsiteY57" fmla="*/ 632073 h 1247292"/>
              <a:gd name="connsiteX58" fmla="*/ 1457984 w 1811945"/>
              <a:gd name="connsiteY58" fmla="*/ 627860 h 1247292"/>
              <a:gd name="connsiteX59" fmla="*/ 1491694 w 1811945"/>
              <a:gd name="connsiteY59" fmla="*/ 640501 h 1247292"/>
              <a:gd name="connsiteX60" fmla="*/ 1521191 w 1811945"/>
              <a:gd name="connsiteY60" fmla="*/ 644715 h 1247292"/>
              <a:gd name="connsiteX61" fmla="*/ 1559115 w 1811945"/>
              <a:gd name="connsiteY61" fmla="*/ 632073 h 1247292"/>
              <a:gd name="connsiteX62" fmla="*/ 1538046 w 1811945"/>
              <a:gd name="connsiteY62" fmla="*/ 547797 h 1247292"/>
              <a:gd name="connsiteX63" fmla="*/ 1529619 w 1811945"/>
              <a:gd name="connsiteY63" fmla="*/ 522514 h 1247292"/>
              <a:gd name="connsiteX64" fmla="*/ 1516977 w 1811945"/>
              <a:gd name="connsiteY64" fmla="*/ 509873 h 1247292"/>
              <a:gd name="connsiteX65" fmla="*/ 1508550 w 1811945"/>
              <a:gd name="connsiteY65" fmla="*/ 497231 h 1247292"/>
              <a:gd name="connsiteX66" fmla="*/ 1504336 w 1811945"/>
              <a:gd name="connsiteY66" fmla="*/ 480376 h 1247292"/>
              <a:gd name="connsiteX67" fmla="*/ 1626537 w 1811945"/>
              <a:gd name="connsiteY67" fmla="*/ 467734 h 1247292"/>
              <a:gd name="connsiteX68" fmla="*/ 1677103 w 1811945"/>
              <a:gd name="connsiteY68" fmla="*/ 463520 h 1247292"/>
              <a:gd name="connsiteX69" fmla="*/ 1660247 w 1811945"/>
              <a:gd name="connsiteY69" fmla="*/ 417168 h 1247292"/>
              <a:gd name="connsiteX70" fmla="*/ 1601254 w 1811945"/>
              <a:gd name="connsiteY70" fmla="*/ 358175 h 1247292"/>
              <a:gd name="connsiteX71" fmla="*/ 1584398 w 1811945"/>
              <a:gd name="connsiteY71" fmla="*/ 337106 h 1247292"/>
              <a:gd name="connsiteX72" fmla="*/ 1664461 w 1811945"/>
              <a:gd name="connsiteY72" fmla="*/ 337106 h 1247292"/>
              <a:gd name="connsiteX73" fmla="*/ 1811945 w 1811945"/>
              <a:gd name="connsiteY73" fmla="*/ 345533 h 1247292"/>
              <a:gd name="connsiteX74" fmla="*/ 1795090 w 1811945"/>
              <a:gd name="connsiteY74" fmla="*/ 324464 h 1247292"/>
              <a:gd name="connsiteX75" fmla="*/ 1774021 w 1811945"/>
              <a:gd name="connsiteY75" fmla="*/ 311823 h 1247292"/>
              <a:gd name="connsiteX76" fmla="*/ 1731882 w 1811945"/>
              <a:gd name="connsiteY76" fmla="*/ 294967 h 1247292"/>
              <a:gd name="connsiteX77" fmla="*/ 1715027 w 1811945"/>
              <a:gd name="connsiteY77" fmla="*/ 282326 h 1247292"/>
              <a:gd name="connsiteX78" fmla="*/ 1702385 w 1811945"/>
              <a:gd name="connsiteY78" fmla="*/ 273898 h 1247292"/>
              <a:gd name="connsiteX79" fmla="*/ 1689744 w 1811945"/>
              <a:gd name="connsiteY79" fmla="*/ 248615 h 1247292"/>
              <a:gd name="connsiteX80" fmla="*/ 1702385 w 1811945"/>
              <a:gd name="connsiteY80" fmla="*/ 160125 h 1247292"/>
              <a:gd name="connsiteX81" fmla="*/ 1706599 w 1811945"/>
              <a:gd name="connsiteY81" fmla="*/ 122201 h 1247292"/>
              <a:gd name="connsiteX82" fmla="*/ 1710813 w 1811945"/>
              <a:gd name="connsiteY82" fmla="*/ 71635 h 1247292"/>
              <a:gd name="connsiteX83" fmla="*/ 1715027 w 1811945"/>
              <a:gd name="connsiteY83" fmla="*/ 58993 h 1247292"/>
              <a:gd name="connsiteX84" fmla="*/ 1740310 w 1811945"/>
              <a:gd name="connsiteY84" fmla="*/ 0 h 124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811945" h="1247292">
                <a:moveTo>
                  <a:pt x="0" y="1205154"/>
                </a:moveTo>
                <a:cubicBezTo>
                  <a:pt x="38677" y="1166477"/>
                  <a:pt x="20998" y="1180978"/>
                  <a:pt x="50566" y="1158802"/>
                </a:cubicBezTo>
                <a:cubicBezTo>
                  <a:pt x="57589" y="1147565"/>
                  <a:pt x="64521" y="1136270"/>
                  <a:pt x="71635" y="1125091"/>
                </a:cubicBezTo>
                <a:cubicBezTo>
                  <a:pt x="74354" y="1120818"/>
                  <a:pt x="75849" y="1115259"/>
                  <a:pt x="80063" y="1112450"/>
                </a:cubicBezTo>
                <a:lnTo>
                  <a:pt x="92704" y="1104022"/>
                </a:lnTo>
                <a:cubicBezTo>
                  <a:pt x="96918" y="1106831"/>
                  <a:pt x="102537" y="1108236"/>
                  <a:pt x="105346" y="1112450"/>
                </a:cubicBezTo>
                <a:cubicBezTo>
                  <a:pt x="114057" y="1125516"/>
                  <a:pt x="112369" y="1147565"/>
                  <a:pt x="126415" y="1154588"/>
                </a:cubicBezTo>
                <a:lnTo>
                  <a:pt x="143270" y="1163015"/>
                </a:lnTo>
                <a:cubicBezTo>
                  <a:pt x="156459" y="1189392"/>
                  <a:pt x="159569" y="1202047"/>
                  <a:pt x="181195" y="1222009"/>
                </a:cubicBezTo>
                <a:cubicBezTo>
                  <a:pt x="191516" y="1231536"/>
                  <a:pt x="214905" y="1247292"/>
                  <a:pt x="214905" y="1247292"/>
                </a:cubicBezTo>
                <a:cubicBezTo>
                  <a:pt x="233903" y="1241864"/>
                  <a:pt x="255940" y="1238809"/>
                  <a:pt x="269685" y="1222009"/>
                </a:cubicBezTo>
                <a:cubicBezTo>
                  <a:pt x="276459" y="1213730"/>
                  <a:pt x="278113" y="1202344"/>
                  <a:pt x="282327" y="1192512"/>
                </a:cubicBezTo>
                <a:cubicBezTo>
                  <a:pt x="285136" y="1167229"/>
                  <a:pt x="284333" y="1141278"/>
                  <a:pt x="290754" y="1116663"/>
                </a:cubicBezTo>
                <a:cubicBezTo>
                  <a:pt x="293024" y="1107960"/>
                  <a:pt x="298615" y="1095594"/>
                  <a:pt x="307609" y="1095594"/>
                </a:cubicBezTo>
                <a:cubicBezTo>
                  <a:pt x="322070" y="1095594"/>
                  <a:pt x="332892" y="1109640"/>
                  <a:pt x="345534" y="1116663"/>
                </a:cubicBezTo>
                <a:cubicBezTo>
                  <a:pt x="386837" y="1199269"/>
                  <a:pt x="353319" y="1141062"/>
                  <a:pt x="387672" y="1188298"/>
                </a:cubicBezTo>
                <a:cubicBezTo>
                  <a:pt x="393629" y="1196490"/>
                  <a:pt x="396957" y="1206852"/>
                  <a:pt x="404527" y="1213581"/>
                </a:cubicBezTo>
                <a:cubicBezTo>
                  <a:pt x="410181" y="1218606"/>
                  <a:pt x="418574" y="1219200"/>
                  <a:pt x="425597" y="1222009"/>
                </a:cubicBezTo>
                <a:cubicBezTo>
                  <a:pt x="446666" y="1217795"/>
                  <a:pt x="469386" y="1218565"/>
                  <a:pt x="488804" y="1209367"/>
                </a:cubicBezTo>
                <a:cubicBezTo>
                  <a:pt x="497957" y="1205031"/>
                  <a:pt x="500448" y="1192770"/>
                  <a:pt x="505659" y="1184085"/>
                </a:cubicBezTo>
                <a:cubicBezTo>
                  <a:pt x="529800" y="1143850"/>
                  <a:pt x="524094" y="1155378"/>
                  <a:pt x="535156" y="1116663"/>
                </a:cubicBezTo>
                <a:cubicBezTo>
                  <a:pt x="536561" y="1102617"/>
                  <a:pt x="525751" y="1078239"/>
                  <a:pt x="539370" y="1074525"/>
                </a:cubicBezTo>
                <a:cubicBezTo>
                  <a:pt x="543984" y="1073267"/>
                  <a:pt x="591668" y="1112150"/>
                  <a:pt x="602577" y="1120877"/>
                </a:cubicBezTo>
                <a:cubicBezTo>
                  <a:pt x="605386" y="1126495"/>
                  <a:pt x="608406" y="1132013"/>
                  <a:pt x="611005" y="1137732"/>
                </a:cubicBezTo>
                <a:cubicBezTo>
                  <a:pt x="619914" y="1157332"/>
                  <a:pt x="627020" y="1182248"/>
                  <a:pt x="644715" y="1196726"/>
                </a:cubicBezTo>
                <a:cubicBezTo>
                  <a:pt x="651590" y="1202351"/>
                  <a:pt x="661570" y="1202345"/>
                  <a:pt x="669998" y="1205154"/>
                </a:cubicBezTo>
                <a:cubicBezTo>
                  <a:pt x="681235" y="1196726"/>
                  <a:pt x="693355" y="1189362"/>
                  <a:pt x="703709" y="1179871"/>
                </a:cubicBezTo>
                <a:cubicBezTo>
                  <a:pt x="718065" y="1166711"/>
                  <a:pt x="728155" y="1145518"/>
                  <a:pt x="737420" y="1129305"/>
                </a:cubicBezTo>
                <a:cubicBezTo>
                  <a:pt x="738372" y="1122164"/>
                  <a:pt x="746233" y="1037747"/>
                  <a:pt x="758489" y="1023959"/>
                </a:cubicBezTo>
                <a:cubicBezTo>
                  <a:pt x="763247" y="1018606"/>
                  <a:pt x="772535" y="1026768"/>
                  <a:pt x="779558" y="1028173"/>
                </a:cubicBezTo>
                <a:cubicBezTo>
                  <a:pt x="800301" y="1042003"/>
                  <a:pt x="800961" y="1039656"/>
                  <a:pt x="813268" y="1074525"/>
                </a:cubicBezTo>
                <a:cubicBezTo>
                  <a:pt x="817037" y="1085204"/>
                  <a:pt x="815880" y="1097025"/>
                  <a:pt x="817482" y="1108236"/>
                </a:cubicBezTo>
                <a:cubicBezTo>
                  <a:pt x="818690" y="1116694"/>
                  <a:pt x="817875" y="1125877"/>
                  <a:pt x="821696" y="1133519"/>
                </a:cubicBezTo>
                <a:cubicBezTo>
                  <a:pt x="823961" y="1138049"/>
                  <a:pt x="830447" y="1138704"/>
                  <a:pt x="834338" y="1141946"/>
                </a:cubicBezTo>
                <a:cubicBezTo>
                  <a:pt x="838916" y="1145761"/>
                  <a:pt x="842765" y="1150374"/>
                  <a:pt x="846979" y="1154588"/>
                </a:cubicBezTo>
                <a:cubicBezTo>
                  <a:pt x="890258" y="1146950"/>
                  <a:pt x="921176" y="1155614"/>
                  <a:pt x="943897" y="1116663"/>
                </a:cubicBezTo>
                <a:cubicBezTo>
                  <a:pt x="948202" y="1109283"/>
                  <a:pt x="946706" y="1099808"/>
                  <a:pt x="948111" y="1091380"/>
                </a:cubicBezTo>
                <a:cubicBezTo>
                  <a:pt x="950500" y="1053160"/>
                  <a:pt x="948174" y="1024838"/>
                  <a:pt x="960752" y="990249"/>
                </a:cubicBezTo>
                <a:cubicBezTo>
                  <a:pt x="962483" y="985489"/>
                  <a:pt x="966371" y="981821"/>
                  <a:pt x="969180" y="977607"/>
                </a:cubicBezTo>
                <a:cubicBezTo>
                  <a:pt x="973394" y="984630"/>
                  <a:pt x="978158" y="991351"/>
                  <a:pt x="981821" y="998676"/>
                </a:cubicBezTo>
                <a:cubicBezTo>
                  <a:pt x="990700" y="1016434"/>
                  <a:pt x="993149" y="1041781"/>
                  <a:pt x="1015532" y="1049242"/>
                </a:cubicBezTo>
                <a:cubicBezTo>
                  <a:pt x="1026275" y="1052823"/>
                  <a:pt x="1038006" y="1052051"/>
                  <a:pt x="1049243" y="1053456"/>
                </a:cubicBezTo>
                <a:cubicBezTo>
                  <a:pt x="1180956" y="1044048"/>
                  <a:pt x="1173782" y="1084089"/>
                  <a:pt x="1163016" y="981821"/>
                </a:cubicBezTo>
                <a:cubicBezTo>
                  <a:pt x="1162410" y="976062"/>
                  <a:pt x="1160207" y="970584"/>
                  <a:pt x="1158802" y="964966"/>
                </a:cubicBezTo>
                <a:cubicBezTo>
                  <a:pt x="1160207" y="953729"/>
                  <a:pt x="1152446" y="935320"/>
                  <a:pt x="1163016" y="931255"/>
                </a:cubicBezTo>
                <a:cubicBezTo>
                  <a:pt x="1190657" y="920624"/>
                  <a:pt x="1211703" y="943569"/>
                  <a:pt x="1230437" y="956538"/>
                </a:cubicBezTo>
                <a:cubicBezTo>
                  <a:pt x="1242929" y="965186"/>
                  <a:pt x="1268362" y="981821"/>
                  <a:pt x="1268362" y="981821"/>
                </a:cubicBezTo>
                <a:cubicBezTo>
                  <a:pt x="1300668" y="977607"/>
                  <a:pt x="1335621" y="982661"/>
                  <a:pt x="1365280" y="969179"/>
                </a:cubicBezTo>
                <a:cubicBezTo>
                  <a:pt x="1371255" y="966463"/>
                  <a:pt x="1353970" y="917285"/>
                  <a:pt x="1352638" y="914400"/>
                </a:cubicBezTo>
                <a:cubicBezTo>
                  <a:pt x="1304229" y="809513"/>
                  <a:pt x="1362806" y="955851"/>
                  <a:pt x="1327355" y="855406"/>
                </a:cubicBezTo>
                <a:cubicBezTo>
                  <a:pt x="1322320" y="841140"/>
                  <a:pt x="1310500" y="813268"/>
                  <a:pt x="1310500" y="813268"/>
                </a:cubicBezTo>
                <a:cubicBezTo>
                  <a:pt x="1313309" y="800627"/>
                  <a:pt x="1307210" y="780858"/>
                  <a:pt x="1318927" y="775344"/>
                </a:cubicBezTo>
                <a:cubicBezTo>
                  <a:pt x="1331524" y="769416"/>
                  <a:pt x="1416060" y="785211"/>
                  <a:pt x="1432701" y="787985"/>
                </a:cubicBezTo>
                <a:cubicBezTo>
                  <a:pt x="1439724" y="790794"/>
                  <a:pt x="1447005" y="793030"/>
                  <a:pt x="1453770" y="796413"/>
                </a:cubicBezTo>
                <a:cubicBezTo>
                  <a:pt x="1458300" y="798678"/>
                  <a:pt x="1466411" y="809904"/>
                  <a:pt x="1466411" y="804840"/>
                </a:cubicBezTo>
                <a:cubicBezTo>
                  <a:pt x="1466411" y="763768"/>
                  <a:pt x="1453776" y="749235"/>
                  <a:pt x="1441128" y="716350"/>
                </a:cubicBezTo>
                <a:cubicBezTo>
                  <a:pt x="1427452" y="680791"/>
                  <a:pt x="1439709" y="701578"/>
                  <a:pt x="1424273" y="678426"/>
                </a:cubicBezTo>
                <a:cubicBezTo>
                  <a:pt x="1419090" y="657692"/>
                  <a:pt x="1413711" y="652699"/>
                  <a:pt x="1436915" y="632073"/>
                </a:cubicBezTo>
                <a:cubicBezTo>
                  <a:pt x="1442268" y="627315"/>
                  <a:pt x="1450961" y="629264"/>
                  <a:pt x="1457984" y="627860"/>
                </a:cubicBezTo>
                <a:cubicBezTo>
                  <a:pt x="1460672" y="628935"/>
                  <a:pt x="1485093" y="639181"/>
                  <a:pt x="1491694" y="640501"/>
                </a:cubicBezTo>
                <a:cubicBezTo>
                  <a:pt x="1501433" y="642449"/>
                  <a:pt x="1511359" y="643310"/>
                  <a:pt x="1521191" y="644715"/>
                </a:cubicBezTo>
                <a:cubicBezTo>
                  <a:pt x="1533832" y="640501"/>
                  <a:pt x="1556832" y="645201"/>
                  <a:pt x="1559115" y="632073"/>
                </a:cubicBezTo>
                <a:cubicBezTo>
                  <a:pt x="1564076" y="603545"/>
                  <a:pt x="1545574" y="575758"/>
                  <a:pt x="1538046" y="547797"/>
                </a:cubicBezTo>
                <a:cubicBezTo>
                  <a:pt x="1535737" y="539219"/>
                  <a:pt x="1533933" y="530280"/>
                  <a:pt x="1529619" y="522514"/>
                </a:cubicBezTo>
                <a:cubicBezTo>
                  <a:pt x="1526725" y="517305"/>
                  <a:pt x="1520792" y="514451"/>
                  <a:pt x="1516977" y="509873"/>
                </a:cubicBezTo>
                <a:cubicBezTo>
                  <a:pt x="1513735" y="505982"/>
                  <a:pt x="1511359" y="501445"/>
                  <a:pt x="1508550" y="497231"/>
                </a:cubicBezTo>
                <a:cubicBezTo>
                  <a:pt x="1507145" y="491613"/>
                  <a:pt x="1504336" y="486167"/>
                  <a:pt x="1504336" y="480376"/>
                </a:cubicBezTo>
                <a:cubicBezTo>
                  <a:pt x="1504336" y="424850"/>
                  <a:pt x="1596253" y="466652"/>
                  <a:pt x="1626537" y="467734"/>
                </a:cubicBezTo>
                <a:cubicBezTo>
                  <a:pt x="1643392" y="466329"/>
                  <a:pt x="1667721" y="477593"/>
                  <a:pt x="1677103" y="463520"/>
                </a:cubicBezTo>
                <a:cubicBezTo>
                  <a:pt x="1686222" y="449841"/>
                  <a:pt x="1667939" y="431698"/>
                  <a:pt x="1660247" y="417168"/>
                </a:cubicBezTo>
                <a:cubicBezTo>
                  <a:pt x="1649330" y="396547"/>
                  <a:pt x="1615032" y="371953"/>
                  <a:pt x="1601254" y="358175"/>
                </a:cubicBezTo>
                <a:cubicBezTo>
                  <a:pt x="1594894" y="351815"/>
                  <a:pt x="1590017" y="344129"/>
                  <a:pt x="1584398" y="337106"/>
                </a:cubicBezTo>
                <a:cubicBezTo>
                  <a:pt x="1616897" y="315440"/>
                  <a:pt x="1587486" y="331069"/>
                  <a:pt x="1664461" y="337106"/>
                </a:cubicBezTo>
                <a:cubicBezTo>
                  <a:pt x="1713552" y="340956"/>
                  <a:pt x="1762784" y="342724"/>
                  <a:pt x="1811945" y="345533"/>
                </a:cubicBezTo>
                <a:cubicBezTo>
                  <a:pt x="1806327" y="338510"/>
                  <a:pt x="1801812" y="330439"/>
                  <a:pt x="1795090" y="324464"/>
                </a:cubicBezTo>
                <a:cubicBezTo>
                  <a:pt x="1788969" y="319023"/>
                  <a:pt x="1781346" y="315486"/>
                  <a:pt x="1774021" y="311823"/>
                </a:cubicBezTo>
                <a:cubicBezTo>
                  <a:pt x="1754830" y="302227"/>
                  <a:pt x="1748698" y="300572"/>
                  <a:pt x="1731882" y="294967"/>
                </a:cubicBezTo>
                <a:cubicBezTo>
                  <a:pt x="1726264" y="290753"/>
                  <a:pt x="1720742" y="286408"/>
                  <a:pt x="1715027" y="282326"/>
                </a:cubicBezTo>
                <a:cubicBezTo>
                  <a:pt x="1710906" y="279382"/>
                  <a:pt x="1705966" y="277479"/>
                  <a:pt x="1702385" y="273898"/>
                </a:cubicBezTo>
                <a:cubicBezTo>
                  <a:pt x="1694217" y="265730"/>
                  <a:pt x="1693171" y="258896"/>
                  <a:pt x="1689744" y="248615"/>
                </a:cubicBezTo>
                <a:cubicBezTo>
                  <a:pt x="1699760" y="158476"/>
                  <a:pt x="1686608" y="270571"/>
                  <a:pt x="1702385" y="160125"/>
                </a:cubicBezTo>
                <a:cubicBezTo>
                  <a:pt x="1704184" y="147534"/>
                  <a:pt x="1705393" y="134863"/>
                  <a:pt x="1706599" y="122201"/>
                </a:cubicBezTo>
                <a:cubicBezTo>
                  <a:pt x="1708203" y="105363"/>
                  <a:pt x="1708578" y="88400"/>
                  <a:pt x="1710813" y="71635"/>
                </a:cubicBezTo>
                <a:cubicBezTo>
                  <a:pt x="1711400" y="67232"/>
                  <a:pt x="1713336" y="63100"/>
                  <a:pt x="1715027" y="58993"/>
                </a:cubicBezTo>
                <a:cubicBezTo>
                  <a:pt x="1723173" y="39210"/>
                  <a:pt x="1740310" y="0"/>
                  <a:pt x="1740310" y="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3082063" flipH="1">
            <a:off x="6522898" y="1233738"/>
            <a:ext cx="792804" cy="538378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04800" y="2241620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04800" y="2775020"/>
            <a:ext cx="489147" cy="4253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4800" y="1752600"/>
            <a:ext cx="489147" cy="425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14400" y="2209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Not backtracked from (</a:t>
            </a:r>
            <a:r>
              <a:rPr lang="en-US" dirty="0" err="1" smtClean="0">
                <a:latin typeface="Arial Narrow" pitchFamily="34" charset="0"/>
              </a:rPr>
              <a:t>Unfinsihed</a:t>
            </a:r>
            <a:r>
              <a:rPr lang="en-US" dirty="0" smtClean="0">
                <a:latin typeface="Arial Narrow" pitchFamily="34" charset="0"/>
              </a:rPr>
              <a:t>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4400" y="2743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B</a:t>
            </a:r>
            <a:r>
              <a:rPr lang="en-US" dirty="0" smtClean="0">
                <a:latin typeface="Arial Narrow" pitchFamily="34" charset="0"/>
              </a:rPr>
              <a:t>acktracked from (Finished)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62200" y="3962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Back Edge =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Target is grey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000" y="60960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(1 (2 (3 </a:t>
            </a:r>
            <a:r>
              <a:rPr lang="en-US" sz="2800" dirty="0" smtClean="0">
                <a:latin typeface="Arial Narrow" pitchFamily="34" charset="0"/>
              </a:rPr>
              <a:t>(4 4)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(5 </a:t>
            </a:r>
            <a:r>
              <a:rPr lang="en-US" sz="2800" dirty="0" smtClean="0">
                <a:solidFill>
                  <a:srgbClr val="000000"/>
                </a:solidFill>
                <a:latin typeface="Arial Narrow" pitchFamily="34" charset="0"/>
              </a:rPr>
              <a:t>(6 6)  </a:t>
            </a:r>
            <a:endParaRPr lang="en-US" sz="2800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7200" y="54864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Discover and Finish intervals: 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05600" y="2438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Back Edge =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Target is grey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038600" y="19812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4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019800" y="10668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6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4800" y="990600"/>
            <a:ext cx="4876800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How to detect edge types? Tree, Back, Forward, Cross..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14400" y="1752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Not Discovered (Undiscovered) </a:t>
            </a:r>
            <a:endParaRPr lang="en-US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028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1828800" y="0"/>
            <a:ext cx="499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00FF"/>
                </a:solidFill>
                <a:latin typeface="Arial Narrow" pitchFamily="34" charset="0"/>
              </a:rPr>
              <a:t>Directed DFS Tree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06931" y="1143000"/>
            <a:ext cx="4774372" cy="376400"/>
            <a:chOff x="406931" y="1143000"/>
            <a:chExt cx="4774372" cy="3764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E075A47B-F442-4379-A016-8BF8784D5F23}"/>
                </a:ext>
              </a:extLst>
            </p:cNvPr>
            <p:cNvGrpSpPr/>
            <p:nvPr/>
          </p:nvGrpSpPr>
          <p:grpSpPr>
            <a:xfrm>
              <a:off x="406931" y="1150068"/>
              <a:ext cx="3403069" cy="369332"/>
              <a:chOff x="167526" y="6024081"/>
              <a:chExt cx="3403069" cy="369332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167526" y="6208747"/>
                <a:ext cx="990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1407787" y="6024081"/>
                <a:ext cx="2162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 Narrow" pitchFamily="34" charset="0"/>
                  </a:rPr>
                  <a:t>Detecting Back </a:t>
                </a:r>
                <a:r>
                  <a:rPr lang="en-US" dirty="0">
                    <a:latin typeface="Arial Narrow" pitchFamily="34" charset="0"/>
                  </a:rPr>
                  <a:t>Edges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C38A94E2-3087-4727-B508-8DD16A286DFF}"/>
                </a:ext>
              </a:extLst>
            </p:cNvPr>
            <p:cNvSpPr txBox="1"/>
            <p:nvPr/>
          </p:nvSpPr>
          <p:spPr>
            <a:xfrm>
              <a:off x="3657600" y="1143000"/>
              <a:ext cx="1523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>
                  <a:srgbClr val="FF0000"/>
                </a:buClr>
                <a:buSzPct val="150000"/>
              </a:pPr>
              <a:r>
                <a:rPr lang="en-US" dirty="0" smtClean="0">
                  <a:solidFill>
                    <a:srgbClr val="FF0000"/>
                  </a:solidFill>
                  <a:latin typeface="Arial Narrow" pitchFamily="34" charset="0"/>
                </a:rPr>
                <a:t>(t</a:t>
              </a:r>
              <a:r>
                <a:rPr lang="en-US" i="0" dirty="0" smtClean="0">
                  <a:solidFill>
                    <a:srgbClr val="FF0000"/>
                  </a:solidFill>
                  <a:latin typeface="Arial Narrow" pitchFamily="34" charset="0"/>
                </a:rPr>
                <a:t>o ancestors)</a:t>
              </a:r>
              <a:endParaRPr lang="en-US" i="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</p:grpSp>
      <p:sp>
        <p:nvSpPr>
          <p:cNvPr id="2" name="Oval 1"/>
          <p:cNvSpPr/>
          <p:nvPr/>
        </p:nvSpPr>
        <p:spPr>
          <a:xfrm>
            <a:off x="6255457" y="4832420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696432" y="3910765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927771" y="2918212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9477" y="1996556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16293" y="2181608"/>
            <a:ext cx="489147" cy="4253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88313" y="1500280"/>
            <a:ext cx="489147" cy="425380"/>
          </a:xfrm>
          <a:prstGeom prst="ellipse">
            <a:avLst/>
          </a:prstGeom>
          <a:solidFill>
            <a:srgbClr val="A6A6A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41005" y="1067691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73508" y="4194351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42168" y="3556282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39754" y="3130902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4366990" y="2359641"/>
            <a:ext cx="632416" cy="62086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5345284" y="3281297"/>
            <a:ext cx="422781" cy="691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6113945" y="4273849"/>
            <a:ext cx="386086" cy="55857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5345284" y="2544692"/>
            <a:ext cx="842643" cy="4358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6185579" y="1493071"/>
            <a:ext cx="175288" cy="68853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6533806" y="1863365"/>
            <a:ext cx="926141" cy="3805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6672970" y="4557436"/>
            <a:ext cx="772172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7584328" y="3556282"/>
            <a:ext cx="33754" cy="6380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7791021" y="3919366"/>
            <a:ext cx="422781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3850810" y="2349837"/>
            <a:ext cx="1883522" cy="1896184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6116294" y="2616601"/>
            <a:ext cx="523036" cy="1365060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227715" y="4873296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715" y="4873296"/>
                <a:ext cx="544632" cy="343627"/>
              </a:xfrm>
              <a:prstGeom prst="rect">
                <a:avLst/>
              </a:prstGeom>
              <a:blipFill rotWithShape="1">
                <a:blip r:embed="rId3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664454" y="3930222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54" y="3930222"/>
                <a:ext cx="544632" cy="343627"/>
              </a:xfrm>
              <a:prstGeom prst="rect">
                <a:avLst/>
              </a:prstGeom>
              <a:blipFill rotWithShape="1">
                <a:blip r:embed="rId4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0029" y="292109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029" y="2921098"/>
                <a:ext cx="544632" cy="343627"/>
              </a:xfrm>
              <a:prstGeom prst="rect">
                <a:avLst/>
              </a:prstGeom>
              <a:blipFill rotWithShape="1">
                <a:blip r:embed="rId5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937724" y="2016014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724" y="2016014"/>
                <a:ext cx="54463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094697" y="2201065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697" y="2201065"/>
                <a:ext cx="544632" cy="343627"/>
              </a:xfrm>
              <a:prstGeom prst="rect">
                <a:avLst/>
              </a:prstGeom>
              <a:blipFill rotWithShape="1">
                <a:blip r:embed="rId7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923923" y="1108567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923" y="1108567"/>
                <a:ext cx="54463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384760" y="1519737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760" y="1519737"/>
                <a:ext cx="544632" cy="343627"/>
              </a:xfrm>
              <a:prstGeom prst="rect">
                <a:avLst/>
              </a:prstGeom>
              <a:blipFill rotWithShape="1">
                <a:blip r:embed="rId9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360571" y="4246062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571" y="4246062"/>
                <a:ext cx="544632" cy="343627"/>
              </a:xfrm>
              <a:prstGeom prst="rect">
                <a:avLst/>
              </a:prstGeom>
              <a:blipFill rotWithShape="1">
                <a:blip r:embed="rId10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328889" y="317177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889" y="3171778"/>
                <a:ext cx="544632" cy="343627"/>
              </a:xfrm>
              <a:prstGeom prst="rect">
                <a:avLst/>
              </a:prstGeom>
              <a:blipFill rotWithShape="1">
                <a:blip r:embed="rId11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142168" y="358294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168" y="3582948"/>
                <a:ext cx="544632" cy="343627"/>
              </a:xfrm>
              <a:prstGeom prst="rect">
                <a:avLst/>
              </a:prstGeom>
              <a:blipFill rotWithShape="1">
                <a:blip r:embed="rId12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reeform 44"/>
          <p:cNvSpPr/>
          <p:nvPr/>
        </p:nvSpPr>
        <p:spPr>
          <a:xfrm rot="8631544" flipH="1">
            <a:off x="6286060" y="3891632"/>
            <a:ext cx="1552555" cy="605436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189132" y="3409682"/>
            <a:ext cx="1158319" cy="699381"/>
          </a:xfrm>
          <a:custGeom>
            <a:avLst/>
            <a:gdLst>
              <a:gd name="connsiteX0" fmla="*/ 1263111 w 1263111"/>
              <a:gd name="connsiteY0" fmla="*/ 0 h 751698"/>
              <a:gd name="connsiteX1" fmla="*/ 1201118 w 1263111"/>
              <a:gd name="connsiteY1" fmla="*/ 15498 h 751698"/>
              <a:gd name="connsiteX2" fmla="*/ 1208867 w 1263111"/>
              <a:gd name="connsiteY2" fmla="*/ 92990 h 751698"/>
              <a:gd name="connsiteX3" fmla="*/ 1224366 w 1263111"/>
              <a:gd name="connsiteY3" fmla="*/ 154983 h 751698"/>
              <a:gd name="connsiteX4" fmla="*/ 1216617 w 1263111"/>
              <a:gd name="connsiteY4" fmla="*/ 178230 h 751698"/>
              <a:gd name="connsiteX5" fmla="*/ 1139125 w 1263111"/>
              <a:gd name="connsiteY5" fmla="*/ 170481 h 751698"/>
              <a:gd name="connsiteX6" fmla="*/ 1092630 w 1263111"/>
              <a:gd name="connsiteY6" fmla="*/ 139485 h 751698"/>
              <a:gd name="connsiteX7" fmla="*/ 1069383 w 1263111"/>
              <a:gd name="connsiteY7" fmla="*/ 131735 h 751698"/>
              <a:gd name="connsiteX8" fmla="*/ 968644 w 1263111"/>
              <a:gd name="connsiteY8" fmla="*/ 139485 h 751698"/>
              <a:gd name="connsiteX9" fmla="*/ 960894 w 1263111"/>
              <a:gd name="connsiteY9" fmla="*/ 162732 h 751698"/>
              <a:gd name="connsiteX10" fmla="*/ 953145 w 1263111"/>
              <a:gd name="connsiteY10" fmla="*/ 325464 h 751698"/>
              <a:gd name="connsiteX11" fmla="*/ 836908 w 1263111"/>
              <a:gd name="connsiteY11" fmla="*/ 309966 h 751698"/>
              <a:gd name="connsiteX12" fmla="*/ 790413 w 1263111"/>
              <a:gd name="connsiteY12" fmla="*/ 294468 h 751698"/>
              <a:gd name="connsiteX13" fmla="*/ 736169 w 1263111"/>
              <a:gd name="connsiteY13" fmla="*/ 302217 h 751698"/>
              <a:gd name="connsiteX14" fmla="*/ 705172 w 1263111"/>
              <a:gd name="connsiteY14" fmla="*/ 309966 h 751698"/>
              <a:gd name="connsiteX15" fmla="*/ 689674 w 1263111"/>
              <a:gd name="connsiteY15" fmla="*/ 333213 h 751698"/>
              <a:gd name="connsiteX16" fmla="*/ 658678 w 1263111"/>
              <a:gd name="connsiteY16" fmla="*/ 488197 h 751698"/>
              <a:gd name="connsiteX17" fmla="*/ 526942 w 1263111"/>
              <a:gd name="connsiteY17" fmla="*/ 480447 h 751698"/>
              <a:gd name="connsiteX18" fmla="*/ 480447 w 1263111"/>
              <a:gd name="connsiteY18" fmla="*/ 480447 h 751698"/>
              <a:gd name="connsiteX19" fmla="*/ 464949 w 1263111"/>
              <a:gd name="connsiteY19" fmla="*/ 526942 h 751698"/>
              <a:gd name="connsiteX20" fmla="*/ 457200 w 1263111"/>
              <a:gd name="connsiteY20" fmla="*/ 550190 h 751698"/>
              <a:gd name="connsiteX21" fmla="*/ 426203 w 1263111"/>
              <a:gd name="connsiteY21" fmla="*/ 588935 h 751698"/>
              <a:gd name="connsiteX22" fmla="*/ 364210 w 1263111"/>
              <a:gd name="connsiteY22" fmla="*/ 596685 h 751698"/>
              <a:gd name="connsiteX23" fmla="*/ 271220 w 1263111"/>
              <a:gd name="connsiteY23" fmla="*/ 604434 h 751698"/>
              <a:gd name="connsiteX24" fmla="*/ 263471 w 1263111"/>
              <a:gd name="connsiteY24" fmla="*/ 627681 h 751698"/>
              <a:gd name="connsiteX25" fmla="*/ 224725 w 1263111"/>
              <a:gd name="connsiteY25" fmla="*/ 658678 h 751698"/>
              <a:gd name="connsiteX26" fmla="*/ 201478 w 1263111"/>
              <a:gd name="connsiteY26" fmla="*/ 681925 h 751698"/>
              <a:gd name="connsiteX27" fmla="*/ 170481 w 1263111"/>
              <a:gd name="connsiteY27" fmla="*/ 689674 h 751698"/>
              <a:gd name="connsiteX28" fmla="*/ 147233 w 1263111"/>
              <a:gd name="connsiteY28" fmla="*/ 697424 h 751698"/>
              <a:gd name="connsiteX29" fmla="*/ 123986 w 1263111"/>
              <a:gd name="connsiteY29" fmla="*/ 712922 h 751698"/>
              <a:gd name="connsiteX30" fmla="*/ 54244 w 1263111"/>
              <a:gd name="connsiteY30" fmla="*/ 728420 h 751698"/>
              <a:gd name="connsiteX31" fmla="*/ 30996 w 1263111"/>
              <a:gd name="connsiteY31" fmla="*/ 736169 h 751698"/>
              <a:gd name="connsiteX32" fmla="*/ 0 w 1263111"/>
              <a:gd name="connsiteY32" fmla="*/ 751668 h 75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3111" h="751698">
                <a:moveTo>
                  <a:pt x="1263111" y="0"/>
                </a:moveTo>
                <a:cubicBezTo>
                  <a:pt x="1242447" y="5166"/>
                  <a:pt x="1211851" y="-2901"/>
                  <a:pt x="1201118" y="15498"/>
                </a:cubicBezTo>
                <a:cubicBezTo>
                  <a:pt x="1188038" y="37921"/>
                  <a:pt x="1204599" y="67384"/>
                  <a:pt x="1208867" y="92990"/>
                </a:cubicBezTo>
                <a:cubicBezTo>
                  <a:pt x="1212369" y="114001"/>
                  <a:pt x="1224366" y="154983"/>
                  <a:pt x="1224366" y="154983"/>
                </a:cubicBezTo>
                <a:cubicBezTo>
                  <a:pt x="1221783" y="162732"/>
                  <a:pt x="1224653" y="176769"/>
                  <a:pt x="1216617" y="178230"/>
                </a:cubicBezTo>
                <a:cubicBezTo>
                  <a:pt x="1191076" y="182874"/>
                  <a:pt x="1163903" y="178224"/>
                  <a:pt x="1139125" y="170481"/>
                </a:cubicBezTo>
                <a:cubicBezTo>
                  <a:pt x="1121346" y="164925"/>
                  <a:pt x="1110300" y="145376"/>
                  <a:pt x="1092630" y="139485"/>
                </a:cubicBezTo>
                <a:lnTo>
                  <a:pt x="1069383" y="131735"/>
                </a:lnTo>
                <a:cubicBezTo>
                  <a:pt x="1035803" y="134318"/>
                  <a:pt x="1001027" y="130233"/>
                  <a:pt x="968644" y="139485"/>
                </a:cubicBezTo>
                <a:cubicBezTo>
                  <a:pt x="960790" y="141729"/>
                  <a:pt x="961572" y="154592"/>
                  <a:pt x="960894" y="162732"/>
                </a:cubicBezTo>
                <a:cubicBezTo>
                  <a:pt x="956384" y="216850"/>
                  <a:pt x="955728" y="271220"/>
                  <a:pt x="953145" y="325464"/>
                </a:cubicBezTo>
                <a:cubicBezTo>
                  <a:pt x="915827" y="321732"/>
                  <a:pt x="874077" y="320103"/>
                  <a:pt x="836908" y="309966"/>
                </a:cubicBezTo>
                <a:cubicBezTo>
                  <a:pt x="821147" y="305668"/>
                  <a:pt x="790413" y="294468"/>
                  <a:pt x="790413" y="294468"/>
                </a:cubicBezTo>
                <a:cubicBezTo>
                  <a:pt x="772332" y="297051"/>
                  <a:pt x="754139" y="298950"/>
                  <a:pt x="736169" y="302217"/>
                </a:cubicBezTo>
                <a:cubicBezTo>
                  <a:pt x="725690" y="304122"/>
                  <a:pt x="714034" y="304058"/>
                  <a:pt x="705172" y="309966"/>
                </a:cubicBezTo>
                <a:cubicBezTo>
                  <a:pt x="697423" y="315132"/>
                  <a:pt x="694840" y="325464"/>
                  <a:pt x="689674" y="333213"/>
                </a:cubicBezTo>
                <a:cubicBezTo>
                  <a:pt x="662624" y="414364"/>
                  <a:pt x="676486" y="363536"/>
                  <a:pt x="658678" y="488197"/>
                </a:cubicBezTo>
                <a:cubicBezTo>
                  <a:pt x="614766" y="485614"/>
                  <a:pt x="570712" y="484824"/>
                  <a:pt x="526942" y="480447"/>
                </a:cubicBezTo>
                <a:cubicBezTo>
                  <a:pt x="479256" y="475678"/>
                  <a:pt x="528132" y="464552"/>
                  <a:pt x="480447" y="480447"/>
                </a:cubicBezTo>
                <a:lnTo>
                  <a:pt x="464949" y="526942"/>
                </a:lnTo>
                <a:lnTo>
                  <a:pt x="457200" y="550190"/>
                </a:lnTo>
                <a:cubicBezTo>
                  <a:pt x="450312" y="570854"/>
                  <a:pt x="451906" y="581925"/>
                  <a:pt x="426203" y="588935"/>
                </a:cubicBezTo>
                <a:cubicBezTo>
                  <a:pt x="406112" y="594415"/>
                  <a:pt x="384932" y="594613"/>
                  <a:pt x="364210" y="596685"/>
                </a:cubicBezTo>
                <a:cubicBezTo>
                  <a:pt x="333260" y="599780"/>
                  <a:pt x="302217" y="601851"/>
                  <a:pt x="271220" y="604434"/>
                </a:cubicBezTo>
                <a:cubicBezTo>
                  <a:pt x="268637" y="612183"/>
                  <a:pt x="267674" y="620677"/>
                  <a:pt x="263471" y="627681"/>
                </a:cubicBezTo>
                <a:cubicBezTo>
                  <a:pt x="254452" y="642712"/>
                  <a:pt x="237397" y="648118"/>
                  <a:pt x="224725" y="658678"/>
                </a:cubicBezTo>
                <a:cubicBezTo>
                  <a:pt x="216306" y="665694"/>
                  <a:pt x="210993" y="676488"/>
                  <a:pt x="201478" y="681925"/>
                </a:cubicBezTo>
                <a:cubicBezTo>
                  <a:pt x="192231" y="687209"/>
                  <a:pt x="180722" y="686748"/>
                  <a:pt x="170481" y="689674"/>
                </a:cubicBezTo>
                <a:cubicBezTo>
                  <a:pt x="162627" y="691918"/>
                  <a:pt x="154539" y="693771"/>
                  <a:pt x="147233" y="697424"/>
                </a:cubicBezTo>
                <a:cubicBezTo>
                  <a:pt x="138903" y="701589"/>
                  <a:pt x="132316" y="708757"/>
                  <a:pt x="123986" y="712922"/>
                </a:cubicBezTo>
                <a:cubicBezTo>
                  <a:pt x="103053" y="723389"/>
                  <a:pt x="75673" y="723658"/>
                  <a:pt x="54244" y="728420"/>
                </a:cubicBezTo>
                <a:cubicBezTo>
                  <a:pt x="46270" y="730192"/>
                  <a:pt x="38745" y="733586"/>
                  <a:pt x="30996" y="736169"/>
                </a:cubicBezTo>
                <a:cubicBezTo>
                  <a:pt x="5600" y="753101"/>
                  <a:pt x="17062" y="751668"/>
                  <a:pt x="0" y="751668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B6F96B4B-CCC1-467D-80F7-186CFBE8759A}"/>
              </a:ext>
            </a:extLst>
          </p:cNvPr>
          <p:cNvSpPr/>
          <p:nvPr/>
        </p:nvSpPr>
        <p:spPr>
          <a:xfrm>
            <a:off x="6742994" y="3972514"/>
            <a:ext cx="1661620" cy="1160482"/>
          </a:xfrm>
          <a:custGeom>
            <a:avLst/>
            <a:gdLst>
              <a:gd name="connsiteX0" fmla="*/ 0 w 1811945"/>
              <a:gd name="connsiteY0" fmla="*/ 1205154 h 1247292"/>
              <a:gd name="connsiteX1" fmla="*/ 50566 w 1811945"/>
              <a:gd name="connsiteY1" fmla="*/ 1158802 h 1247292"/>
              <a:gd name="connsiteX2" fmla="*/ 71635 w 1811945"/>
              <a:gd name="connsiteY2" fmla="*/ 1125091 h 1247292"/>
              <a:gd name="connsiteX3" fmla="*/ 80063 w 1811945"/>
              <a:gd name="connsiteY3" fmla="*/ 1112450 h 1247292"/>
              <a:gd name="connsiteX4" fmla="*/ 92704 w 1811945"/>
              <a:gd name="connsiteY4" fmla="*/ 1104022 h 1247292"/>
              <a:gd name="connsiteX5" fmla="*/ 105346 w 1811945"/>
              <a:gd name="connsiteY5" fmla="*/ 1112450 h 1247292"/>
              <a:gd name="connsiteX6" fmla="*/ 126415 w 1811945"/>
              <a:gd name="connsiteY6" fmla="*/ 1154588 h 1247292"/>
              <a:gd name="connsiteX7" fmla="*/ 143270 w 1811945"/>
              <a:gd name="connsiteY7" fmla="*/ 1163015 h 1247292"/>
              <a:gd name="connsiteX8" fmla="*/ 181195 w 1811945"/>
              <a:gd name="connsiteY8" fmla="*/ 1222009 h 1247292"/>
              <a:gd name="connsiteX9" fmla="*/ 214905 w 1811945"/>
              <a:gd name="connsiteY9" fmla="*/ 1247292 h 1247292"/>
              <a:gd name="connsiteX10" fmla="*/ 269685 w 1811945"/>
              <a:gd name="connsiteY10" fmla="*/ 1222009 h 1247292"/>
              <a:gd name="connsiteX11" fmla="*/ 282327 w 1811945"/>
              <a:gd name="connsiteY11" fmla="*/ 1192512 h 1247292"/>
              <a:gd name="connsiteX12" fmla="*/ 290754 w 1811945"/>
              <a:gd name="connsiteY12" fmla="*/ 1116663 h 1247292"/>
              <a:gd name="connsiteX13" fmla="*/ 307609 w 1811945"/>
              <a:gd name="connsiteY13" fmla="*/ 1095594 h 1247292"/>
              <a:gd name="connsiteX14" fmla="*/ 345534 w 1811945"/>
              <a:gd name="connsiteY14" fmla="*/ 1116663 h 1247292"/>
              <a:gd name="connsiteX15" fmla="*/ 387672 w 1811945"/>
              <a:gd name="connsiteY15" fmla="*/ 1188298 h 1247292"/>
              <a:gd name="connsiteX16" fmla="*/ 404527 w 1811945"/>
              <a:gd name="connsiteY16" fmla="*/ 1213581 h 1247292"/>
              <a:gd name="connsiteX17" fmla="*/ 425597 w 1811945"/>
              <a:gd name="connsiteY17" fmla="*/ 1222009 h 1247292"/>
              <a:gd name="connsiteX18" fmla="*/ 488804 w 1811945"/>
              <a:gd name="connsiteY18" fmla="*/ 1209367 h 1247292"/>
              <a:gd name="connsiteX19" fmla="*/ 505659 w 1811945"/>
              <a:gd name="connsiteY19" fmla="*/ 1184085 h 1247292"/>
              <a:gd name="connsiteX20" fmla="*/ 535156 w 1811945"/>
              <a:gd name="connsiteY20" fmla="*/ 1116663 h 1247292"/>
              <a:gd name="connsiteX21" fmla="*/ 539370 w 1811945"/>
              <a:gd name="connsiteY21" fmla="*/ 1074525 h 1247292"/>
              <a:gd name="connsiteX22" fmla="*/ 602577 w 1811945"/>
              <a:gd name="connsiteY22" fmla="*/ 1120877 h 1247292"/>
              <a:gd name="connsiteX23" fmla="*/ 611005 w 1811945"/>
              <a:gd name="connsiteY23" fmla="*/ 1137732 h 1247292"/>
              <a:gd name="connsiteX24" fmla="*/ 644715 w 1811945"/>
              <a:gd name="connsiteY24" fmla="*/ 1196726 h 1247292"/>
              <a:gd name="connsiteX25" fmla="*/ 669998 w 1811945"/>
              <a:gd name="connsiteY25" fmla="*/ 1205154 h 1247292"/>
              <a:gd name="connsiteX26" fmla="*/ 703709 w 1811945"/>
              <a:gd name="connsiteY26" fmla="*/ 1179871 h 1247292"/>
              <a:gd name="connsiteX27" fmla="*/ 737420 w 1811945"/>
              <a:gd name="connsiteY27" fmla="*/ 1129305 h 1247292"/>
              <a:gd name="connsiteX28" fmla="*/ 758489 w 1811945"/>
              <a:gd name="connsiteY28" fmla="*/ 1023959 h 1247292"/>
              <a:gd name="connsiteX29" fmla="*/ 779558 w 1811945"/>
              <a:gd name="connsiteY29" fmla="*/ 1028173 h 1247292"/>
              <a:gd name="connsiteX30" fmla="*/ 813268 w 1811945"/>
              <a:gd name="connsiteY30" fmla="*/ 1074525 h 1247292"/>
              <a:gd name="connsiteX31" fmla="*/ 817482 w 1811945"/>
              <a:gd name="connsiteY31" fmla="*/ 1108236 h 1247292"/>
              <a:gd name="connsiteX32" fmla="*/ 821696 w 1811945"/>
              <a:gd name="connsiteY32" fmla="*/ 1133519 h 1247292"/>
              <a:gd name="connsiteX33" fmla="*/ 834338 w 1811945"/>
              <a:gd name="connsiteY33" fmla="*/ 1141946 h 1247292"/>
              <a:gd name="connsiteX34" fmla="*/ 846979 w 1811945"/>
              <a:gd name="connsiteY34" fmla="*/ 1154588 h 1247292"/>
              <a:gd name="connsiteX35" fmla="*/ 943897 w 1811945"/>
              <a:gd name="connsiteY35" fmla="*/ 1116663 h 1247292"/>
              <a:gd name="connsiteX36" fmla="*/ 948111 w 1811945"/>
              <a:gd name="connsiteY36" fmla="*/ 1091380 h 1247292"/>
              <a:gd name="connsiteX37" fmla="*/ 960752 w 1811945"/>
              <a:gd name="connsiteY37" fmla="*/ 990249 h 1247292"/>
              <a:gd name="connsiteX38" fmla="*/ 969180 w 1811945"/>
              <a:gd name="connsiteY38" fmla="*/ 977607 h 1247292"/>
              <a:gd name="connsiteX39" fmla="*/ 981821 w 1811945"/>
              <a:gd name="connsiteY39" fmla="*/ 998676 h 1247292"/>
              <a:gd name="connsiteX40" fmla="*/ 1015532 w 1811945"/>
              <a:gd name="connsiteY40" fmla="*/ 1049242 h 1247292"/>
              <a:gd name="connsiteX41" fmla="*/ 1049243 w 1811945"/>
              <a:gd name="connsiteY41" fmla="*/ 1053456 h 1247292"/>
              <a:gd name="connsiteX42" fmla="*/ 1163016 w 1811945"/>
              <a:gd name="connsiteY42" fmla="*/ 981821 h 1247292"/>
              <a:gd name="connsiteX43" fmla="*/ 1158802 w 1811945"/>
              <a:gd name="connsiteY43" fmla="*/ 964966 h 1247292"/>
              <a:gd name="connsiteX44" fmla="*/ 1163016 w 1811945"/>
              <a:gd name="connsiteY44" fmla="*/ 931255 h 1247292"/>
              <a:gd name="connsiteX45" fmla="*/ 1230437 w 1811945"/>
              <a:gd name="connsiteY45" fmla="*/ 956538 h 1247292"/>
              <a:gd name="connsiteX46" fmla="*/ 1268362 w 1811945"/>
              <a:gd name="connsiteY46" fmla="*/ 981821 h 1247292"/>
              <a:gd name="connsiteX47" fmla="*/ 1365280 w 1811945"/>
              <a:gd name="connsiteY47" fmla="*/ 969179 h 1247292"/>
              <a:gd name="connsiteX48" fmla="*/ 1352638 w 1811945"/>
              <a:gd name="connsiteY48" fmla="*/ 914400 h 1247292"/>
              <a:gd name="connsiteX49" fmla="*/ 1327355 w 1811945"/>
              <a:gd name="connsiteY49" fmla="*/ 855406 h 1247292"/>
              <a:gd name="connsiteX50" fmla="*/ 1310500 w 1811945"/>
              <a:gd name="connsiteY50" fmla="*/ 813268 h 1247292"/>
              <a:gd name="connsiteX51" fmla="*/ 1318927 w 1811945"/>
              <a:gd name="connsiteY51" fmla="*/ 775344 h 1247292"/>
              <a:gd name="connsiteX52" fmla="*/ 1432701 w 1811945"/>
              <a:gd name="connsiteY52" fmla="*/ 787985 h 1247292"/>
              <a:gd name="connsiteX53" fmla="*/ 1453770 w 1811945"/>
              <a:gd name="connsiteY53" fmla="*/ 796413 h 1247292"/>
              <a:gd name="connsiteX54" fmla="*/ 1466411 w 1811945"/>
              <a:gd name="connsiteY54" fmla="*/ 804840 h 1247292"/>
              <a:gd name="connsiteX55" fmla="*/ 1441128 w 1811945"/>
              <a:gd name="connsiteY55" fmla="*/ 716350 h 1247292"/>
              <a:gd name="connsiteX56" fmla="*/ 1424273 w 1811945"/>
              <a:gd name="connsiteY56" fmla="*/ 678426 h 1247292"/>
              <a:gd name="connsiteX57" fmla="*/ 1436915 w 1811945"/>
              <a:gd name="connsiteY57" fmla="*/ 632073 h 1247292"/>
              <a:gd name="connsiteX58" fmla="*/ 1457984 w 1811945"/>
              <a:gd name="connsiteY58" fmla="*/ 627860 h 1247292"/>
              <a:gd name="connsiteX59" fmla="*/ 1491694 w 1811945"/>
              <a:gd name="connsiteY59" fmla="*/ 640501 h 1247292"/>
              <a:gd name="connsiteX60" fmla="*/ 1521191 w 1811945"/>
              <a:gd name="connsiteY60" fmla="*/ 644715 h 1247292"/>
              <a:gd name="connsiteX61" fmla="*/ 1559115 w 1811945"/>
              <a:gd name="connsiteY61" fmla="*/ 632073 h 1247292"/>
              <a:gd name="connsiteX62" fmla="*/ 1538046 w 1811945"/>
              <a:gd name="connsiteY62" fmla="*/ 547797 h 1247292"/>
              <a:gd name="connsiteX63" fmla="*/ 1529619 w 1811945"/>
              <a:gd name="connsiteY63" fmla="*/ 522514 h 1247292"/>
              <a:gd name="connsiteX64" fmla="*/ 1516977 w 1811945"/>
              <a:gd name="connsiteY64" fmla="*/ 509873 h 1247292"/>
              <a:gd name="connsiteX65" fmla="*/ 1508550 w 1811945"/>
              <a:gd name="connsiteY65" fmla="*/ 497231 h 1247292"/>
              <a:gd name="connsiteX66" fmla="*/ 1504336 w 1811945"/>
              <a:gd name="connsiteY66" fmla="*/ 480376 h 1247292"/>
              <a:gd name="connsiteX67" fmla="*/ 1626537 w 1811945"/>
              <a:gd name="connsiteY67" fmla="*/ 467734 h 1247292"/>
              <a:gd name="connsiteX68" fmla="*/ 1677103 w 1811945"/>
              <a:gd name="connsiteY68" fmla="*/ 463520 h 1247292"/>
              <a:gd name="connsiteX69" fmla="*/ 1660247 w 1811945"/>
              <a:gd name="connsiteY69" fmla="*/ 417168 h 1247292"/>
              <a:gd name="connsiteX70" fmla="*/ 1601254 w 1811945"/>
              <a:gd name="connsiteY70" fmla="*/ 358175 h 1247292"/>
              <a:gd name="connsiteX71" fmla="*/ 1584398 w 1811945"/>
              <a:gd name="connsiteY71" fmla="*/ 337106 h 1247292"/>
              <a:gd name="connsiteX72" fmla="*/ 1664461 w 1811945"/>
              <a:gd name="connsiteY72" fmla="*/ 337106 h 1247292"/>
              <a:gd name="connsiteX73" fmla="*/ 1811945 w 1811945"/>
              <a:gd name="connsiteY73" fmla="*/ 345533 h 1247292"/>
              <a:gd name="connsiteX74" fmla="*/ 1795090 w 1811945"/>
              <a:gd name="connsiteY74" fmla="*/ 324464 h 1247292"/>
              <a:gd name="connsiteX75" fmla="*/ 1774021 w 1811945"/>
              <a:gd name="connsiteY75" fmla="*/ 311823 h 1247292"/>
              <a:gd name="connsiteX76" fmla="*/ 1731882 w 1811945"/>
              <a:gd name="connsiteY76" fmla="*/ 294967 h 1247292"/>
              <a:gd name="connsiteX77" fmla="*/ 1715027 w 1811945"/>
              <a:gd name="connsiteY77" fmla="*/ 282326 h 1247292"/>
              <a:gd name="connsiteX78" fmla="*/ 1702385 w 1811945"/>
              <a:gd name="connsiteY78" fmla="*/ 273898 h 1247292"/>
              <a:gd name="connsiteX79" fmla="*/ 1689744 w 1811945"/>
              <a:gd name="connsiteY79" fmla="*/ 248615 h 1247292"/>
              <a:gd name="connsiteX80" fmla="*/ 1702385 w 1811945"/>
              <a:gd name="connsiteY80" fmla="*/ 160125 h 1247292"/>
              <a:gd name="connsiteX81" fmla="*/ 1706599 w 1811945"/>
              <a:gd name="connsiteY81" fmla="*/ 122201 h 1247292"/>
              <a:gd name="connsiteX82" fmla="*/ 1710813 w 1811945"/>
              <a:gd name="connsiteY82" fmla="*/ 71635 h 1247292"/>
              <a:gd name="connsiteX83" fmla="*/ 1715027 w 1811945"/>
              <a:gd name="connsiteY83" fmla="*/ 58993 h 1247292"/>
              <a:gd name="connsiteX84" fmla="*/ 1740310 w 1811945"/>
              <a:gd name="connsiteY84" fmla="*/ 0 h 124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811945" h="1247292">
                <a:moveTo>
                  <a:pt x="0" y="1205154"/>
                </a:moveTo>
                <a:cubicBezTo>
                  <a:pt x="38677" y="1166477"/>
                  <a:pt x="20998" y="1180978"/>
                  <a:pt x="50566" y="1158802"/>
                </a:cubicBezTo>
                <a:cubicBezTo>
                  <a:pt x="57589" y="1147565"/>
                  <a:pt x="64521" y="1136270"/>
                  <a:pt x="71635" y="1125091"/>
                </a:cubicBezTo>
                <a:cubicBezTo>
                  <a:pt x="74354" y="1120818"/>
                  <a:pt x="75849" y="1115259"/>
                  <a:pt x="80063" y="1112450"/>
                </a:cubicBezTo>
                <a:lnTo>
                  <a:pt x="92704" y="1104022"/>
                </a:lnTo>
                <a:cubicBezTo>
                  <a:pt x="96918" y="1106831"/>
                  <a:pt x="102537" y="1108236"/>
                  <a:pt x="105346" y="1112450"/>
                </a:cubicBezTo>
                <a:cubicBezTo>
                  <a:pt x="114057" y="1125516"/>
                  <a:pt x="112369" y="1147565"/>
                  <a:pt x="126415" y="1154588"/>
                </a:cubicBezTo>
                <a:lnTo>
                  <a:pt x="143270" y="1163015"/>
                </a:lnTo>
                <a:cubicBezTo>
                  <a:pt x="156459" y="1189392"/>
                  <a:pt x="159569" y="1202047"/>
                  <a:pt x="181195" y="1222009"/>
                </a:cubicBezTo>
                <a:cubicBezTo>
                  <a:pt x="191516" y="1231536"/>
                  <a:pt x="214905" y="1247292"/>
                  <a:pt x="214905" y="1247292"/>
                </a:cubicBezTo>
                <a:cubicBezTo>
                  <a:pt x="233903" y="1241864"/>
                  <a:pt x="255940" y="1238809"/>
                  <a:pt x="269685" y="1222009"/>
                </a:cubicBezTo>
                <a:cubicBezTo>
                  <a:pt x="276459" y="1213730"/>
                  <a:pt x="278113" y="1202344"/>
                  <a:pt x="282327" y="1192512"/>
                </a:cubicBezTo>
                <a:cubicBezTo>
                  <a:pt x="285136" y="1167229"/>
                  <a:pt x="284333" y="1141278"/>
                  <a:pt x="290754" y="1116663"/>
                </a:cubicBezTo>
                <a:cubicBezTo>
                  <a:pt x="293024" y="1107960"/>
                  <a:pt x="298615" y="1095594"/>
                  <a:pt x="307609" y="1095594"/>
                </a:cubicBezTo>
                <a:cubicBezTo>
                  <a:pt x="322070" y="1095594"/>
                  <a:pt x="332892" y="1109640"/>
                  <a:pt x="345534" y="1116663"/>
                </a:cubicBezTo>
                <a:cubicBezTo>
                  <a:pt x="386837" y="1199269"/>
                  <a:pt x="353319" y="1141062"/>
                  <a:pt x="387672" y="1188298"/>
                </a:cubicBezTo>
                <a:cubicBezTo>
                  <a:pt x="393629" y="1196490"/>
                  <a:pt x="396957" y="1206852"/>
                  <a:pt x="404527" y="1213581"/>
                </a:cubicBezTo>
                <a:cubicBezTo>
                  <a:pt x="410181" y="1218606"/>
                  <a:pt x="418574" y="1219200"/>
                  <a:pt x="425597" y="1222009"/>
                </a:cubicBezTo>
                <a:cubicBezTo>
                  <a:pt x="446666" y="1217795"/>
                  <a:pt x="469386" y="1218565"/>
                  <a:pt x="488804" y="1209367"/>
                </a:cubicBezTo>
                <a:cubicBezTo>
                  <a:pt x="497957" y="1205031"/>
                  <a:pt x="500448" y="1192770"/>
                  <a:pt x="505659" y="1184085"/>
                </a:cubicBezTo>
                <a:cubicBezTo>
                  <a:pt x="529800" y="1143850"/>
                  <a:pt x="524094" y="1155378"/>
                  <a:pt x="535156" y="1116663"/>
                </a:cubicBezTo>
                <a:cubicBezTo>
                  <a:pt x="536561" y="1102617"/>
                  <a:pt x="525751" y="1078239"/>
                  <a:pt x="539370" y="1074525"/>
                </a:cubicBezTo>
                <a:cubicBezTo>
                  <a:pt x="543984" y="1073267"/>
                  <a:pt x="591668" y="1112150"/>
                  <a:pt x="602577" y="1120877"/>
                </a:cubicBezTo>
                <a:cubicBezTo>
                  <a:pt x="605386" y="1126495"/>
                  <a:pt x="608406" y="1132013"/>
                  <a:pt x="611005" y="1137732"/>
                </a:cubicBezTo>
                <a:cubicBezTo>
                  <a:pt x="619914" y="1157332"/>
                  <a:pt x="627020" y="1182248"/>
                  <a:pt x="644715" y="1196726"/>
                </a:cubicBezTo>
                <a:cubicBezTo>
                  <a:pt x="651590" y="1202351"/>
                  <a:pt x="661570" y="1202345"/>
                  <a:pt x="669998" y="1205154"/>
                </a:cubicBezTo>
                <a:cubicBezTo>
                  <a:pt x="681235" y="1196726"/>
                  <a:pt x="693355" y="1189362"/>
                  <a:pt x="703709" y="1179871"/>
                </a:cubicBezTo>
                <a:cubicBezTo>
                  <a:pt x="718065" y="1166711"/>
                  <a:pt x="728155" y="1145518"/>
                  <a:pt x="737420" y="1129305"/>
                </a:cubicBezTo>
                <a:cubicBezTo>
                  <a:pt x="738372" y="1122164"/>
                  <a:pt x="746233" y="1037747"/>
                  <a:pt x="758489" y="1023959"/>
                </a:cubicBezTo>
                <a:cubicBezTo>
                  <a:pt x="763247" y="1018606"/>
                  <a:pt x="772535" y="1026768"/>
                  <a:pt x="779558" y="1028173"/>
                </a:cubicBezTo>
                <a:cubicBezTo>
                  <a:pt x="800301" y="1042003"/>
                  <a:pt x="800961" y="1039656"/>
                  <a:pt x="813268" y="1074525"/>
                </a:cubicBezTo>
                <a:cubicBezTo>
                  <a:pt x="817037" y="1085204"/>
                  <a:pt x="815880" y="1097025"/>
                  <a:pt x="817482" y="1108236"/>
                </a:cubicBezTo>
                <a:cubicBezTo>
                  <a:pt x="818690" y="1116694"/>
                  <a:pt x="817875" y="1125877"/>
                  <a:pt x="821696" y="1133519"/>
                </a:cubicBezTo>
                <a:cubicBezTo>
                  <a:pt x="823961" y="1138049"/>
                  <a:pt x="830447" y="1138704"/>
                  <a:pt x="834338" y="1141946"/>
                </a:cubicBezTo>
                <a:cubicBezTo>
                  <a:pt x="838916" y="1145761"/>
                  <a:pt x="842765" y="1150374"/>
                  <a:pt x="846979" y="1154588"/>
                </a:cubicBezTo>
                <a:cubicBezTo>
                  <a:pt x="890258" y="1146950"/>
                  <a:pt x="921176" y="1155614"/>
                  <a:pt x="943897" y="1116663"/>
                </a:cubicBezTo>
                <a:cubicBezTo>
                  <a:pt x="948202" y="1109283"/>
                  <a:pt x="946706" y="1099808"/>
                  <a:pt x="948111" y="1091380"/>
                </a:cubicBezTo>
                <a:cubicBezTo>
                  <a:pt x="950500" y="1053160"/>
                  <a:pt x="948174" y="1024838"/>
                  <a:pt x="960752" y="990249"/>
                </a:cubicBezTo>
                <a:cubicBezTo>
                  <a:pt x="962483" y="985489"/>
                  <a:pt x="966371" y="981821"/>
                  <a:pt x="969180" y="977607"/>
                </a:cubicBezTo>
                <a:cubicBezTo>
                  <a:pt x="973394" y="984630"/>
                  <a:pt x="978158" y="991351"/>
                  <a:pt x="981821" y="998676"/>
                </a:cubicBezTo>
                <a:cubicBezTo>
                  <a:pt x="990700" y="1016434"/>
                  <a:pt x="993149" y="1041781"/>
                  <a:pt x="1015532" y="1049242"/>
                </a:cubicBezTo>
                <a:cubicBezTo>
                  <a:pt x="1026275" y="1052823"/>
                  <a:pt x="1038006" y="1052051"/>
                  <a:pt x="1049243" y="1053456"/>
                </a:cubicBezTo>
                <a:cubicBezTo>
                  <a:pt x="1180956" y="1044048"/>
                  <a:pt x="1173782" y="1084089"/>
                  <a:pt x="1163016" y="981821"/>
                </a:cubicBezTo>
                <a:cubicBezTo>
                  <a:pt x="1162410" y="976062"/>
                  <a:pt x="1160207" y="970584"/>
                  <a:pt x="1158802" y="964966"/>
                </a:cubicBezTo>
                <a:cubicBezTo>
                  <a:pt x="1160207" y="953729"/>
                  <a:pt x="1152446" y="935320"/>
                  <a:pt x="1163016" y="931255"/>
                </a:cubicBezTo>
                <a:cubicBezTo>
                  <a:pt x="1190657" y="920624"/>
                  <a:pt x="1211703" y="943569"/>
                  <a:pt x="1230437" y="956538"/>
                </a:cubicBezTo>
                <a:cubicBezTo>
                  <a:pt x="1242929" y="965186"/>
                  <a:pt x="1268362" y="981821"/>
                  <a:pt x="1268362" y="981821"/>
                </a:cubicBezTo>
                <a:cubicBezTo>
                  <a:pt x="1300668" y="977607"/>
                  <a:pt x="1335621" y="982661"/>
                  <a:pt x="1365280" y="969179"/>
                </a:cubicBezTo>
                <a:cubicBezTo>
                  <a:pt x="1371255" y="966463"/>
                  <a:pt x="1353970" y="917285"/>
                  <a:pt x="1352638" y="914400"/>
                </a:cubicBezTo>
                <a:cubicBezTo>
                  <a:pt x="1304229" y="809513"/>
                  <a:pt x="1362806" y="955851"/>
                  <a:pt x="1327355" y="855406"/>
                </a:cubicBezTo>
                <a:cubicBezTo>
                  <a:pt x="1322320" y="841140"/>
                  <a:pt x="1310500" y="813268"/>
                  <a:pt x="1310500" y="813268"/>
                </a:cubicBezTo>
                <a:cubicBezTo>
                  <a:pt x="1313309" y="800627"/>
                  <a:pt x="1307210" y="780858"/>
                  <a:pt x="1318927" y="775344"/>
                </a:cubicBezTo>
                <a:cubicBezTo>
                  <a:pt x="1331524" y="769416"/>
                  <a:pt x="1416060" y="785211"/>
                  <a:pt x="1432701" y="787985"/>
                </a:cubicBezTo>
                <a:cubicBezTo>
                  <a:pt x="1439724" y="790794"/>
                  <a:pt x="1447005" y="793030"/>
                  <a:pt x="1453770" y="796413"/>
                </a:cubicBezTo>
                <a:cubicBezTo>
                  <a:pt x="1458300" y="798678"/>
                  <a:pt x="1466411" y="809904"/>
                  <a:pt x="1466411" y="804840"/>
                </a:cubicBezTo>
                <a:cubicBezTo>
                  <a:pt x="1466411" y="763768"/>
                  <a:pt x="1453776" y="749235"/>
                  <a:pt x="1441128" y="716350"/>
                </a:cubicBezTo>
                <a:cubicBezTo>
                  <a:pt x="1427452" y="680791"/>
                  <a:pt x="1439709" y="701578"/>
                  <a:pt x="1424273" y="678426"/>
                </a:cubicBezTo>
                <a:cubicBezTo>
                  <a:pt x="1419090" y="657692"/>
                  <a:pt x="1413711" y="652699"/>
                  <a:pt x="1436915" y="632073"/>
                </a:cubicBezTo>
                <a:cubicBezTo>
                  <a:pt x="1442268" y="627315"/>
                  <a:pt x="1450961" y="629264"/>
                  <a:pt x="1457984" y="627860"/>
                </a:cubicBezTo>
                <a:cubicBezTo>
                  <a:pt x="1460672" y="628935"/>
                  <a:pt x="1485093" y="639181"/>
                  <a:pt x="1491694" y="640501"/>
                </a:cubicBezTo>
                <a:cubicBezTo>
                  <a:pt x="1501433" y="642449"/>
                  <a:pt x="1511359" y="643310"/>
                  <a:pt x="1521191" y="644715"/>
                </a:cubicBezTo>
                <a:cubicBezTo>
                  <a:pt x="1533832" y="640501"/>
                  <a:pt x="1556832" y="645201"/>
                  <a:pt x="1559115" y="632073"/>
                </a:cubicBezTo>
                <a:cubicBezTo>
                  <a:pt x="1564076" y="603545"/>
                  <a:pt x="1545574" y="575758"/>
                  <a:pt x="1538046" y="547797"/>
                </a:cubicBezTo>
                <a:cubicBezTo>
                  <a:pt x="1535737" y="539219"/>
                  <a:pt x="1533933" y="530280"/>
                  <a:pt x="1529619" y="522514"/>
                </a:cubicBezTo>
                <a:cubicBezTo>
                  <a:pt x="1526725" y="517305"/>
                  <a:pt x="1520792" y="514451"/>
                  <a:pt x="1516977" y="509873"/>
                </a:cubicBezTo>
                <a:cubicBezTo>
                  <a:pt x="1513735" y="505982"/>
                  <a:pt x="1511359" y="501445"/>
                  <a:pt x="1508550" y="497231"/>
                </a:cubicBezTo>
                <a:cubicBezTo>
                  <a:pt x="1507145" y="491613"/>
                  <a:pt x="1504336" y="486167"/>
                  <a:pt x="1504336" y="480376"/>
                </a:cubicBezTo>
                <a:cubicBezTo>
                  <a:pt x="1504336" y="424850"/>
                  <a:pt x="1596253" y="466652"/>
                  <a:pt x="1626537" y="467734"/>
                </a:cubicBezTo>
                <a:cubicBezTo>
                  <a:pt x="1643392" y="466329"/>
                  <a:pt x="1667721" y="477593"/>
                  <a:pt x="1677103" y="463520"/>
                </a:cubicBezTo>
                <a:cubicBezTo>
                  <a:pt x="1686222" y="449841"/>
                  <a:pt x="1667939" y="431698"/>
                  <a:pt x="1660247" y="417168"/>
                </a:cubicBezTo>
                <a:cubicBezTo>
                  <a:pt x="1649330" y="396547"/>
                  <a:pt x="1615032" y="371953"/>
                  <a:pt x="1601254" y="358175"/>
                </a:cubicBezTo>
                <a:cubicBezTo>
                  <a:pt x="1594894" y="351815"/>
                  <a:pt x="1590017" y="344129"/>
                  <a:pt x="1584398" y="337106"/>
                </a:cubicBezTo>
                <a:cubicBezTo>
                  <a:pt x="1616897" y="315440"/>
                  <a:pt x="1587486" y="331069"/>
                  <a:pt x="1664461" y="337106"/>
                </a:cubicBezTo>
                <a:cubicBezTo>
                  <a:pt x="1713552" y="340956"/>
                  <a:pt x="1762784" y="342724"/>
                  <a:pt x="1811945" y="345533"/>
                </a:cubicBezTo>
                <a:cubicBezTo>
                  <a:pt x="1806327" y="338510"/>
                  <a:pt x="1801812" y="330439"/>
                  <a:pt x="1795090" y="324464"/>
                </a:cubicBezTo>
                <a:cubicBezTo>
                  <a:pt x="1788969" y="319023"/>
                  <a:pt x="1781346" y="315486"/>
                  <a:pt x="1774021" y="311823"/>
                </a:cubicBezTo>
                <a:cubicBezTo>
                  <a:pt x="1754830" y="302227"/>
                  <a:pt x="1748698" y="300572"/>
                  <a:pt x="1731882" y="294967"/>
                </a:cubicBezTo>
                <a:cubicBezTo>
                  <a:pt x="1726264" y="290753"/>
                  <a:pt x="1720742" y="286408"/>
                  <a:pt x="1715027" y="282326"/>
                </a:cubicBezTo>
                <a:cubicBezTo>
                  <a:pt x="1710906" y="279382"/>
                  <a:pt x="1705966" y="277479"/>
                  <a:pt x="1702385" y="273898"/>
                </a:cubicBezTo>
                <a:cubicBezTo>
                  <a:pt x="1694217" y="265730"/>
                  <a:pt x="1693171" y="258896"/>
                  <a:pt x="1689744" y="248615"/>
                </a:cubicBezTo>
                <a:cubicBezTo>
                  <a:pt x="1699760" y="158476"/>
                  <a:pt x="1686608" y="270571"/>
                  <a:pt x="1702385" y="160125"/>
                </a:cubicBezTo>
                <a:cubicBezTo>
                  <a:pt x="1704184" y="147534"/>
                  <a:pt x="1705393" y="134863"/>
                  <a:pt x="1706599" y="122201"/>
                </a:cubicBezTo>
                <a:cubicBezTo>
                  <a:pt x="1708203" y="105363"/>
                  <a:pt x="1708578" y="88400"/>
                  <a:pt x="1710813" y="71635"/>
                </a:cubicBezTo>
                <a:cubicBezTo>
                  <a:pt x="1711400" y="67232"/>
                  <a:pt x="1713336" y="63100"/>
                  <a:pt x="1715027" y="58993"/>
                </a:cubicBezTo>
                <a:cubicBezTo>
                  <a:pt x="1723173" y="39210"/>
                  <a:pt x="1740310" y="0"/>
                  <a:pt x="1740310" y="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3082063" flipH="1">
            <a:off x="6522898" y="1233738"/>
            <a:ext cx="792804" cy="538378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04800" y="2241620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04800" y="2775020"/>
            <a:ext cx="489147" cy="4253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4800" y="1752600"/>
            <a:ext cx="489147" cy="425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14400" y="2209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Not backtracked from (</a:t>
            </a:r>
            <a:r>
              <a:rPr lang="en-US" dirty="0" err="1" smtClean="0">
                <a:latin typeface="Arial Narrow" pitchFamily="34" charset="0"/>
              </a:rPr>
              <a:t>Unfinsihed</a:t>
            </a:r>
            <a:r>
              <a:rPr lang="en-US" dirty="0" smtClean="0">
                <a:latin typeface="Arial Narrow" pitchFamily="34" charset="0"/>
              </a:rPr>
              <a:t>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4400" y="2743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B</a:t>
            </a:r>
            <a:r>
              <a:rPr lang="en-US" dirty="0" smtClean="0">
                <a:latin typeface="Arial Narrow" pitchFamily="34" charset="0"/>
              </a:rPr>
              <a:t>acktracked from (Finished)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62200" y="3962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Back Edge =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Target is grey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000" y="60960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(1 (2 (3 </a:t>
            </a:r>
            <a:r>
              <a:rPr lang="en-US" sz="2800" dirty="0" smtClean="0">
                <a:latin typeface="Arial Narrow" pitchFamily="34" charset="0"/>
              </a:rPr>
              <a:t>(4 4)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(5 </a:t>
            </a:r>
            <a:r>
              <a:rPr lang="en-US" sz="2800" dirty="0" smtClean="0">
                <a:solidFill>
                  <a:srgbClr val="000000"/>
                </a:solidFill>
                <a:latin typeface="Arial Narrow" pitchFamily="34" charset="0"/>
              </a:rPr>
              <a:t>(6 6)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(7   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7200" y="54864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Discover and Finish intervals: 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05600" y="2438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Back Edge =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Target is grey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34200" y="457200"/>
            <a:ext cx="175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Cross Edge = 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BEF6173D-402E-4B51-929F-42C1B7958311}"/>
              </a:ext>
            </a:extLst>
          </p:cNvPr>
          <p:cNvSpPr txBox="1"/>
          <p:nvPr/>
        </p:nvSpPr>
        <p:spPr>
          <a:xfrm>
            <a:off x="7239000" y="7620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arget black non-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o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verlapping interval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1D8AA57-FFF9-4C94-BA0F-752E32C843EC}"/>
              </a:ext>
            </a:extLst>
          </p:cNvPr>
          <p:cNvSpPr txBox="1"/>
          <p:nvPr/>
        </p:nvSpPr>
        <p:spPr>
          <a:xfrm>
            <a:off x="6781800" y="990600"/>
            <a:ext cx="489147" cy="429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400" i="0" dirty="0">
                <a:solidFill>
                  <a:srgbClr val="FF0000"/>
                </a:solidFill>
                <a:latin typeface="Arial Narrow" pitchFamily="34" charset="0"/>
              </a:rPr>
              <a:t>?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038600" y="19812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4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019800" y="10668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6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4800" y="990600"/>
            <a:ext cx="4876800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How to detect edge types? Tree, Back, Forward, Cross..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14400" y="1752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Not Discovered (Undiscovered) </a:t>
            </a:r>
            <a:endParaRPr lang="en-US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716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1828800" y="0"/>
            <a:ext cx="499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00FF"/>
                </a:solidFill>
                <a:latin typeface="Arial Narrow" pitchFamily="34" charset="0"/>
              </a:rPr>
              <a:t>Directed DFS Tree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06931" y="1143000"/>
            <a:ext cx="4774372" cy="376400"/>
            <a:chOff x="406931" y="1143000"/>
            <a:chExt cx="4774372" cy="3764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E075A47B-F442-4379-A016-8BF8784D5F23}"/>
                </a:ext>
              </a:extLst>
            </p:cNvPr>
            <p:cNvGrpSpPr/>
            <p:nvPr/>
          </p:nvGrpSpPr>
          <p:grpSpPr>
            <a:xfrm>
              <a:off x="406931" y="1150068"/>
              <a:ext cx="3403069" cy="369332"/>
              <a:chOff x="167526" y="6024081"/>
              <a:chExt cx="3403069" cy="369332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167526" y="6208747"/>
                <a:ext cx="990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1407787" y="6024081"/>
                <a:ext cx="2162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 Narrow" pitchFamily="34" charset="0"/>
                  </a:rPr>
                  <a:t>Detecting Back </a:t>
                </a:r>
                <a:r>
                  <a:rPr lang="en-US" dirty="0">
                    <a:latin typeface="Arial Narrow" pitchFamily="34" charset="0"/>
                  </a:rPr>
                  <a:t>Edges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C38A94E2-3087-4727-B508-8DD16A286DFF}"/>
                </a:ext>
              </a:extLst>
            </p:cNvPr>
            <p:cNvSpPr txBox="1"/>
            <p:nvPr/>
          </p:nvSpPr>
          <p:spPr>
            <a:xfrm>
              <a:off x="3657600" y="1143000"/>
              <a:ext cx="1523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>
                  <a:srgbClr val="FF0000"/>
                </a:buClr>
                <a:buSzPct val="150000"/>
              </a:pPr>
              <a:r>
                <a:rPr lang="en-US" dirty="0" smtClean="0">
                  <a:solidFill>
                    <a:srgbClr val="FF0000"/>
                  </a:solidFill>
                  <a:latin typeface="Arial Narrow" pitchFamily="34" charset="0"/>
                </a:rPr>
                <a:t>(t</a:t>
              </a:r>
              <a:r>
                <a:rPr lang="en-US" i="0" dirty="0" smtClean="0">
                  <a:solidFill>
                    <a:srgbClr val="FF0000"/>
                  </a:solidFill>
                  <a:latin typeface="Arial Narrow" pitchFamily="34" charset="0"/>
                </a:rPr>
                <a:t>o ancestors)</a:t>
              </a:r>
              <a:endParaRPr lang="en-US" i="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</p:grpSp>
      <p:sp>
        <p:nvSpPr>
          <p:cNvPr id="2" name="Oval 1"/>
          <p:cNvSpPr/>
          <p:nvPr/>
        </p:nvSpPr>
        <p:spPr>
          <a:xfrm>
            <a:off x="6255457" y="4832420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696432" y="3910765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927771" y="2918212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9477" y="1996556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16293" y="2181608"/>
            <a:ext cx="489147" cy="4253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88313" y="1500280"/>
            <a:ext cx="489147" cy="425380"/>
          </a:xfrm>
          <a:prstGeom prst="ellipse">
            <a:avLst/>
          </a:prstGeom>
          <a:solidFill>
            <a:srgbClr val="A6A6A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41005" y="1067691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73508" y="4194351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42168" y="3556282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39754" y="3130902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4366990" y="2359641"/>
            <a:ext cx="632416" cy="62086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5345284" y="3281297"/>
            <a:ext cx="422781" cy="691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6113945" y="4273849"/>
            <a:ext cx="386086" cy="55857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5345284" y="2544692"/>
            <a:ext cx="842643" cy="4358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6185579" y="1493071"/>
            <a:ext cx="175288" cy="68853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6533806" y="1863365"/>
            <a:ext cx="926141" cy="3805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6672970" y="4557436"/>
            <a:ext cx="772172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7584328" y="3556282"/>
            <a:ext cx="33754" cy="6380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7791021" y="3919366"/>
            <a:ext cx="422781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3850810" y="2349837"/>
            <a:ext cx="1883522" cy="1896184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6116294" y="2616601"/>
            <a:ext cx="523036" cy="1365060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227715" y="4873296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715" y="4873296"/>
                <a:ext cx="544632" cy="343627"/>
              </a:xfrm>
              <a:prstGeom prst="rect">
                <a:avLst/>
              </a:prstGeom>
              <a:blipFill rotWithShape="1">
                <a:blip r:embed="rId3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664454" y="3930222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54" y="3930222"/>
                <a:ext cx="544632" cy="343627"/>
              </a:xfrm>
              <a:prstGeom prst="rect">
                <a:avLst/>
              </a:prstGeom>
              <a:blipFill rotWithShape="1">
                <a:blip r:embed="rId4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0029" y="292109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029" y="2921098"/>
                <a:ext cx="544632" cy="343627"/>
              </a:xfrm>
              <a:prstGeom prst="rect">
                <a:avLst/>
              </a:prstGeom>
              <a:blipFill rotWithShape="1">
                <a:blip r:embed="rId5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937724" y="2016014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724" y="2016014"/>
                <a:ext cx="54463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094697" y="2201065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697" y="2201065"/>
                <a:ext cx="544632" cy="343627"/>
              </a:xfrm>
              <a:prstGeom prst="rect">
                <a:avLst/>
              </a:prstGeom>
              <a:blipFill rotWithShape="1">
                <a:blip r:embed="rId7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923923" y="1108567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923" y="1108567"/>
                <a:ext cx="54463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384760" y="1519737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760" y="1519737"/>
                <a:ext cx="544632" cy="343627"/>
              </a:xfrm>
              <a:prstGeom prst="rect">
                <a:avLst/>
              </a:prstGeom>
              <a:blipFill rotWithShape="1">
                <a:blip r:embed="rId9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360571" y="4246062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571" y="4246062"/>
                <a:ext cx="544632" cy="343627"/>
              </a:xfrm>
              <a:prstGeom prst="rect">
                <a:avLst/>
              </a:prstGeom>
              <a:blipFill rotWithShape="1">
                <a:blip r:embed="rId10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328889" y="317177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889" y="3171778"/>
                <a:ext cx="544632" cy="343627"/>
              </a:xfrm>
              <a:prstGeom prst="rect">
                <a:avLst/>
              </a:prstGeom>
              <a:blipFill rotWithShape="1">
                <a:blip r:embed="rId11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142168" y="358294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168" y="3582948"/>
                <a:ext cx="544632" cy="343627"/>
              </a:xfrm>
              <a:prstGeom prst="rect">
                <a:avLst/>
              </a:prstGeom>
              <a:blipFill rotWithShape="1">
                <a:blip r:embed="rId12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reeform 44"/>
          <p:cNvSpPr/>
          <p:nvPr/>
        </p:nvSpPr>
        <p:spPr>
          <a:xfrm rot="8631544" flipH="1">
            <a:off x="6286060" y="3891632"/>
            <a:ext cx="1552555" cy="605436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189132" y="3409682"/>
            <a:ext cx="1158319" cy="699381"/>
          </a:xfrm>
          <a:custGeom>
            <a:avLst/>
            <a:gdLst>
              <a:gd name="connsiteX0" fmla="*/ 1263111 w 1263111"/>
              <a:gd name="connsiteY0" fmla="*/ 0 h 751698"/>
              <a:gd name="connsiteX1" fmla="*/ 1201118 w 1263111"/>
              <a:gd name="connsiteY1" fmla="*/ 15498 h 751698"/>
              <a:gd name="connsiteX2" fmla="*/ 1208867 w 1263111"/>
              <a:gd name="connsiteY2" fmla="*/ 92990 h 751698"/>
              <a:gd name="connsiteX3" fmla="*/ 1224366 w 1263111"/>
              <a:gd name="connsiteY3" fmla="*/ 154983 h 751698"/>
              <a:gd name="connsiteX4" fmla="*/ 1216617 w 1263111"/>
              <a:gd name="connsiteY4" fmla="*/ 178230 h 751698"/>
              <a:gd name="connsiteX5" fmla="*/ 1139125 w 1263111"/>
              <a:gd name="connsiteY5" fmla="*/ 170481 h 751698"/>
              <a:gd name="connsiteX6" fmla="*/ 1092630 w 1263111"/>
              <a:gd name="connsiteY6" fmla="*/ 139485 h 751698"/>
              <a:gd name="connsiteX7" fmla="*/ 1069383 w 1263111"/>
              <a:gd name="connsiteY7" fmla="*/ 131735 h 751698"/>
              <a:gd name="connsiteX8" fmla="*/ 968644 w 1263111"/>
              <a:gd name="connsiteY8" fmla="*/ 139485 h 751698"/>
              <a:gd name="connsiteX9" fmla="*/ 960894 w 1263111"/>
              <a:gd name="connsiteY9" fmla="*/ 162732 h 751698"/>
              <a:gd name="connsiteX10" fmla="*/ 953145 w 1263111"/>
              <a:gd name="connsiteY10" fmla="*/ 325464 h 751698"/>
              <a:gd name="connsiteX11" fmla="*/ 836908 w 1263111"/>
              <a:gd name="connsiteY11" fmla="*/ 309966 h 751698"/>
              <a:gd name="connsiteX12" fmla="*/ 790413 w 1263111"/>
              <a:gd name="connsiteY12" fmla="*/ 294468 h 751698"/>
              <a:gd name="connsiteX13" fmla="*/ 736169 w 1263111"/>
              <a:gd name="connsiteY13" fmla="*/ 302217 h 751698"/>
              <a:gd name="connsiteX14" fmla="*/ 705172 w 1263111"/>
              <a:gd name="connsiteY14" fmla="*/ 309966 h 751698"/>
              <a:gd name="connsiteX15" fmla="*/ 689674 w 1263111"/>
              <a:gd name="connsiteY15" fmla="*/ 333213 h 751698"/>
              <a:gd name="connsiteX16" fmla="*/ 658678 w 1263111"/>
              <a:gd name="connsiteY16" fmla="*/ 488197 h 751698"/>
              <a:gd name="connsiteX17" fmla="*/ 526942 w 1263111"/>
              <a:gd name="connsiteY17" fmla="*/ 480447 h 751698"/>
              <a:gd name="connsiteX18" fmla="*/ 480447 w 1263111"/>
              <a:gd name="connsiteY18" fmla="*/ 480447 h 751698"/>
              <a:gd name="connsiteX19" fmla="*/ 464949 w 1263111"/>
              <a:gd name="connsiteY19" fmla="*/ 526942 h 751698"/>
              <a:gd name="connsiteX20" fmla="*/ 457200 w 1263111"/>
              <a:gd name="connsiteY20" fmla="*/ 550190 h 751698"/>
              <a:gd name="connsiteX21" fmla="*/ 426203 w 1263111"/>
              <a:gd name="connsiteY21" fmla="*/ 588935 h 751698"/>
              <a:gd name="connsiteX22" fmla="*/ 364210 w 1263111"/>
              <a:gd name="connsiteY22" fmla="*/ 596685 h 751698"/>
              <a:gd name="connsiteX23" fmla="*/ 271220 w 1263111"/>
              <a:gd name="connsiteY23" fmla="*/ 604434 h 751698"/>
              <a:gd name="connsiteX24" fmla="*/ 263471 w 1263111"/>
              <a:gd name="connsiteY24" fmla="*/ 627681 h 751698"/>
              <a:gd name="connsiteX25" fmla="*/ 224725 w 1263111"/>
              <a:gd name="connsiteY25" fmla="*/ 658678 h 751698"/>
              <a:gd name="connsiteX26" fmla="*/ 201478 w 1263111"/>
              <a:gd name="connsiteY26" fmla="*/ 681925 h 751698"/>
              <a:gd name="connsiteX27" fmla="*/ 170481 w 1263111"/>
              <a:gd name="connsiteY27" fmla="*/ 689674 h 751698"/>
              <a:gd name="connsiteX28" fmla="*/ 147233 w 1263111"/>
              <a:gd name="connsiteY28" fmla="*/ 697424 h 751698"/>
              <a:gd name="connsiteX29" fmla="*/ 123986 w 1263111"/>
              <a:gd name="connsiteY29" fmla="*/ 712922 h 751698"/>
              <a:gd name="connsiteX30" fmla="*/ 54244 w 1263111"/>
              <a:gd name="connsiteY30" fmla="*/ 728420 h 751698"/>
              <a:gd name="connsiteX31" fmla="*/ 30996 w 1263111"/>
              <a:gd name="connsiteY31" fmla="*/ 736169 h 751698"/>
              <a:gd name="connsiteX32" fmla="*/ 0 w 1263111"/>
              <a:gd name="connsiteY32" fmla="*/ 751668 h 75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3111" h="751698">
                <a:moveTo>
                  <a:pt x="1263111" y="0"/>
                </a:moveTo>
                <a:cubicBezTo>
                  <a:pt x="1242447" y="5166"/>
                  <a:pt x="1211851" y="-2901"/>
                  <a:pt x="1201118" y="15498"/>
                </a:cubicBezTo>
                <a:cubicBezTo>
                  <a:pt x="1188038" y="37921"/>
                  <a:pt x="1204599" y="67384"/>
                  <a:pt x="1208867" y="92990"/>
                </a:cubicBezTo>
                <a:cubicBezTo>
                  <a:pt x="1212369" y="114001"/>
                  <a:pt x="1224366" y="154983"/>
                  <a:pt x="1224366" y="154983"/>
                </a:cubicBezTo>
                <a:cubicBezTo>
                  <a:pt x="1221783" y="162732"/>
                  <a:pt x="1224653" y="176769"/>
                  <a:pt x="1216617" y="178230"/>
                </a:cubicBezTo>
                <a:cubicBezTo>
                  <a:pt x="1191076" y="182874"/>
                  <a:pt x="1163903" y="178224"/>
                  <a:pt x="1139125" y="170481"/>
                </a:cubicBezTo>
                <a:cubicBezTo>
                  <a:pt x="1121346" y="164925"/>
                  <a:pt x="1110300" y="145376"/>
                  <a:pt x="1092630" y="139485"/>
                </a:cubicBezTo>
                <a:lnTo>
                  <a:pt x="1069383" y="131735"/>
                </a:lnTo>
                <a:cubicBezTo>
                  <a:pt x="1035803" y="134318"/>
                  <a:pt x="1001027" y="130233"/>
                  <a:pt x="968644" y="139485"/>
                </a:cubicBezTo>
                <a:cubicBezTo>
                  <a:pt x="960790" y="141729"/>
                  <a:pt x="961572" y="154592"/>
                  <a:pt x="960894" y="162732"/>
                </a:cubicBezTo>
                <a:cubicBezTo>
                  <a:pt x="956384" y="216850"/>
                  <a:pt x="955728" y="271220"/>
                  <a:pt x="953145" y="325464"/>
                </a:cubicBezTo>
                <a:cubicBezTo>
                  <a:pt x="915827" y="321732"/>
                  <a:pt x="874077" y="320103"/>
                  <a:pt x="836908" y="309966"/>
                </a:cubicBezTo>
                <a:cubicBezTo>
                  <a:pt x="821147" y="305668"/>
                  <a:pt x="790413" y="294468"/>
                  <a:pt x="790413" y="294468"/>
                </a:cubicBezTo>
                <a:cubicBezTo>
                  <a:pt x="772332" y="297051"/>
                  <a:pt x="754139" y="298950"/>
                  <a:pt x="736169" y="302217"/>
                </a:cubicBezTo>
                <a:cubicBezTo>
                  <a:pt x="725690" y="304122"/>
                  <a:pt x="714034" y="304058"/>
                  <a:pt x="705172" y="309966"/>
                </a:cubicBezTo>
                <a:cubicBezTo>
                  <a:pt x="697423" y="315132"/>
                  <a:pt x="694840" y="325464"/>
                  <a:pt x="689674" y="333213"/>
                </a:cubicBezTo>
                <a:cubicBezTo>
                  <a:pt x="662624" y="414364"/>
                  <a:pt x="676486" y="363536"/>
                  <a:pt x="658678" y="488197"/>
                </a:cubicBezTo>
                <a:cubicBezTo>
                  <a:pt x="614766" y="485614"/>
                  <a:pt x="570712" y="484824"/>
                  <a:pt x="526942" y="480447"/>
                </a:cubicBezTo>
                <a:cubicBezTo>
                  <a:pt x="479256" y="475678"/>
                  <a:pt x="528132" y="464552"/>
                  <a:pt x="480447" y="480447"/>
                </a:cubicBezTo>
                <a:lnTo>
                  <a:pt x="464949" y="526942"/>
                </a:lnTo>
                <a:lnTo>
                  <a:pt x="457200" y="550190"/>
                </a:lnTo>
                <a:cubicBezTo>
                  <a:pt x="450312" y="570854"/>
                  <a:pt x="451906" y="581925"/>
                  <a:pt x="426203" y="588935"/>
                </a:cubicBezTo>
                <a:cubicBezTo>
                  <a:pt x="406112" y="594415"/>
                  <a:pt x="384932" y="594613"/>
                  <a:pt x="364210" y="596685"/>
                </a:cubicBezTo>
                <a:cubicBezTo>
                  <a:pt x="333260" y="599780"/>
                  <a:pt x="302217" y="601851"/>
                  <a:pt x="271220" y="604434"/>
                </a:cubicBezTo>
                <a:cubicBezTo>
                  <a:pt x="268637" y="612183"/>
                  <a:pt x="267674" y="620677"/>
                  <a:pt x="263471" y="627681"/>
                </a:cubicBezTo>
                <a:cubicBezTo>
                  <a:pt x="254452" y="642712"/>
                  <a:pt x="237397" y="648118"/>
                  <a:pt x="224725" y="658678"/>
                </a:cubicBezTo>
                <a:cubicBezTo>
                  <a:pt x="216306" y="665694"/>
                  <a:pt x="210993" y="676488"/>
                  <a:pt x="201478" y="681925"/>
                </a:cubicBezTo>
                <a:cubicBezTo>
                  <a:pt x="192231" y="687209"/>
                  <a:pt x="180722" y="686748"/>
                  <a:pt x="170481" y="689674"/>
                </a:cubicBezTo>
                <a:cubicBezTo>
                  <a:pt x="162627" y="691918"/>
                  <a:pt x="154539" y="693771"/>
                  <a:pt x="147233" y="697424"/>
                </a:cubicBezTo>
                <a:cubicBezTo>
                  <a:pt x="138903" y="701589"/>
                  <a:pt x="132316" y="708757"/>
                  <a:pt x="123986" y="712922"/>
                </a:cubicBezTo>
                <a:cubicBezTo>
                  <a:pt x="103053" y="723389"/>
                  <a:pt x="75673" y="723658"/>
                  <a:pt x="54244" y="728420"/>
                </a:cubicBezTo>
                <a:cubicBezTo>
                  <a:pt x="46270" y="730192"/>
                  <a:pt x="38745" y="733586"/>
                  <a:pt x="30996" y="736169"/>
                </a:cubicBezTo>
                <a:cubicBezTo>
                  <a:pt x="5600" y="753101"/>
                  <a:pt x="17062" y="751668"/>
                  <a:pt x="0" y="751668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B6F96B4B-CCC1-467D-80F7-186CFBE8759A}"/>
              </a:ext>
            </a:extLst>
          </p:cNvPr>
          <p:cNvSpPr/>
          <p:nvPr/>
        </p:nvSpPr>
        <p:spPr>
          <a:xfrm>
            <a:off x="6742994" y="3972514"/>
            <a:ext cx="1661620" cy="1160482"/>
          </a:xfrm>
          <a:custGeom>
            <a:avLst/>
            <a:gdLst>
              <a:gd name="connsiteX0" fmla="*/ 0 w 1811945"/>
              <a:gd name="connsiteY0" fmla="*/ 1205154 h 1247292"/>
              <a:gd name="connsiteX1" fmla="*/ 50566 w 1811945"/>
              <a:gd name="connsiteY1" fmla="*/ 1158802 h 1247292"/>
              <a:gd name="connsiteX2" fmla="*/ 71635 w 1811945"/>
              <a:gd name="connsiteY2" fmla="*/ 1125091 h 1247292"/>
              <a:gd name="connsiteX3" fmla="*/ 80063 w 1811945"/>
              <a:gd name="connsiteY3" fmla="*/ 1112450 h 1247292"/>
              <a:gd name="connsiteX4" fmla="*/ 92704 w 1811945"/>
              <a:gd name="connsiteY4" fmla="*/ 1104022 h 1247292"/>
              <a:gd name="connsiteX5" fmla="*/ 105346 w 1811945"/>
              <a:gd name="connsiteY5" fmla="*/ 1112450 h 1247292"/>
              <a:gd name="connsiteX6" fmla="*/ 126415 w 1811945"/>
              <a:gd name="connsiteY6" fmla="*/ 1154588 h 1247292"/>
              <a:gd name="connsiteX7" fmla="*/ 143270 w 1811945"/>
              <a:gd name="connsiteY7" fmla="*/ 1163015 h 1247292"/>
              <a:gd name="connsiteX8" fmla="*/ 181195 w 1811945"/>
              <a:gd name="connsiteY8" fmla="*/ 1222009 h 1247292"/>
              <a:gd name="connsiteX9" fmla="*/ 214905 w 1811945"/>
              <a:gd name="connsiteY9" fmla="*/ 1247292 h 1247292"/>
              <a:gd name="connsiteX10" fmla="*/ 269685 w 1811945"/>
              <a:gd name="connsiteY10" fmla="*/ 1222009 h 1247292"/>
              <a:gd name="connsiteX11" fmla="*/ 282327 w 1811945"/>
              <a:gd name="connsiteY11" fmla="*/ 1192512 h 1247292"/>
              <a:gd name="connsiteX12" fmla="*/ 290754 w 1811945"/>
              <a:gd name="connsiteY12" fmla="*/ 1116663 h 1247292"/>
              <a:gd name="connsiteX13" fmla="*/ 307609 w 1811945"/>
              <a:gd name="connsiteY13" fmla="*/ 1095594 h 1247292"/>
              <a:gd name="connsiteX14" fmla="*/ 345534 w 1811945"/>
              <a:gd name="connsiteY14" fmla="*/ 1116663 h 1247292"/>
              <a:gd name="connsiteX15" fmla="*/ 387672 w 1811945"/>
              <a:gd name="connsiteY15" fmla="*/ 1188298 h 1247292"/>
              <a:gd name="connsiteX16" fmla="*/ 404527 w 1811945"/>
              <a:gd name="connsiteY16" fmla="*/ 1213581 h 1247292"/>
              <a:gd name="connsiteX17" fmla="*/ 425597 w 1811945"/>
              <a:gd name="connsiteY17" fmla="*/ 1222009 h 1247292"/>
              <a:gd name="connsiteX18" fmla="*/ 488804 w 1811945"/>
              <a:gd name="connsiteY18" fmla="*/ 1209367 h 1247292"/>
              <a:gd name="connsiteX19" fmla="*/ 505659 w 1811945"/>
              <a:gd name="connsiteY19" fmla="*/ 1184085 h 1247292"/>
              <a:gd name="connsiteX20" fmla="*/ 535156 w 1811945"/>
              <a:gd name="connsiteY20" fmla="*/ 1116663 h 1247292"/>
              <a:gd name="connsiteX21" fmla="*/ 539370 w 1811945"/>
              <a:gd name="connsiteY21" fmla="*/ 1074525 h 1247292"/>
              <a:gd name="connsiteX22" fmla="*/ 602577 w 1811945"/>
              <a:gd name="connsiteY22" fmla="*/ 1120877 h 1247292"/>
              <a:gd name="connsiteX23" fmla="*/ 611005 w 1811945"/>
              <a:gd name="connsiteY23" fmla="*/ 1137732 h 1247292"/>
              <a:gd name="connsiteX24" fmla="*/ 644715 w 1811945"/>
              <a:gd name="connsiteY24" fmla="*/ 1196726 h 1247292"/>
              <a:gd name="connsiteX25" fmla="*/ 669998 w 1811945"/>
              <a:gd name="connsiteY25" fmla="*/ 1205154 h 1247292"/>
              <a:gd name="connsiteX26" fmla="*/ 703709 w 1811945"/>
              <a:gd name="connsiteY26" fmla="*/ 1179871 h 1247292"/>
              <a:gd name="connsiteX27" fmla="*/ 737420 w 1811945"/>
              <a:gd name="connsiteY27" fmla="*/ 1129305 h 1247292"/>
              <a:gd name="connsiteX28" fmla="*/ 758489 w 1811945"/>
              <a:gd name="connsiteY28" fmla="*/ 1023959 h 1247292"/>
              <a:gd name="connsiteX29" fmla="*/ 779558 w 1811945"/>
              <a:gd name="connsiteY29" fmla="*/ 1028173 h 1247292"/>
              <a:gd name="connsiteX30" fmla="*/ 813268 w 1811945"/>
              <a:gd name="connsiteY30" fmla="*/ 1074525 h 1247292"/>
              <a:gd name="connsiteX31" fmla="*/ 817482 w 1811945"/>
              <a:gd name="connsiteY31" fmla="*/ 1108236 h 1247292"/>
              <a:gd name="connsiteX32" fmla="*/ 821696 w 1811945"/>
              <a:gd name="connsiteY32" fmla="*/ 1133519 h 1247292"/>
              <a:gd name="connsiteX33" fmla="*/ 834338 w 1811945"/>
              <a:gd name="connsiteY33" fmla="*/ 1141946 h 1247292"/>
              <a:gd name="connsiteX34" fmla="*/ 846979 w 1811945"/>
              <a:gd name="connsiteY34" fmla="*/ 1154588 h 1247292"/>
              <a:gd name="connsiteX35" fmla="*/ 943897 w 1811945"/>
              <a:gd name="connsiteY35" fmla="*/ 1116663 h 1247292"/>
              <a:gd name="connsiteX36" fmla="*/ 948111 w 1811945"/>
              <a:gd name="connsiteY36" fmla="*/ 1091380 h 1247292"/>
              <a:gd name="connsiteX37" fmla="*/ 960752 w 1811945"/>
              <a:gd name="connsiteY37" fmla="*/ 990249 h 1247292"/>
              <a:gd name="connsiteX38" fmla="*/ 969180 w 1811945"/>
              <a:gd name="connsiteY38" fmla="*/ 977607 h 1247292"/>
              <a:gd name="connsiteX39" fmla="*/ 981821 w 1811945"/>
              <a:gd name="connsiteY39" fmla="*/ 998676 h 1247292"/>
              <a:gd name="connsiteX40" fmla="*/ 1015532 w 1811945"/>
              <a:gd name="connsiteY40" fmla="*/ 1049242 h 1247292"/>
              <a:gd name="connsiteX41" fmla="*/ 1049243 w 1811945"/>
              <a:gd name="connsiteY41" fmla="*/ 1053456 h 1247292"/>
              <a:gd name="connsiteX42" fmla="*/ 1163016 w 1811945"/>
              <a:gd name="connsiteY42" fmla="*/ 981821 h 1247292"/>
              <a:gd name="connsiteX43" fmla="*/ 1158802 w 1811945"/>
              <a:gd name="connsiteY43" fmla="*/ 964966 h 1247292"/>
              <a:gd name="connsiteX44" fmla="*/ 1163016 w 1811945"/>
              <a:gd name="connsiteY44" fmla="*/ 931255 h 1247292"/>
              <a:gd name="connsiteX45" fmla="*/ 1230437 w 1811945"/>
              <a:gd name="connsiteY45" fmla="*/ 956538 h 1247292"/>
              <a:gd name="connsiteX46" fmla="*/ 1268362 w 1811945"/>
              <a:gd name="connsiteY46" fmla="*/ 981821 h 1247292"/>
              <a:gd name="connsiteX47" fmla="*/ 1365280 w 1811945"/>
              <a:gd name="connsiteY47" fmla="*/ 969179 h 1247292"/>
              <a:gd name="connsiteX48" fmla="*/ 1352638 w 1811945"/>
              <a:gd name="connsiteY48" fmla="*/ 914400 h 1247292"/>
              <a:gd name="connsiteX49" fmla="*/ 1327355 w 1811945"/>
              <a:gd name="connsiteY49" fmla="*/ 855406 h 1247292"/>
              <a:gd name="connsiteX50" fmla="*/ 1310500 w 1811945"/>
              <a:gd name="connsiteY50" fmla="*/ 813268 h 1247292"/>
              <a:gd name="connsiteX51" fmla="*/ 1318927 w 1811945"/>
              <a:gd name="connsiteY51" fmla="*/ 775344 h 1247292"/>
              <a:gd name="connsiteX52" fmla="*/ 1432701 w 1811945"/>
              <a:gd name="connsiteY52" fmla="*/ 787985 h 1247292"/>
              <a:gd name="connsiteX53" fmla="*/ 1453770 w 1811945"/>
              <a:gd name="connsiteY53" fmla="*/ 796413 h 1247292"/>
              <a:gd name="connsiteX54" fmla="*/ 1466411 w 1811945"/>
              <a:gd name="connsiteY54" fmla="*/ 804840 h 1247292"/>
              <a:gd name="connsiteX55" fmla="*/ 1441128 w 1811945"/>
              <a:gd name="connsiteY55" fmla="*/ 716350 h 1247292"/>
              <a:gd name="connsiteX56" fmla="*/ 1424273 w 1811945"/>
              <a:gd name="connsiteY56" fmla="*/ 678426 h 1247292"/>
              <a:gd name="connsiteX57" fmla="*/ 1436915 w 1811945"/>
              <a:gd name="connsiteY57" fmla="*/ 632073 h 1247292"/>
              <a:gd name="connsiteX58" fmla="*/ 1457984 w 1811945"/>
              <a:gd name="connsiteY58" fmla="*/ 627860 h 1247292"/>
              <a:gd name="connsiteX59" fmla="*/ 1491694 w 1811945"/>
              <a:gd name="connsiteY59" fmla="*/ 640501 h 1247292"/>
              <a:gd name="connsiteX60" fmla="*/ 1521191 w 1811945"/>
              <a:gd name="connsiteY60" fmla="*/ 644715 h 1247292"/>
              <a:gd name="connsiteX61" fmla="*/ 1559115 w 1811945"/>
              <a:gd name="connsiteY61" fmla="*/ 632073 h 1247292"/>
              <a:gd name="connsiteX62" fmla="*/ 1538046 w 1811945"/>
              <a:gd name="connsiteY62" fmla="*/ 547797 h 1247292"/>
              <a:gd name="connsiteX63" fmla="*/ 1529619 w 1811945"/>
              <a:gd name="connsiteY63" fmla="*/ 522514 h 1247292"/>
              <a:gd name="connsiteX64" fmla="*/ 1516977 w 1811945"/>
              <a:gd name="connsiteY64" fmla="*/ 509873 h 1247292"/>
              <a:gd name="connsiteX65" fmla="*/ 1508550 w 1811945"/>
              <a:gd name="connsiteY65" fmla="*/ 497231 h 1247292"/>
              <a:gd name="connsiteX66" fmla="*/ 1504336 w 1811945"/>
              <a:gd name="connsiteY66" fmla="*/ 480376 h 1247292"/>
              <a:gd name="connsiteX67" fmla="*/ 1626537 w 1811945"/>
              <a:gd name="connsiteY67" fmla="*/ 467734 h 1247292"/>
              <a:gd name="connsiteX68" fmla="*/ 1677103 w 1811945"/>
              <a:gd name="connsiteY68" fmla="*/ 463520 h 1247292"/>
              <a:gd name="connsiteX69" fmla="*/ 1660247 w 1811945"/>
              <a:gd name="connsiteY69" fmla="*/ 417168 h 1247292"/>
              <a:gd name="connsiteX70" fmla="*/ 1601254 w 1811945"/>
              <a:gd name="connsiteY70" fmla="*/ 358175 h 1247292"/>
              <a:gd name="connsiteX71" fmla="*/ 1584398 w 1811945"/>
              <a:gd name="connsiteY71" fmla="*/ 337106 h 1247292"/>
              <a:gd name="connsiteX72" fmla="*/ 1664461 w 1811945"/>
              <a:gd name="connsiteY72" fmla="*/ 337106 h 1247292"/>
              <a:gd name="connsiteX73" fmla="*/ 1811945 w 1811945"/>
              <a:gd name="connsiteY73" fmla="*/ 345533 h 1247292"/>
              <a:gd name="connsiteX74" fmla="*/ 1795090 w 1811945"/>
              <a:gd name="connsiteY74" fmla="*/ 324464 h 1247292"/>
              <a:gd name="connsiteX75" fmla="*/ 1774021 w 1811945"/>
              <a:gd name="connsiteY75" fmla="*/ 311823 h 1247292"/>
              <a:gd name="connsiteX76" fmla="*/ 1731882 w 1811945"/>
              <a:gd name="connsiteY76" fmla="*/ 294967 h 1247292"/>
              <a:gd name="connsiteX77" fmla="*/ 1715027 w 1811945"/>
              <a:gd name="connsiteY77" fmla="*/ 282326 h 1247292"/>
              <a:gd name="connsiteX78" fmla="*/ 1702385 w 1811945"/>
              <a:gd name="connsiteY78" fmla="*/ 273898 h 1247292"/>
              <a:gd name="connsiteX79" fmla="*/ 1689744 w 1811945"/>
              <a:gd name="connsiteY79" fmla="*/ 248615 h 1247292"/>
              <a:gd name="connsiteX80" fmla="*/ 1702385 w 1811945"/>
              <a:gd name="connsiteY80" fmla="*/ 160125 h 1247292"/>
              <a:gd name="connsiteX81" fmla="*/ 1706599 w 1811945"/>
              <a:gd name="connsiteY81" fmla="*/ 122201 h 1247292"/>
              <a:gd name="connsiteX82" fmla="*/ 1710813 w 1811945"/>
              <a:gd name="connsiteY82" fmla="*/ 71635 h 1247292"/>
              <a:gd name="connsiteX83" fmla="*/ 1715027 w 1811945"/>
              <a:gd name="connsiteY83" fmla="*/ 58993 h 1247292"/>
              <a:gd name="connsiteX84" fmla="*/ 1740310 w 1811945"/>
              <a:gd name="connsiteY84" fmla="*/ 0 h 124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811945" h="1247292">
                <a:moveTo>
                  <a:pt x="0" y="1205154"/>
                </a:moveTo>
                <a:cubicBezTo>
                  <a:pt x="38677" y="1166477"/>
                  <a:pt x="20998" y="1180978"/>
                  <a:pt x="50566" y="1158802"/>
                </a:cubicBezTo>
                <a:cubicBezTo>
                  <a:pt x="57589" y="1147565"/>
                  <a:pt x="64521" y="1136270"/>
                  <a:pt x="71635" y="1125091"/>
                </a:cubicBezTo>
                <a:cubicBezTo>
                  <a:pt x="74354" y="1120818"/>
                  <a:pt x="75849" y="1115259"/>
                  <a:pt x="80063" y="1112450"/>
                </a:cubicBezTo>
                <a:lnTo>
                  <a:pt x="92704" y="1104022"/>
                </a:lnTo>
                <a:cubicBezTo>
                  <a:pt x="96918" y="1106831"/>
                  <a:pt x="102537" y="1108236"/>
                  <a:pt x="105346" y="1112450"/>
                </a:cubicBezTo>
                <a:cubicBezTo>
                  <a:pt x="114057" y="1125516"/>
                  <a:pt x="112369" y="1147565"/>
                  <a:pt x="126415" y="1154588"/>
                </a:cubicBezTo>
                <a:lnTo>
                  <a:pt x="143270" y="1163015"/>
                </a:lnTo>
                <a:cubicBezTo>
                  <a:pt x="156459" y="1189392"/>
                  <a:pt x="159569" y="1202047"/>
                  <a:pt x="181195" y="1222009"/>
                </a:cubicBezTo>
                <a:cubicBezTo>
                  <a:pt x="191516" y="1231536"/>
                  <a:pt x="214905" y="1247292"/>
                  <a:pt x="214905" y="1247292"/>
                </a:cubicBezTo>
                <a:cubicBezTo>
                  <a:pt x="233903" y="1241864"/>
                  <a:pt x="255940" y="1238809"/>
                  <a:pt x="269685" y="1222009"/>
                </a:cubicBezTo>
                <a:cubicBezTo>
                  <a:pt x="276459" y="1213730"/>
                  <a:pt x="278113" y="1202344"/>
                  <a:pt x="282327" y="1192512"/>
                </a:cubicBezTo>
                <a:cubicBezTo>
                  <a:pt x="285136" y="1167229"/>
                  <a:pt x="284333" y="1141278"/>
                  <a:pt x="290754" y="1116663"/>
                </a:cubicBezTo>
                <a:cubicBezTo>
                  <a:pt x="293024" y="1107960"/>
                  <a:pt x="298615" y="1095594"/>
                  <a:pt x="307609" y="1095594"/>
                </a:cubicBezTo>
                <a:cubicBezTo>
                  <a:pt x="322070" y="1095594"/>
                  <a:pt x="332892" y="1109640"/>
                  <a:pt x="345534" y="1116663"/>
                </a:cubicBezTo>
                <a:cubicBezTo>
                  <a:pt x="386837" y="1199269"/>
                  <a:pt x="353319" y="1141062"/>
                  <a:pt x="387672" y="1188298"/>
                </a:cubicBezTo>
                <a:cubicBezTo>
                  <a:pt x="393629" y="1196490"/>
                  <a:pt x="396957" y="1206852"/>
                  <a:pt x="404527" y="1213581"/>
                </a:cubicBezTo>
                <a:cubicBezTo>
                  <a:pt x="410181" y="1218606"/>
                  <a:pt x="418574" y="1219200"/>
                  <a:pt x="425597" y="1222009"/>
                </a:cubicBezTo>
                <a:cubicBezTo>
                  <a:pt x="446666" y="1217795"/>
                  <a:pt x="469386" y="1218565"/>
                  <a:pt x="488804" y="1209367"/>
                </a:cubicBezTo>
                <a:cubicBezTo>
                  <a:pt x="497957" y="1205031"/>
                  <a:pt x="500448" y="1192770"/>
                  <a:pt x="505659" y="1184085"/>
                </a:cubicBezTo>
                <a:cubicBezTo>
                  <a:pt x="529800" y="1143850"/>
                  <a:pt x="524094" y="1155378"/>
                  <a:pt x="535156" y="1116663"/>
                </a:cubicBezTo>
                <a:cubicBezTo>
                  <a:pt x="536561" y="1102617"/>
                  <a:pt x="525751" y="1078239"/>
                  <a:pt x="539370" y="1074525"/>
                </a:cubicBezTo>
                <a:cubicBezTo>
                  <a:pt x="543984" y="1073267"/>
                  <a:pt x="591668" y="1112150"/>
                  <a:pt x="602577" y="1120877"/>
                </a:cubicBezTo>
                <a:cubicBezTo>
                  <a:pt x="605386" y="1126495"/>
                  <a:pt x="608406" y="1132013"/>
                  <a:pt x="611005" y="1137732"/>
                </a:cubicBezTo>
                <a:cubicBezTo>
                  <a:pt x="619914" y="1157332"/>
                  <a:pt x="627020" y="1182248"/>
                  <a:pt x="644715" y="1196726"/>
                </a:cubicBezTo>
                <a:cubicBezTo>
                  <a:pt x="651590" y="1202351"/>
                  <a:pt x="661570" y="1202345"/>
                  <a:pt x="669998" y="1205154"/>
                </a:cubicBezTo>
                <a:cubicBezTo>
                  <a:pt x="681235" y="1196726"/>
                  <a:pt x="693355" y="1189362"/>
                  <a:pt x="703709" y="1179871"/>
                </a:cubicBezTo>
                <a:cubicBezTo>
                  <a:pt x="718065" y="1166711"/>
                  <a:pt x="728155" y="1145518"/>
                  <a:pt x="737420" y="1129305"/>
                </a:cubicBezTo>
                <a:cubicBezTo>
                  <a:pt x="738372" y="1122164"/>
                  <a:pt x="746233" y="1037747"/>
                  <a:pt x="758489" y="1023959"/>
                </a:cubicBezTo>
                <a:cubicBezTo>
                  <a:pt x="763247" y="1018606"/>
                  <a:pt x="772535" y="1026768"/>
                  <a:pt x="779558" y="1028173"/>
                </a:cubicBezTo>
                <a:cubicBezTo>
                  <a:pt x="800301" y="1042003"/>
                  <a:pt x="800961" y="1039656"/>
                  <a:pt x="813268" y="1074525"/>
                </a:cubicBezTo>
                <a:cubicBezTo>
                  <a:pt x="817037" y="1085204"/>
                  <a:pt x="815880" y="1097025"/>
                  <a:pt x="817482" y="1108236"/>
                </a:cubicBezTo>
                <a:cubicBezTo>
                  <a:pt x="818690" y="1116694"/>
                  <a:pt x="817875" y="1125877"/>
                  <a:pt x="821696" y="1133519"/>
                </a:cubicBezTo>
                <a:cubicBezTo>
                  <a:pt x="823961" y="1138049"/>
                  <a:pt x="830447" y="1138704"/>
                  <a:pt x="834338" y="1141946"/>
                </a:cubicBezTo>
                <a:cubicBezTo>
                  <a:pt x="838916" y="1145761"/>
                  <a:pt x="842765" y="1150374"/>
                  <a:pt x="846979" y="1154588"/>
                </a:cubicBezTo>
                <a:cubicBezTo>
                  <a:pt x="890258" y="1146950"/>
                  <a:pt x="921176" y="1155614"/>
                  <a:pt x="943897" y="1116663"/>
                </a:cubicBezTo>
                <a:cubicBezTo>
                  <a:pt x="948202" y="1109283"/>
                  <a:pt x="946706" y="1099808"/>
                  <a:pt x="948111" y="1091380"/>
                </a:cubicBezTo>
                <a:cubicBezTo>
                  <a:pt x="950500" y="1053160"/>
                  <a:pt x="948174" y="1024838"/>
                  <a:pt x="960752" y="990249"/>
                </a:cubicBezTo>
                <a:cubicBezTo>
                  <a:pt x="962483" y="985489"/>
                  <a:pt x="966371" y="981821"/>
                  <a:pt x="969180" y="977607"/>
                </a:cubicBezTo>
                <a:cubicBezTo>
                  <a:pt x="973394" y="984630"/>
                  <a:pt x="978158" y="991351"/>
                  <a:pt x="981821" y="998676"/>
                </a:cubicBezTo>
                <a:cubicBezTo>
                  <a:pt x="990700" y="1016434"/>
                  <a:pt x="993149" y="1041781"/>
                  <a:pt x="1015532" y="1049242"/>
                </a:cubicBezTo>
                <a:cubicBezTo>
                  <a:pt x="1026275" y="1052823"/>
                  <a:pt x="1038006" y="1052051"/>
                  <a:pt x="1049243" y="1053456"/>
                </a:cubicBezTo>
                <a:cubicBezTo>
                  <a:pt x="1180956" y="1044048"/>
                  <a:pt x="1173782" y="1084089"/>
                  <a:pt x="1163016" y="981821"/>
                </a:cubicBezTo>
                <a:cubicBezTo>
                  <a:pt x="1162410" y="976062"/>
                  <a:pt x="1160207" y="970584"/>
                  <a:pt x="1158802" y="964966"/>
                </a:cubicBezTo>
                <a:cubicBezTo>
                  <a:pt x="1160207" y="953729"/>
                  <a:pt x="1152446" y="935320"/>
                  <a:pt x="1163016" y="931255"/>
                </a:cubicBezTo>
                <a:cubicBezTo>
                  <a:pt x="1190657" y="920624"/>
                  <a:pt x="1211703" y="943569"/>
                  <a:pt x="1230437" y="956538"/>
                </a:cubicBezTo>
                <a:cubicBezTo>
                  <a:pt x="1242929" y="965186"/>
                  <a:pt x="1268362" y="981821"/>
                  <a:pt x="1268362" y="981821"/>
                </a:cubicBezTo>
                <a:cubicBezTo>
                  <a:pt x="1300668" y="977607"/>
                  <a:pt x="1335621" y="982661"/>
                  <a:pt x="1365280" y="969179"/>
                </a:cubicBezTo>
                <a:cubicBezTo>
                  <a:pt x="1371255" y="966463"/>
                  <a:pt x="1353970" y="917285"/>
                  <a:pt x="1352638" y="914400"/>
                </a:cubicBezTo>
                <a:cubicBezTo>
                  <a:pt x="1304229" y="809513"/>
                  <a:pt x="1362806" y="955851"/>
                  <a:pt x="1327355" y="855406"/>
                </a:cubicBezTo>
                <a:cubicBezTo>
                  <a:pt x="1322320" y="841140"/>
                  <a:pt x="1310500" y="813268"/>
                  <a:pt x="1310500" y="813268"/>
                </a:cubicBezTo>
                <a:cubicBezTo>
                  <a:pt x="1313309" y="800627"/>
                  <a:pt x="1307210" y="780858"/>
                  <a:pt x="1318927" y="775344"/>
                </a:cubicBezTo>
                <a:cubicBezTo>
                  <a:pt x="1331524" y="769416"/>
                  <a:pt x="1416060" y="785211"/>
                  <a:pt x="1432701" y="787985"/>
                </a:cubicBezTo>
                <a:cubicBezTo>
                  <a:pt x="1439724" y="790794"/>
                  <a:pt x="1447005" y="793030"/>
                  <a:pt x="1453770" y="796413"/>
                </a:cubicBezTo>
                <a:cubicBezTo>
                  <a:pt x="1458300" y="798678"/>
                  <a:pt x="1466411" y="809904"/>
                  <a:pt x="1466411" y="804840"/>
                </a:cubicBezTo>
                <a:cubicBezTo>
                  <a:pt x="1466411" y="763768"/>
                  <a:pt x="1453776" y="749235"/>
                  <a:pt x="1441128" y="716350"/>
                </a:cubicBezTo>
                <a:cubicBezTo>
                  <a:pt x="1427452" y="680791"/>
                  <a:pt x="1439709" y="701578"/>
                  <a:pt x="1424273" y="678426"/>
                </a:cubicBezTo>
                <a:cubicBezTo>
                  <a:pt x="1419090" y="657692"/>
                  <a:pt x="1413711" y="652699"/>
                  <a:pt x="1436915" y="632073"/>
                </a:cubicBezTo>
                <a:cubicBezTo>
                  <a:pt x="1442268" y="627315"/>
                  <a:pt x="1450961" y="629264"/>
                  <a:pt x="1457984" y="627860"/>
                </a:cubicBezTo>
                <a:cubicBezTo>
                  <a:pt x="1460672" y="628935"/>
                  <a:pt x="1485093" y="639181"/>
                  <a:pt x="1491694" y="640501"/>
                </a:cubicBezTo>
                <a:cubicBezTo>
                  <a:pt x="1501433" y="642449"/>
                  <a:pt x="1511359" y="643310"/>
                  <a:pt x="1521191" y="644715"/>
                </a:cubicBezTo>
                <a:cubicBezTo>
                  <a:pt x="1533832" y="640501"/>
                  <a:pt x="1556832" y="645201"/>
                  <a:pt x="1559115" y="632073"/>
                </a:cubicBezTo>
                <a:cubicBezTo>
                  <a:pt x="1564076" y="603545"/>
                  <a:pt x="1545574" y="575758"/>
                  <a:pt x="1538046" y="547797"/>
                </a:cubicBezTo>
                <a:cubicBezTo>
                  <a:pt x="1535737" y="539219"/>
                  <a:pt x="1533933" y="530280"/>
                  <a:pt x="1529619" y="522514"/>
                </a:cubicBezTo>
                <a:cubicBezTo>
                  <a:pt x="1526725" y="517305"/>
                  <a:pt x="1520792" y="514451"/>
                  <a:pt x="1516977" y="509873"/>
                </a:cubicBezTo>
                <a:cubicBezTo>
                  <a:pt x="1513735" y="505982"/>
                  <a:pt x="1511359" y="501445"/>
                  <a:pt x="1508550" y="497231"/>
                </a:cubicBezTo>
                <a:cubicBezTo>
                  <a:pt x="1507145" y="491613"/>
                  <a:pt x="1504336" y="486167"/>
                  <a:pt x="1504336" y="480376"/>
                </a:cubicBezTo>
                <a:cubicBezTo>
                  <a:pt x="1504336" y="424850"/>
                  <a:pt x="1596253" y="466652"/>
                  <a:pt x="1626537" y="467734"/>
                </a:cubicBezTo>
                <a:cubicBezTo>
                  <a:pt x="1643392" y="466329"/>
                  <a:pt x="1667721" y="477593"/>
                  <a:pt x="1677103" y="463520"/>
                </a:cubicBezTo>
                <a:cubicBezTo>
                  <a:pt x="1686222" y="449841"/>
                  <a:pt x="1667939" y="431698"/>
                  <a:pt x="1660247" y="417168"/>
                </a:cubicBezTo>
                <a:cubicBezTo>
                  <a:pt x="1649330" y="396547"/>
                  <a:pt x="1615032" y="371953"/>
                  <a:pt x="1601254" y="358175"/>
                </a:cubicBezTo>
                <a:cubicBezTo>
                  <a:pt x="1594894" y="351815"/>
                  <a:pt x="1590017" y="344129"/>
                  <a:pt x="1584398" y="337106"/>
                </a:cubicBezTo>
                <a:cubicBezTo>
                  <a:pt x="1616897" y="315440"/>
                  <a:pt x="1587486" y="331069"/>
                  <a:pt x="1664461" y="337106"/>
                </a:cubicBezTo>
                <a:cubicBezTo>
                  <a:pt x="1713552" y="340956"/>
                  <a:pt x="1762784" y="342724"/>
                  <a:pt x="1811945" y="345533"/>
                </a:cubicBezTo>
                <a:cubicBezTo>
                  <a:pt x="1806327" y="338510"/>
                  <a:pt x="1801812" y="330439"/>
                  <a:pt x="1795090" y="324464"/>
                </a:cubicBezTo>
                <a:cubicBezTo>
                  <a:pt x="1788969" y="319023"/>
                  <a:pt x="1781346" y="315486"/>
                  <a:pt x="1774021" y="311823"/>
                </a:cubicBezTo>
                <a:cubicBezTo>
                  <a:pt x="1754830" y="302227"/>
                  <a:pt x="1748698" y="300572"/>
                  <a:pt x="1731882" y="294967"/>
                </a:cubicBezTo>
                <a:cubicBezTo>
                  <a:pt x="1726264" y="290753"/>
                  <a:pt x="1720742" y="286408"/>
                  <a:pt x="1715027" y="282326"/>
                </a:cubicBezTo>
                <a:cubicBezTo>
                  <a:pt x="1710906" y="279382"/>
                  <a:pt x="1705966" y="277479"/>
                  <a:pt x="1702385" y="273898"/>
                </a:cubicBezTo>
                <a:cubicBezTo>
                  <a:pt x="1694217" y="265730"/>
                  <a:pt x="1693171" y="258896"/>
                  <a:pt x="1689744" y="248615"/>
                </a:cubicBezTo>
                <a:cubicBezTo>
                  <a:pt x="1699760" y="158476"/>
                  <a:pt x="1686608" y="270571"/>
                  <a:pt x="1702385" y="160125"/>
                </a:cubicBezTo>
                <a:cubicBezTo>
                  <a:pt x="1704184" y="147534"/>
                  <a:pt x="1705393" y="134863"/>
                  <a:pt x="1706599" y="122201"/>
                </a:cubicBezTo>
                <a:cubicBezTo>
                  <a:pt x="1708203" y="105363"/>
                  <a:pt x="1708578" y="88400"/>
                  <a:pt x="1710813" y="71635"/>
                </a:cubicBezTo>
                <a:cubicBezTo>
                  <a:pt x="1711400" y="67232"/>
                  <a:pt x="1713336" y="63100"/>
                  <a:pt x="1715027" y="58993"/>
                </a:cubicBezTo>
                <a:cubicBezTo>
                  <a:pt x="1723173" y="39210"/>
                  <a:pt x="1740310" y="0"/>
                  <a:pt x="1740310" y="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3082063" flipH="1">
            <a:off x="6522898" y="1233738"/>
            <a:ext cx="792804" cy="538378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04800" y="2241620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04800" y="2775020"/>
            <a:ext cx="489147" cy="4253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4800" y="1752600"/>
            <a:ext cx="489147" cy="425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14400" y="2209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Not backtracked from (</a:t>
            </a:r>
            <a:r>
              <a:rPr lang="en-US" dirty="0" err="1" smtClean="0">
                <a:latin typeface="Arial Narrow" pitchFamily="34" charset="0"/>
              </a:rPr>
              <a:t>Unfinsihed</a:t>
            </a:r>
            <a:r>
              <a:rPr lang="en-US" dirty="0" smtClean="0">
                <a:latin typeface="Arial Narrow" pitchFamily="34" charset="0"/>
              </a:rPr>
              <a:t>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4400" y="2743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B</a:t>
            </a:r>
            <a:r>
              <a:rPr lang="en-US" dirty="0" smtClean="0">
                <a:latin typeface="Arial Narrow" pitchFamily="34" charset="0"/>
              </a:rPr>
              <a:t>acktracked from (Finished)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62200" y="3962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Back Edge =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Target is grey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000" y="60960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(1 (2 (3 </a:t>
            </a:r>
            <a:r>
              <a:rPr lang="en-US" sz="2800" dirty="0" smtClean="0">
                <a:latin typeface="Arial Narrow" pitchFamily="34" charset="0"/>
              </a:rPr>
              <a:t>(4 4)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(5 </a:t>
            </a:r>
            <a:r>
              <a:rPr lang="en-US" sz="2800" dirty="0" smtClean="0">
                <a:solidFill>
                  <a:srgbClr val="000000"/>
                </a:solidFill>
                <a:latin typeface="Arial Narrow" pitchFamily="34" charset="0"/>
              </a:rPr>
              <a:t>(6 6)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(7   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7200" y="54864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Discover and Finish intervals: 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05600" y="2438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Back Edge =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Target is grey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34200" y="457200"/>
            <a:ext cx="175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Cross Edge = 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BEF6173D-402E-4B51-929F-42C1B7958311}"/>
              </a:ext>
            </a:extLst>
          </p:cNvPr>
          <p:cNvSpPr txBox="1"/>
          <p:nvPr/>
        </p:nvSpPr>
        <p:spPr>
          <a:xfrm>
            <a:off x="7239000" y="7620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arget black non-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o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verlapping interval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038600" y="19812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4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19800" y="10668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6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4800" y="990600"/>
            <a:ext cx="4876800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How to detect edge types? Tree, Back, Forward, Cross..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14400" y="1752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Not Discovered (Undiscovered) </a:t>
            </a:r>
            <a:endParaRPr lang="en-US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801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1828800" y="0"/>
            <a:ext cx="499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00FF"/>
                </a:solidFill>
                <a:latin typeface="Arial Narrow" pitchFamily="34" charset="0"/>
              </a:rPr>
              <a:t>Directed DFS Tree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06931" y="1143000"/>
            <a:ext cx="4774372" cy="376400"/>
            <a:chOff x="406931" y="1143000"/>
            <a:chExt cx="4774372" cy="3764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E075A47B-F442-4379-A016-8BF8784D5F23}"/>
                </a:ext>
              </a:extLst>
            </p:cNvPr>
            <p:cNvGrpSpPr/>
            <p:nvPr/>
          </p:nvGrpSpPr>
          <p:grpSpPr>
            <a:xfrm>
              <a:off x="406931" y="1150068"/>
              <a:ext cx="3403069" cy="369332"/>
              <a:chOff x="167526" y="6024081"/>
              <a:chExt cx="3403069" cy="369332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167526" y="6208747"/>
                <a:ext cx="990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1407787" y="6024081"/>
                <a:ext cx="2162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 Narrow" pitchFamily="34" charset="0"/>
                  </a:rPr>
                  <a:t>Detecting Back </a:t>
                </a:r>
                <a:r>
                  <a:rPr lang="en-US" dirty="0">
                    <a:latin typeface="Arial Narrow" pitchFamily="34" charset="0"/>
                  </a:rPr>
                  <a:t>Edges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C38A94E2-3087-4727-B508-8DD16A286DFF}"/>
                </a:ext>
              </a:extLst>
            </p:cNvPr>
            <p:cNvSpPr txBox="1"/>
            <p:nvPr/>
          </p:nvSpPr>
          <p:spPr>
            <a:xfrm>
              <a:off x="3657600" y="1143000"/>
              <a:ext cx="1523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>
                  <a:srgbClr val="FF0000"/>
                </a:buClr>
                <a:buSzPct val="150000"/>
              </a:pPr>
              <a:r>
                <a:rPr lang="en-US" dirty="0" smtClean="0">
                  <a:solidFill>
                    <a:srgbClr val="FF0000"/>
                  </a:solidFill>
                  <a:latin typeface="Arial Narrow" pitchFamily="34" charset="0"/>
                </a:rPr>
                <a:t>(t</a:t>
              </a:r>
              <a:r>
                <a:rPr lang="en-US" i="0" dirty="0" smtClean="0">
                  <a:solidFill>
                    <a:srgbClr val="FF0000"/>
                  </a:solidFill>
                  <a:latin typeface="Arial Narrow" pitchFamily="34" charset="0"/>
                </a:rPr>
                <a:t>o ancestors)</a:t>
              </a:r>
              <a:endParaRPr lang="en-US" i="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</p:grpSp>
      <p:sp>
        <p:nvSpPr>
          <p:cNvPr id="2" name="Oval 1"/>
          <p:cNvSpPr/>
          <p:nvPr/>
        </p:nvSpPr>
        <p:spPr>
          <a:xfrm>
            <a:off x="6255457" y="4832420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696432" y="3910765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927771" y="2918212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9477" y="1996556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16293" y="2181608"/>
            <a:ext cx="489147" cy="4253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88313" y="1500280"/>
            <a:ext cx="489147" cy="425380"/>
          </a:xfrm>
          <a:prstGeom prst="ellipse">
            <a:avLst/>
          </a:prstGeom>
          <a:solidFill>
            <a:srgbClr val="A6A6A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41005" y="1067691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73508" y="4194351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42168" y="3556282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39754" y="3130902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4366990" y="2359641"/>
            <a:ext cx="632416" cy="62086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5345284" y="3281297"/>
            <a:ext cx="422781" cy="691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6113945" y="4273849"/>
            <a:ext cx="386086" cy="55857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5345284" y="2544692"/>
            <a:ext cx="842643" cy="4358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6185579" y="1493071"/>
            <a:ext cx="175288" cy="68853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6533806" y="1863365"/>
            <a:ext cx="926141" cy="3805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6672970" y="4557436"/>
            <a:ext cx="772172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7584328" y="3556282"/>
            <a:ext cx="33754" cy="6380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7791021" y="3919366"/>
            <a:ext cx="422781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3850810" y="2349837"/>
            <a:ext cx="1883522" cy="1896184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6116294" y="2616601"/>
            <a:ext cx="523036" cy="1365060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227715" y="4873296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715" y="4873296"/>
                <a:ext cx="544632" cy="343627"/>
              </a:xfrm>
              <a:prstGeom prst="rect">
                <a:avLst/>
              </a:prstGeom>
              <a:blipFill rotWithShape="1">
                <a:blip r:embed="rId3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664454" y="3930222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54" y="3930222"/>
                <a:ext cx="544632" cy="343627"/>
              </a:xfrm>
              <a:prstGeom prst="rect">
                <a:avLst/>
              </a:prstGeom>
              <a:blipFill rotWithShape="1">
                <a:blip r:embed="rId4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0029" y="292109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029" y="2921098"/>
                <a:ext cx="544632" cy="343627"/>
              </a:xfrm>
              <a:prstGeom prst="rect">
                <a:avLst/>
              </a:prstGeom>
              <a:blipFill rotWithShape="1">
                <a:blip r:embed="rId5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937724" y="2016014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724" y="2016014"/>
                <a:ext cx="54463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094697" y="2201065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697" y="2201065"/>
                <a:ext cx="544632" cy="343627"/>
              </a:xfrm>
              <a:prstGeom prst="rect">
                <a:avLst/>
              </a:prstGeom>
              <a:blipFill rotWithShape="1">
                <a:blip r:embed="rId7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923923" y="1108567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923" y="1108567"/>
                <a:ext cx="54463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384760" y="1519737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760" y="1519737"/>
                <a:ext cx="544632" cy="343627"/>
              </a:xfrm>
              <a:prstGeom prst="rect">
                <a:avLst/>
              </a:prstGeom>
              <a:blipFill rotWithShape="1">
                <a:blip r:embed="rId9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360571" y="4246062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571" y="4246062"/>
                <a:ext cx="544632" cy="343627"/>
              </a:xfrm>
              <a:prstGeom prst="rect">
                <a:avLst/>
              </a:prstGeom>
              <a:blipFill rotWithShape="1">
                <a:blip r:embed="rId10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328889" y="317177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889" y="3171778"/>
                <a:ext cx="544632" cy="343627"/>
              </a:xfrm>
              <a:prstGeom prst="rect">
                <a:avLst/>
              </a:prstGeom>
              <a:blipFill rotWithShape="1">
                <a:blip r:embed="rId11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142168" y="358294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168" y="3582948"/>
                <a:ext cx="544632" cy="343627"/>
              </a:xfrm>
              <a:prstGeom prst="rect">
                <a:avLst/>
              </a:prstGeom>
              <a:blipFill rotWithShape="1">
                <a:blip r:embed="rId12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reeform 44"/>
          <p:cNvSpPr/>
          <p:nvPr/>
        </p:nvSpPr>
        <p:spPr>
          <a:xfrm rot="8631544" flipH="1">
            <a:off x="6286060" y="3891632"/>
            <a:ext cx="1552555" cy="605436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189132" y="3409682"/>
            <a:ext cx="1158319" cy="699381"/>
          </a:xfrm>
          <a:custGeom>
            <a:avLst/>
            <a:gdLst>
              <a:gd name="connsiteX0" fmla="*/ 1263111 w 1263111"/>
              <a:gd name="connsiteY0" fmla="*/ 0 h 751698"/>
              <a:gd name="connsiteX1" fmla="*/ 1201118 w 1263111"/>
              <a:gd name="connsiteY1" fmla="*/ 15498 h 751698"/>
              <a:gd name="connsiteX2" fmla="*/ 1208867 w 1263111"/>
              <a:gd name="connsiteY2" fmla="*/ 92990 h 751698"/>
              <a:gd name="connsiteX3" fmla="*/ 1224366 w 1263111"/>
              <a:gd name="connsiteY3" fmla="*/ 154983 h 751698"/>
              <a:gd name="connsiteX4" fmla="*/ 1216617 w 1263111"/>
              <a:gd name="connsiteY4" fmla="*/ 178230 h 751698"/>
              <a:gd name="connsiteX5" fmla="*/ 1139125 w 1263111"/>
              <a:gd name="connsiteY5" fmla="*/ 170481 h 751698"/>
              <a:gd name="connsiteX6" fmla="*/ 1092630 w 1263111"/>
              <a:gd name="connsiteY6" fmla="*/ 139485 h 751698"/>
              <a:gd name="connsiteX7" fmla="*/ 1069383 w 1263111"/>
              <a:gd name="connsiteY7" fmla="*/ 131735 h 751698"/>
              <a:gd name="connsiteX8" fmla="*/ 968644 w 1263111"/>
              <a:gd name="connsiteY8" fmla="*/ 139485 h 751698"/>
              <a:gd name="connsiteX9" fmla="*/ 960894 w 1263111"/>
              <a:gd name="connsiteY9" fmla="*/ 162732 h 751698"/>
              <a:gd name="connsiteX10" fmla="*/ 953145 w 1263111"/>
              <a:gd name="connsiteY10" fmla="*/ 325464 h 751698"/>
              <a:gd name="connsiteX11" fmla="*/ 836908 w 1263111"/>
              <a:gd name="connsiteY11" fmla="*/ 309966 h 751698"/>
              <a:gd name="connsiteX12" fmla="*/ 790413 w 1263111"/>
              <a:gd name="connsiteY12" fmla="*/ 294468 h 751698"/>
              <a:gd name="connsiteX13" fmla="*/ 736169 w 1263111"/>
              <a:gd name="connsiteY13" fmla="*/ 302217 h 751698"/>
              <a:gd name="connsiteX14" fmla="*/ 705172 w 1263111"/>
              <a:gd name="connsiteY14" fmla="*/ 309966 h 751698"/>
              <a:gd name="connsiteX15" fmla="*/ 689674 w 1263111"/>
              <a:gd name="connsiteY15" fmla="*/ 333213 h 751698"/>
              <a:gd name="connsiteX16" fmla="*/ 658678 w 1263111"/>
              <a:gd name="connsiteY16" fmla="*/ 488197 h 751698"/>
              <a:gd name="connsiteX17" fmla="*/ 526942 w 1263111"/>
              <a:gd name="connsiteY17" fmla="*/ 480447 h 751698"/>
              <a:gd name="connsiteX18" fmla="*/ 480447 w 1263111"/>
              <a:gd name="connsiteY18" fmla="*/ 480447 h 751698"/>
              <a:gd name="connsiteX19" fmla="*/ 464949 w 1263111"/>
              <a:gd name="connsiteY19" fmla="*/ 526942 h 751698"/>
              <a:gd name="connsiteX20" fmla="*/ 457200 w 1263111"/>
              <a:gd name="connsiteY20" fmla="*/ 550190 h 751698"/>
              <a:gd name="connsiteX21" fmla="*/ 426203 w 1263111"/>
              <a:gd name="connsiteY21" fmla="*/ 588935 h 751698"/>
              <a:gd name="connsiteX22" fmla="*/ 364210 w 1263111"/>
              <a:gd name="connsiteY22" fmla="*/ 596685 h 751698"/>
              <a:gd name="connsiteX23" fmla="*/ 271220 w 1263111"/>
              <a:gd name="connsiteY23" fmla="*/ 604434 h 751698"/>
              <a:gd name="connsiteX24" fmla="*/ 263471 w 1263111"/>
              <a:gd name="connsiteY24" fmla="*/ 627681 h 751698"/>
              <a:gd name="connsiteX25" fmla="*/ 224725 w 1263111"/>
              <a:gd name="connsiteY25" fmla="*/ 658678 h 751698"/>
              <a:gd name="connsiteX26" fmla="*/ 201478 w 1263111"/>
              <a:gd name="connsiteY26" fmla="*/ 681925 h 751698"/>
              <a:gd name="connsiteX27" fmla="*/ 170481 w 1263111"/>
              <a:gd name="connsiteY27" fmla="*/ 689674 h 751698"/>
              <a:gd name="connsiteX28" fmla="*/ 147233 w 1263111"/>
              <a:gd name="connsiteY28" fmla="*/ 697424 h 751698"/>
              <a:gd name="connsiteX29" fmla="*/ 123986 w 1263111"/>
              <a:gd name="connsiteY29" fmla="*/ 712922 h 751698"/>
              <a:gd name="connsiteX30" fmla="*/ 54244 w 1263111"/>
              <a:gd name="connsiteY30" fmla="*/ 728420 h 751698"/>
              <a:gd name="connsiteX31" fmla="*/ 30996 w 1263111"/>
              <a:gd name="connsiteY31" fmla="*/ 736169 h 751698"/>
              <a:gd name="connsiteX32" fmla="*/ 0 w 1263111"/>
              <a:gd name="connsiteY32" fmla="*/ 751668 h 75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3111" h="751698">
                <a:moveTo>
                  <a:pt x="1263111" y="0"/>
                </a:moveTo>
                <a:cubicBezTo>
                  <a:pt x="1242447" y="5166"/>
                  <a:pt x="1211851" y="-2901"/>
                  <a:pt x="1201118" y="15498"/>
                </a:cubicBezTo>
                <a:cubicBezTo>
                  <a:pt x="1188038" y="37921"/>
                  <a:pt x="1204599" y="67384"/>
                  <a:pt x="1208867" y="92990"/>
                </a:cubicBezTo>
                <a:cubicBezTo>
                  <a:pt x="1212369" y="114001"/>
                  <a:pt x="1224366" y="154983"/>
                  <a:pt x="1224366" y="154983"/>
                </a:cubicBezTo>
                <a:cubicBezTo>
                  <a:pt x="1221783" y="162732"/>
                  <a:pt x="1224653" y="176769"/>
                  <a:pt x="1216617" y="178230"/>
                </a:cubicBezTo>
                <a:cubicBezTo>
                  <a:pt x="1191076" y="182874"/>
                  <a:pt x="1163903" y="178224"/>
                  <a:pt x="1139125" y="170481"/>
                </a:cubicBezTo>
                <a:cubicBezTo>
                  <a:pt x="1121346" y="164925"/>
                  <a:pt x="1110300" y="145376"/>
                  <a:pt x="1092630" y="139485"/>
                </a:cubicBezTo>
                <a:lnTo>
                  <a:pt x="1069383" y="131735"/>
                </a:lnTo>
                <a:cubicBezTo>
                  <a:pt x="1035803" y="134318"/>
                  <a:pt x="1001027" y="130233"/>
                  <a:pt x="968644" y="139485"/>
                </a:cubicBezTo>
                <a:cubicBezTo>
                  <a:pt x="960790" y="141729"/>
                  <a:pt x="961572" y="154592"/>
                  <a:pt x="960894" y="162732"/>
                </a:cubicBezTo>
                <a:cubicBezTo>
                  <a:pt x="956384" y="216850"/>
                  <a:pt x="955728" y="271220"/>
                  <a:pt x="953145" y="325464"/>
                </a:cubicBezTo>
                <a:cubicBezTo>
                  <a:pt x="915827" y="321732"/>
                  <a:pt x="874077" y="320103"/>
                  <a:pt x="836908" y="309966"/>
                </a:cubicBezTo>
                <a:cubicBezTo>
                  <a:pt x="821147" y="305668"/>
                  <a:pt x="790413" y="294468"/>
                  <a:pt x="790413" y="294468"/>
                </a:cubicBezTo>
                <a:cubicBezTo>
                  <a:pt x="772332" y="297051"/>
                  <a:pt x="754139" y="298950"/>
                  <a:pt x="736169" y="302217"/>
                </a:cubicBezTo>
                <a:cubicBezTo>
                  <a:pt x="725690" y="304122"/>
                  <a:pt x="714034" y="304058"/>
                  <a:pt x="705172" y="309966"/>
                </a:cubicBezTo>
                <a:cubicBezTo>
                  <a:pt x="697423" y="315132"/>
                  <a:pt x="694840" y="325464"/>
                  <a:pt x="689674" y="333213"/>
                </a:cubicBezTo>
                <a:cubicBezTo>
                  <a:pt x="662624" y="414364"/>
                  <a:pt x="676486" y="363536"/>
                  <a:pt x="658678" y="488197"/>
                </a:cubicBezTo>
                <a:cubicBezTo>
                  <a:pt x="614766" y="485614"/>
                  <a:pt x="570712" y="484824"/>
                  <a:pt x="526942" y="480447"/>
                </a:cubicBezTo>
                <a:cubicBezTo>
                  <a:pt x="479256" y="475678"/>
                  <a:pt x="528132" y="464552"/>
                  <a:pt x="480447" y="480447"/>
                </a:cubicBezTo>
                <a:lnTo>
                  <a:pt x="464949" y="526942"/>
                </a:lnTo>
                <a:lnTo>
                  <a:pt x="457200" y="550190"/>
                </a:lnTo>
                <a:cubicBezTo>
                  <a:pt x="450312" y="570854"/>
                  <a:pt x="451906" y="581925"/>
                  <a:pt x="426203" y="588935"/>
                </a:cubicBezTo>
                <a:cubicBezTo>
                  <a:pt x="406112" y="594415"/>
                  <a:pt x="384932" y="594613"/>
                  <a:pt x="364210" y="596685"/>
                </a:cubicBezTo>
                <a:cubicBezTo>
                  <a:pt x="333260" y="599780"/>
                  <a:pt x="302217" y="601851"/>
                  <a:pt x="271220" y="604434"/>
                </a:cubicBezTo>
                <a:cubicBezTo>
                  <a:pt x="268637" y="612183"/>
                  <a:pt x="267674" y="620677"/>
                  <a:pt x="263471" y="627681"/>
                </a:cubicBezTo>
                <a:cubicBezTo>
                  <a:pt x="254452" y="642712"/>
                  <a:pt x="237397" y="648118"/>
                  <a:pt x="224725" y="658678"/>
                </a:cubicBezTo>
                <a:cubicBezTo>
                  <a:pt x="216306" y="665694"/>
                  <a:pt x="210993" y="676488"/>
                  <a:pt x="201478" y="681925"/>
                </a:cubicBezTo>
                <a:cubicBezTo>
                  <a:pt x="192231" y="687209"/>
                  <a:pt x="180722" y="686748"/>
                  <a:pt x="170481" y="689674"/>
                </a:cubicBezTo>
                <a:cubicBezTo>
                  <a:pt x="162627" y="691918"/>
                  <a:pt x="154539" y="693771"/>
                  <a:pt x="147233" y="697424"/>
                </a:cubicBezTo>
                <a:cubicBezTo>
                  <a:pt x="138903" y="701589"/>
                  <a:pt x="132316" y="708757"/>
                  <a:pt x="123986" y="712922"/>
                </a:cubicBezTo>
                <a:cubicBezTo>
                  <a:pt x="103053" y="723389"/>
                  <a:pt x="75673" y="723658"/>
                  <a:pt x="54244" y="728420"/>
                </a:cubicBezTo>
                <a:cubicBezTo>
                  <a:pt x="46270" y="730192"/>
                  <a:pt x="38745" y="733586"/>
                  <a:pt x="30996" y="736169"/>
                </a:cubicBezTo>
                <a:cubicBezTo>
                  <a:pt x="5600" y="753101"/>
                  <a:pt x="17062" y="751668"/>
                  <a:pt x="0" y="751668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B6F96B4B-CCC1-467D-80F7-186CFBE8759A}"/>
              </a:ext>
            </a:extLst>
          </p:cNvPr>
          <p:cNvSpPr/>
          <p:nvPr/>
        </p:nvSpPr>
        <p:spPr>
          <a:xfrm>
            <a:off x="6742994" y="3972514"/>
            <a:ext cx="1661620" cy="1160482"/>
          </a:xfrm>
          <a:custGeom>
            <a:avLst/>
            <a:gdLst>
              <a:gd name="connsiteX0" fmla="*/ 0 w 1811945"/>
              <a:gd name="connsiteY0" fmla="*/ 1205154 h 1247292"/>
              <a:gd name="connsiteX1" fmla="*/ 50566 w 1811945"/>
              <a:gd name="connsiteY1" fmla="*/ 1158802 h 1247292"/>
              <a:gd name="connsiteX2" fmla="*/ 71635 w 1811945"/>
              <a:gd name="connsiteY2" fmla="*/ 1125091 h 1247292"/>
              <a:gd name="connsiteX3" fmla="*/ 80063 w 1811945"/>
              <a:gd name="connsiteY3" fmla="*/ 1112450 h 1247292"/>
              <a:gd name="connsiteX4" fmla="*/ 92704 w 1811945"/>
              <a:gd name="connsiteY4" fmla="*/ 1104022 h 1247292"/>
              <a:gd name="connsiteX5" fmla="*/ 105346 w 1811945"/>
              <a:gd name="connsiteY5" fmla="*/ 1112450 h 1247292"/>
              <a:gd name="connsiteX6" fmla="*/ 126415 w 1811945"/>
              <a:gd name="connsiteY6" fmla="*/ 1154588 h 1247292"/>
              <a:gd name="connsiteX7" fmla="*/ 143270 w 1811945"/>
              <a:gd name="connsiteY7" fmla="*/ 1163015 h 1247292"/>
              <a:gd name="connsiteX8" fmla="*/ 181195 w 1811945"/>
              <a:gd name="connsiteY8" fmla="*/ 1222009 h 1247292"/>
              <a:gd name="connsiteX9" fmla="*/ 214905 w 1811945"/>
              <a:gd name="connsiteY9" fmla="*/ 1247292 h 1247292"/>
              <a:gd name="connsiteX10" fmla="*/ 269685 w 1811945"/>
              <a:gd name="connsiteY10" fmla="*/ 1222009 h 1247292"/>
              <a:gd name="connsiteX11" fmla="*/ 282327 w 1811945"/>
              <a:gd name="connsiteY11" fmla="*/ 1192512 h 1247292"/>
              <a:gd name="connsiteX12" fmla="*/ 290754 w 1811945"/>
              <a:gd name="connsiteY12" fmla="*/ 1116663 h 1247292"/>
              <a:gd name="connsiteX13" fmla="*/ 307609 w 1811945"/>
              <a:gd name="connsiteY13" fmla="*/ 1095594 h 1247292"/>
              <a:gd name="connsiteX14" fmla="*/ 345534 w 1811945"/>
              <a:gd name="connsiteY14" fmla="*/ 1116663 h 1247292"/>
              <a:gd name="connsiteX15" fmla="*/ 387672 w 1811945"/>
              <a:gd name="connsiteY15" fmla="*/ 1188298 h 1247292"/>
              <a:gd name="connsiteX16" fmla="*/ 404527 w 1811945"/>
              <a:gd name="connsiteY16" fmla="*/ 1213581 h 1247292"/>
              <a:gd name="connsiteX17" fmla="*/ 425597 w 1811945"/>
              <a:gd name="connsiteY17" fmla="*/ 1222009 h 1247292"/>
              <a:gd name="connsiteX18" fmla="*/ 488804 w 1811945"/>
              <a:gd name="connsiteY18" fmla="*/ 1209367 h 1247292"/>
              <a:gd name="connsiteX19" fmla="*/ 505659 w 1811945"/>
              <a:gd name="connsiteY19" fmla="*/ 1184085 h 1247292"/>
              <a:gd name="connsiteX20" fmla="*/ 535156 w 1811945"/>
              <a:gd name="connsiteY20" fmla="*/ 1116663 h 1247292"/>
              <a:gd name="connsiteX21" fmla="*/ 539370 w 1811945"/>
              <a:gd name="connsiteY21" fmla="*/ 1074525 h 1247292"/>
              <a:gd name="connsiteX22" fmla="*/ 602577 w 1811945"/>
              <a:gd name="connsiteY22" fmla="*/ 1120877 h 1247292"/>
              <a:gd name="connsiteX23" fmla="*/ 611005 w 1811945"/>
              <a:gd name="connsiteY23" fmla="*/ 1137732 h 1247292"/>
              <a:gd name="connsiteX24" fmla="*/ 644715 w 1811945"/>
              <a:gd name="connsiteY24" fmla="*/ 1196726 h 1247292"/>
              <a:gd name="connsiteX25" fmla="*/ 669998 w 1811945"/>
              <a:gd name="connsiteY25" fmla="*/ 1205154 h 1247292"/>
              <a:gd name="connsiteX26" fmla="*/ 703709 w 1811945"/>
              <a:gd name="connsiteY26" fmla="*/ 1179871 h 1247292"/>
              <a:gd name="connsiteX27" fmla="*/ 737420 w 1811945"/>
              <a:gd name="connsiteY27" fmla="*/ 1129305 h 1247292"/>
              <a:gd name="connsiteX28" fmla="*/ 758489 w 1811945"/>
              <a:gd name="connsiteY28" fmla="*/ 1023959 h 1247292"/>
              <a:gd name="connsiteX29" fmla="*/ 779558 w 1811945"/>
              <a:gd name="connsiteY29" fmla="*/ 1028173 h 1247292"/>
              <a:gd name="connsiteX30" fmla="*/ 813268 w 1811945"/>
              <a:gd name="connsiteY30" fmla="*/ 1074525 h 1247292"/>
              <a:gd name="connsiteX31" fmla="*/ 817482 w 1811945"/>
              <a:gd name="connsiteY31" fmla="*/ 1108236 h 1247292"/>
              <a:gd name="connsiteX32" fmla="*/ 821696 w 1811945"/>
              <a:gd name="connsiteY32" fmla="*/ 1133519 h 1247292"/>
              <a:gd name="connsiteX33" fmla="*/ 834338 w 1811945"/>
              <a:gd name="connsiteY33" fmla="*/ 1141946 h 1247292"/>
              <a:gd name="connsiteX34" fmla="*/ 846979 w 1811945"/>
              <a:gd name="connsiteY34" fmla="*/ 1154588 h 1247292"/>
              <a:gd name="connsiteX35" fmla="*/ 943897 w 1811945"/>
              <a:gd name="connsiteY35" fmla="*/ 1116663 h 1247292"/>
              <a:gd name="connsiteX36" fmla="*/ 948111 w 1811945"/>
              <a:gd name="connsiteY36" fmla="*/ 1091380 h 1247292"/>
              <a:gd name="connsiteX37" fmla="*/ 960752 w 1811945"/>
              <a:gd name="connsiteY37" fmla="*/ 990249 h 1247292"/>
              <a:gd name="connsiteX38" fmla="*/ 969180 w 1811945"/>
              <a:gd name="connsiteY38" fmla="*/ 977607 h 1247292"/>
              <a:gd name="connsiteX39" fmla="*/ 981821 w 1811945"/>
              <a:gd name="connsiteY39" fmla="*/ 998676 h 1247292"/>
              <a:gd name="connsiteX40" fmla="*/ 1015532 w 1811945"/>
              <a:gd name="connsiteY40" fmla="*/ 1049242 h 1247292"/>
              <a:gd name="connsiteX41" fmla="*/ 1049243 w 1811945"/>
              <a:gd name="connsiteY41" fmla="*/ 1053456 h 1247292"/>
              <a:gd name="connsiteX42" fmla="*/ 1163016 w 1811945"/>
              <a:gd name="connsiteY42" fmla="*/ 981821 h 1247292"/>
              <a:gd name="connsiteX43" fmla="*/ 1158802 w 1811945"/>
              <a:gd name="connsiteY43" fmla="*/ 964966 h 1247292"/>
              <a:gd name="connsiteX44" fmla="*/ 1163016 w 1811945"/>
              <a:gd name="connsiteY44" fmla="*/ 931255 h 1247292"/>
              <a:gd name="connsiteX45" fmla="*/ 1230437 w 1811945"/>
              <a:gd name="connsiteY45" fmla="*/ 956538 h 1247292"/>
              <a:gd name="connsiteX46" fmla="*/ 1268362 w 1811945"/>
              <a:gd name="connsiteY46" fmla="*/ 981821 h 1247292"/>
              <a:gd name="connsiteX47" fmla="*/ 1365280 w 1811945"/>
              <a:gd name="connsiteY47" fmla="*/ 969179 h 1247292"/>
              <a:gd name="connsiteX48" fmla="*/ 1352638 w 1811945"/>
              <a:gd name="connsiteY48" fmla="*/ 914400 h 1247292"/>
              <a:gd name="connsiteX49" fmla="*/ 1327355 w 1811945"/>
              <a:gd name="connsiteY49" fmla="*/ 855406 h 1247292"/>
              <a:gd name="connsiteX50" fmla="*/ 1310500 w 1811945"/>
              <a:gd name="connsiteY50" fmla="*/ 813268 h 1247292"/>
              <a:gd name="connsiteX51" fmla="*/ 1318927 w 1811945"/>
              <a:gd name="connsiteY51" fmla="*/ 775344 h 1247292"/>
              <a:gd name="connsiteX52" fmla="*/ 1432701 w 1811945"/>
              <a:gd name="connsiteY52" fmla="*/ 787985 h 1247292"/>
              <a:gd name="connsiteX53" fmla="*/ 1453770 w 1811945"/>
              <a:gd name="connsiteY53" fmla="*/ 796413 h 1247292"/>
              <a:gd name="connsiteX54" fmla="*/ 1466411 w 1811945"/>
              <a:gd name="connsiteY54" fmla="*/ 804840 h 1247292"/>
              <a:gd name="connsiteX55" fmla="*/ 1441128 w 1811945"/>
              <a:gd name="connsiteY55" fmla="*/ 716350 h 1247292"/>
              <a:gd name="connsiteX56" fmla="*/ 1424273 w 1811945"/>
              <a:gd name="connsiteY56" fmla="*/ 678426 h 1247292"/>
              <a:gd name="connsiteX57" fmla="*/ 1436915 w 1811945"/>
              <a:gd name="connsiteY57" fmla="*/ 632073 h 1247292"/>
              <a:gd name="connsiteX58" fmla="*/ 1457984 w 1811945"/>
              <a:gd name="connsiteY58" fmla="*/ 627860 h 1247292"/>
              <a:gd name="connsiteX59" fmla="*/ 1491694 w 1811945"/>
              <a:gd name="connsiteY59" fmla="*/ 640501 h 1247292"/>
              <a:gd name="connsiteX60" fmla="*/ 1521191 w 1811945"/>
              <a:gd name="connsiteY60" fmla="*/ 644715 h 1247292"/>
              <a:gd name="connsiteX61" fmla="*/ 1559115 w 1811945"/>
              <a:gd name="connsiteY61" fmla="*/ 632073 h 1247292"/>
              <a:gd name="connsiteX62" fmla="*/ 1538046 w 1811945"/>
              <a:gd name="connsiteY62" fmla="*/ 547797 h 1247292"/>
              <a:gd name="connsiteX63" fmla="*/ 1529619 w 1811945"/>
              <a:gd name="connsiteY63" fmla="*/ 522514 h 1247292"/>
              <a:gd name="connsiteX64" fmla="*/ 1516977 w 1811945"/>
              <a:gd name="connsiteY64" fmla="*/ 509873 h 1247292"/>
              <a:gd name="connsiteX65" fmla="*/ 1508550 w 1811945"/>
              <a:gd name="connsiteY65" fmla="*/ 497231 h 1247292"/>
              <a:gd name="connsiteX66" fmla="*/ 1504336 w 1811945"/>
              <a:gd name="connsiteY66" fmla="*/ 480376 h 1247292"/>
              <a:gd name="connsiteX67" fmla="*/ 1626537 w 1811945"/>
              <a:gd name="connsiteY67" fmla="*/ 467734 h 1247292"/>
              <a:gd name="connsiteX68" fmla="*/ 1677103 w 1811945"/>
              <a:gd name="connsiteY68" fmla="*/ 463520 h 1247292"/>
              <a:gd name="connsiteX69" fmla="*/ 1660247 w 1811945"/>
              <a:gd name="connsiteY69" fmla="*/ 417168 h 1247292"/>
              <a:gd name="connsiteX70" fmla="*/ 1601254 w 1811945"/>
              <a:gd name="connsiteY70" fmla="*/ 358175 h 1247292"/>
              <a:gd name="connsiteX71" fmla="*/ 1584398 w 1811945"/>
              <a:gd name="connsiteY71" fmla="*/ 337106 h 1247292"/>
              <a:gd name="connsiteX72" fmla="*/ 1664461 w 1811945"/>
              <a:gd name="connsiteY72" fmla="*/ 337106 h 1247292"/>
              <a:gd name="connsiteX73" fmla="*/ 1811945 w 1811945"/>
              <a:gd name="connsiteY73" fmla="*/ 345533 h 1247292"/>
              <a:gd name="connsiteX74" fmla="*/ 1795090 w 1811945"/>
              <a:gd name="connsiteY74" fmla="*/ 324464 h 1247292"/>
              <a:gd name="connsiteX75" fmla="*/ 1774021 w 1811945"/>
              <a:gd name="connsiteY75" fmla="*/ 311823 h 1247292"/>
              <a:gd name="connsiteX76" fmla="*/ 1731882 w 1811945"/>
              <a:gd name="connsiteY76" fmla="*/ 294967 h 1247292"/>
              <a:gd name="connsiteX77" fmla="*/ 1715027 w 1811945"/>
              <a:gd name="connsiteY77" fmla="*/ 282326 h 1247292"/>
              <a:gd name="connsiteX78" fmla="*/ 1702385 w 1811945"/>
              <a:gd name="connsiteY78" fmla="*/ 273898 h 1247292"/>
              <a:gd name="connsiteX79" fmla="*/ 1689744 w 1811945"/>
              <a:gd name="connsiteY79" fmla="*/ 248615 h 1247292"/>
              <a:gd name="connsiteX80" fmla="*/ 1702385 w 1811945"/>
              <a:gd name="connsiteY80" fmla="*/ 160125 h 1247292"/>
              <a:gd name="connsiteX81" fmla="*/ 1706599 w 1811945"/>
              <a:gd name="connsiteY81" fmla="*/ 122201 h 1247292"/>
              <a:gd name="connsiteX82" fmla="*/ 1710813 w 1811945"/>
              <a:gd name="connsiteY82" fmla="*/ 71635 h 1247292"/>
              <a:gd name="connsiteX83" fmla="*/ 1715027 w 1811945"/>
              <a:gd name="connsiteY83" fmla="*/ 58993 h 1247292"/>
              <a:gd name="connsiteX84" fmla="*/ 1740310 w 1811945"/>
              <a:gd name="connsiteY84" fmla="*/ 0 h 124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811945" h="1247292">
                <a:moveTo>
                  <a:pt x="0" y="1205154"/>
                </a:moveTo>
                <a:cubicBezTo>
                  <a:pt x="38677" y="1166477"/>
                  <a:pt x="20998" y="1180978"/>
                  <a:pt x="50566" y="1158802"/>
                </a:cubicBezTo>
                <a:cubicBezTo>
                  <a:pt x="57589" y="1147565"/>
                  <a:pt x="64521" y="1136270"/>
                  <a:pt x="71635" y="1125091"/>
                </a:cubicBezTo>
                <a:cubicBezTo>
                  <a:pt x="74354" y="1120818"/>
                  <a:pt x="75849" y="1115259"/>
                  <a:pt x="80063" y="1112450"/>
                </a:cubicBezTo>
                <a:lnTo>
                  <a:pt x="92704" y="1104022"/>
                </a:lnTo>
                <a:cubicBezTo>
                  <a:pt x="96918" y="1106831"/>
                  <a:pt x="102537" y="1108236"/>
                  <a:pt x="105346" y="1112450"/>
                </a:cubicBezTo>
                <a:cubicBezTo>
                  <a:pt x="114057" y="1125516"/>
                  <a:pt x="112369" y="1147565"/>
                  <a:pt x="126415" y="1154588"/>
                </a:cubicBezTo>
                <a:lnTo>
                  <a:pt x="143270" y="1163015"/>
                </a:lnTo>
                <a:cubicBezTo>
                  <a:pt x="156459" y="1189392"/>
                  <a:pt x="159569" y="1202047"/>
                  <a:pt x="181195" y="1222009"/>
                </a:cubicBezTo>
                <a:cubicBezTo>
                  <a:pt x="191516" y="1231536"/>
                  <a:pt x="214905" y="1247292"/>
                  <a:pt x="214905" y="1247292"/>
                </a:cubicBezTo>
                <a:cubicBezTo>
                  <a:pt x="233903" y="1241864"/>
                  <a:pt x="255940" y="1238809"/>
                  <a:pt x="269685" y="1222009"/>
                </a:cubicBezTo>
                <a:cubicBezTo>
                  <a:pt x="276459" y="1213730"/>
                  <a:pt x="278113" y="1202344"/>
                  <a:pt x="282327" y="1192512"/>
                </a:cubicBezTo>
                <a:cubicBezTo>
                  <a:pt x="285136" y="1167229"/>
                  <a:pt x="284333" y="1141278"/>
                  <a:pt x="290754" y="1116663"/>
                </a:cubicBezTo>
                <a:cubicBezTo>
                  <a:pt x="293024" y="1107960"/>
                  <a:pt x="298615" y="1095594"/>
                  <a:pt x="307609" y="1095594"/>
                </a:cubicBezTo>
                <a:cubicBezTo>
                  <a:pt x="322070" y="1095594"/>
                  <a:pt x="332892" y="1109640"/>
                  <a:pt x="345534" y="1116663"/>
                </a:cubicBezTo>
                <a:cubicBezTo>
                  <a:pt x="386837" y="1199269"/>
                  <a:pt x="353319" y="1141062"/>
                  <a:pt x="387672" y="1188298"/>
                </a:cubicBezTo>
                <a:cubicBezTo>
                  <a:pt x="393629" y="1196490"/>
                  <a:pt x="396957" y="1206852"/>
                  <a:pt x="404527" y="1213581"/>
                </a:cubicBezTo>
                <a:cubicBezTo>
                  <a:pt x="410181" y="1218606"/>
                  <a:pt x="418574" y="1219200"/>
                  <a:pt x="425597" y="1222009"/>
                </a:cubicBezTo>
                <a:cubicBezTo>
                  <a:pt x="446666" y="1217795"/>
                  <a:pt x="469386" y="1218565"/>
                  <a:pt x="488804" y="1209367"/>
                </a:cubicBezTo>
                <a:cubicBezTo>
                  <a:pt x="497957" y="1205031"/>
                  <a:pt x="500448" y="1192770"/>
                  <a:pt x="505659" y="1184085"/>
                </a:cubicBezTo>
                <a:cubicBezTo>
                  <a:pt x="529800" y="1143850"/>
                  <a:pt x="524094" y="1155378"/>
                  <a:pt x="535156" y="1116663"/>
                </a:cubicBezTo>
                <a:cubicBezTo>
                  <a:pt x="536561" y="1102617"/>
                  <a:pt x="525751" y="1078239"/>
                  <a:pt x="539370" y="1074525"/>
                </a:cubicBezTo>
                <a:cubicBezTo>
                  <a:pt x="543984" y="1073267"/>
                  <a:pt x="591668" y="1112150"/>
                  <a:pt x="602577" y="1120877"/>
                </a:cubicBezTo>
                <a:cubicBezTo>
                  <a:pt x="605386" y="1126495"/>
                  <a:pt x="608406" y="1132013"/>
                  <a:pt x="611005" y="1137732"/>
                </a:cubicBezTo>
                <a:cubicBezTo>
                  <a:pt x="619914" y="1157332"/>
                  <a:pt x="627020" y="1182248"/>
                  <a:pt x="644715" y="1196726"/>
                </a:cubicBezTo>
                <a:cubicBezTo>
                  <a:pt x="651590" y="1202351"/>
                  <a:pt x="661570" y="1202345"/>
                  <a:pt x="669998" y="1205154"/>
                </a:cubicBezTo>
                <a:cubicBezTo>
                  <a:pt x="681235" y="1196726"/>
                  <a:pt x="693355" y="1189362"/>
                  <a:pt x="703709" y="1179871"/>
                </a:cubicBezTo>
                <a:cubicBezTo>
                  <a:pt x="718065" y="1166711"/>
                  <a:pt x="728155" y="1145518"/>
                  <a:pt x="737420" y="1129305"/>
                </a:cubicBezTo>
                <a:cubicBezTo>
                  <a:pt x="738372" y="1122164"/>
                  <a:pt x="746233" y="1037747"/>
                  <a:pt x="758489" y="1023959"/>
                </a:cubicBezTo>
                <a:cubicBezTo>
                  <a:pt x="763247" y="1018606"/>
                  <a:pt x="772535" y="1026768"/>
                  <a:pt x="779558" y="1028173"/>
                </a:cubicBezTo>
                <a:cubicBezTo>
                  <a:pt x="800301" y="1042003"/>
                  <a:pt x="800961" y="1039656"/>
                  <a:pt x="813268" y="1074525"/>
                </a:cubicBezTo>
                <a:cubicBezTo>
                  <a:pt x="817037" y="1085204"/>
                  <a:pt x="815880" y="1097025"/>
                  <a:pt x="817482" y="1108236"/>
                </a:cubicBezTo>
                <a:cubicBezTo>
                  <a:pt x="818690" y="1116694"/>
                  <a:pt x="817875" y="1125877"/>
                  <a:pt x="821696" y="1133519"/>
                </a:cubicBezTo>
                <a:cubicBezTo>
                  <a:pt x="823961" y="1138049"/>
                  <a:pt x="830447" y="1138704"/>
                  <a:pt x="834338" y="1141946"/>
                </a:cubicBezTo>
                <a:cubicBezTo>
                  <a:pt x="838916" y="1145761"/>
                  <a:pt x="842765" y="1150374"/>
                  <a:pt x="846979" y="1154588"/>
                </a:cubicBezTo>
                <a:cubicBezTo>
                  <a:pt x="890258" y="1146950"/>
                  <a:pt x="921176" y="1155614"/>
                  <a:pt x="943897" y="1116663"/>
                </a:cubicBezTo>
                <a:cubicBezTo>
                  <a:pt x="948202" y="1109283"/>
                  <a:pt x="946706" y="1099808"/>
                  <a:pt x="948111" y="1091380"/>
                </a:cubicBezTo>
                <a:cubicBezTo>
                  <a:pt x="950500" y="1053160"/>
                  <a:pt x="948174" y="1024838"/>
                  <a:pt x="960752" y="990249"/>
                </a:cubicBezTo>
                <a:cubicBezTo>
                  <a:pt x="962483" y="985489"/>
                  <a:pt x="966371" y="981821"/>
                  <a:pt x="969180" y="977607"/>
                </a:cubicBezTo>
                <a:cubicBezTo>
                  <a:pt x="973394" y="984630"/>
                  <a:pt x="978158" y="991351"/>
                  <a:pt x="981821" y="998676"/>
                </a:cubicBezTo>
                <a:cubicBezTo>
                  <a:pt x="990700" y="1016434"/>
                  <a:pt x="993149" y="1041781"/>
                  <a:pt x="1015532" y="1049242"/>
                </a:cubicBezTo>
                <a:cubicBezTo>
                  <a:pt x="1026275" y="1052823"/>
                  <a:pt x="1038006" y="1052051"/>
                  <a:pt x="1049243" y="1053456"/>
                </a:cubicBezTo>
                <a:cubicBezTo>
                  <a:pt x="1180956" y="1044048"/>
                  <a:pt x="1173782" y="1084089"/>
                  <a:pt x="1163016" y="981821"/>
                </a:cubicBezTo>
                <a:cubicBezTo>
                  <a:pt x="1162410" y="976062"/>
                  <a:pt x="1160207" y="970584"/>
                  <a:pt x="1158802" y="964966"/>
                </a:cubicBezTo>
                <a:cubicBezTo>
                  <a:pt x="1160207" y="953729"/>
                  <a:pt x="1152446" y="935320"/>
                  <a:pt x="1163016" y="931255"/>
                </a:cubicBezTo>
                <a:cubicBezTo>
                  <a:pt x="1190657" y="920624"/>
                  <a:pt x="1211703" y="943569"/>
                  <a:pt x="1230437" y="956538"/>
                </a:cubicBezTo>
                <a:cubicBezTo>
                  <a:pt x="1242929" y="965186"/>
                  <a:pt x="1268362" y="981821"/>
                  <a:pt x="1268362" y="981821"/>
                </a:cubicBezTo>
                <a:cubicBezTo>
                  <a:pt x="1300668" y="977607"/>
                  <a:pt x="1335621" y="982661"/>
                  <a:pt x="1365280" y="969179"/>
                </a:cubicBezTo>
                <a:cubicBezTo>
                  <a:pt x="1371255" y="966463"/>
                  <a:pt x="1353970" y="917285"/>
                  <a:pt x="1352638" y="914400"/>
                </a:cubicBezTo>
                <a:cubicBezTo>
                  <a:pt x="1304229" y="809513"/>
                  <a:pt x="1362806" y="955851"/>
                  <a:pt x="1327355" y="855406"/>
                </a:cubicBezTo>
                <a:cubicBezTo>
                  <a:pt x="1322320" y="841140"/>
                  <a:pt x="1310500" y="813268"/>
                  <a:pt x="1310500" y="813268"/>
                </a:cubicBezTo>
                <a:cubicBezTo>
                  <a:pt x="1313309" y="800627"/>
                  <a:pt x="1307210" y="780858"/>
                  <a:pt x="1318927" y="775344"/>
                </a:cubicBezTo>
                <a:cubicBezTo>
                  <a:pt x="1331524" y="769416"/>
                  <a:pt x="1416060" y="785211"/>
                  <a:pt x="1432701" y="787985"/>
                </a:cubicBezTo>
                <a:cubicBezTo>
                  <a:pt x="1439724" y="790794"/>
                  <a:pt x="1447005" y="793030"/>
                  <a:pt x="1453770" y="796413"/>
                </a:cubicBezTo>
                <a:cubicBezTo>
                  <a:pt x="1458300" y="798678"/>
                  <a:pt x="1466411" y="809904"/>
                  <a:pt x="1466411" y="804840"/>
                </a:cubicBezTo>
                <a:cubicBezTo>
                  <a:pt x="1466411" y="763768"/>
                  <a:pt x="1453776" y="749235"/>
                  <a:pt x="1441128" y="716350"/>
                </a:cubicBezTo>
                <a:cubicBezTo>
                  <a:pt x="1427452" y="680791"/>
                  <a:pt x="1439709" y="701578"/>
                  <a:pt x="1424273" y="678426"/>
                </a:cubicBezTo>
                <a:cubicBezTo>
                  <a:pt x="1419090" y="657692"/>
                  <a:pt x="1413711" y="652699"/>
                  <a:pt x="1436915" y="632073"/>
                </a:cubicBezTo>
                <a:cubicBezTo>
                  <a:pt x="1442268" y="627315"/>
                  <a:pt x="1450961" y="629264"/>
                  <a:pt x="1457984" y="627860"/>
                </a:cubicBezTo>
                <a:cubicBezTo>
                  <a:pt x="1460672" y="628935"/>
                  <a:pt x="1485093" y="639181"/>
                  <a:pt x="1491694" y="640501"/>
                </a:cubicBezTo>
                <a:cubicBezTo>
                  <a:pt x="1501433" y="642449"/>
                  <a:pt x="1511359" y="643310"/>
                  <a:pt x="1521191" y="644715"/>
                </a:cubicBezTo>
                <a:cubicBezTo>
                  <a:pt x="1533832" y="640501"/>
                  <a:pt x="1556832" y="645201"/>
                  <a:pt x="1559115" y="632073"/>
                </a:cubicBezTo>
                <a:cubicBezTo>
                  <a:pt x="1564076" y="603545"/>
                  <a:pt x="1545574" y="575758"/>
                  <a:pt x="1538046" y="547797"/>
                </a:cubicBezTo>
                <a:cubicBezTo>
                  <a:pt x="1535737" y="539219"/>
                  <a:pt x="1533933" y="530280"/>
                  <a:pt x="1529619" y="522514"/>
                </a:cubicBezTo>
                <a:cubicBezTo>
                  <a:pt x="1526725" y="517305"/>
                  <a:pt x="1520792" y="514451"/>
                  <a:pt x="1516977" y="509873"/>
                </a:cubicBezTo>
                <a:cubicBezTo>
                  <a:pt x="1513735" y="505982"/>
                  <a:pt x="1511359" y="501445"/>
                  <a:pt x="1508550" y="497231"/>
                </a:cubicBezTo>
                <a:cubicBezTo>
                  <a:pt x="1507145" y="491613"/>
                  <a:pt x="1504336" y="486167"/>
                  <a:pt x="1504336" y="480376"/>
                </a:cubicBezTo>
                <a:cubicBezTo>
                  <a:pt x="1504336" y="424850"/>
                  <a:pt x="1596253" y="466652"/>
                  <a:pt x="1626537" y="467734"/>
                </a:cubicBezTo>
                <a:cubicBezTo>
                  <a:pt x="1643392" y="466329"/>
                  <a:pt x="1667721" y="477593"/>
                  <a:pt x="1677103" y="463520"/>
                </a:cubicBezTo>
                <a:cubicBezTo>
                  <a:pt x="1686222" y="449841"/>
                  <a:pt x="1667939" y="431698"/>
                  <a:pt x="1660247" y="417168"/>
                </a:cubicBezTo>
                <a:cubicBezTo>
                  <a:pt x="1649330" y="396547"/>
                  <a:pt x="1615032" y="371953"/>
                  <a:pt x="1601254" y="358175"/>
                </a:cubicBezTo>
                <a:cubicBezTo>
                  <a:pt x="1594894" y="351815"/>
                  <a:pt x="1590017" y="344129"/>
                  <a:pt x="1584398" y="337106"/>
                </a:cubicBezTo>
                <a:cubicBezTo>
                  <a:pt x="1616897" y="315440"/>
                  <a:pt x="1587486" y="331069"/>
                  <a:pt x="1664461" y="337106"/>
                </a:cubicBezTo>
                <a:cubicBezTo>
                  <a:pt x="1713552" y="340956"/>
                  <a:pt x="1762784" y="342724"/>
                  <a:pt x="1811945" y="345533"/>
                </a:cubicBezTo>
                <a:cubicBezTo>
                  <a:pt x="1806327" y="338510"/>
                  <a:pt x="1801812" y="330439"/>
                  <a:pt x="1795090" y="324464"/>
                </a:cubicBezTo>
                <a:cubicBezTo>
                  <a:pt x="1788969" y="319023"/>
                  <a:pt x="1781346" y="315486"/>
                  <a:pt x="1774021" y="311823"/>
                </a:cubicBezTo>
                <a:cubicBezTo>
                  <a:pt x="1754830" y="302227"/>
                  <a:pt x="1748698" y="300572"/>
                  <a:pt x="1731882" y="294967"/>
                </a:cubicBezTo>
                <a:cubicBezTo>
                  <a:pt x="1726264" y="290753"/>
                  <a:pt x="1720742" y="286408"/>
                  <a:pt x="1715027" y="282326"/>
                </a:cubicBezTo>
                <a:cubicBezTo>
                  <a:pt x="1710906" y="279382"/>
                  <a:pt x="1705966" y="277479"/>
                  <a:pt x="1702385" y="273898"/>
                </a:cubicBezTo>
                <a:cubicBezTo>
                  <a:pt x="1694217" y="265730"/>
                  <a:pt x="1693171" y="258896"/>
                  <a:pt x="1689744" y="248615"/>
                </a:cubicBezTo>
                <a:cubicBezTo>
                  <a:pt x="1699760" y="158476"/>
                  <a:pt x="1686608" y="270571"/>
                  <a:pt x="1702385" y="160125"/>
                </a:cubicBezTo>
                <a:cubicBezTo>
                  <a:pt x="1704184" y="147534"/>
                  <a:pt x="1705393" y="134863"/>
                  <a:pt x="1706599" y="122201"/>
                </a:cubicBezTo>
                <a:cubicBezTo>
                  <a:pt x="1708203" y="105363"/>
                  <a:pt x="1708578" y="88400"/>
                  <a:pt x="1710813" y="71635"/>
                </a:cubicBezTo>
                <a:cubicBezTo>
                  <a:pt x="1711400" y="67232"/>
                  <a:pt x="1713336" y="63100"/>
                  <a:pt x="1715027" y="58993"/>
                </a:cubicBezTo>
                <a:cubicBezTo>
                  <a:pt x="1723173" y="39210"/>
                  <a:pt x="1740310" y="0"/>
                  <a:pt x="1740310" y="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3082063" flipH="1">
            <a:off x="6522898" y="1233738"/>
            <a:ext cx="792804" cy="538378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04800" y="2241620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04800" y="2775020"/>
            <a:ext cx="489147" cy="4253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4800" y="1752600"/>
            <a:ext cx="489147" cy="425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14400" y="2209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Not backtracked from (</a:t>
            </a:r>
            <a:r>
              <a:rPr lang="en-US" dirty="0" err="1" smtClean="0">
                <a:latin typeface="Arial Narrow" pitchFamily="34" charset="0"/>
              </a:rPr>
              <a:t>Unfinsihed</a:t>
            </a:r>
            <a:r>
              <a:rPr lang="en-US" dirty="0" smtClean="0">
                <a:latin typeface="Arial Narrow" pitchFamily="34" charset="0"/>
              </a:rPr>
              <a:t>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4400" y="2743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B</a:t>
            </a:r>
            <a:r>
              <a:rPr lang="en-US" dirty="0" smtClean="0">
                <a:latin typeface="Arial Narrow" pitchFamily="34" charset="0"/>
              </a:rPr>
              <a:t>acktracked from (Finished)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62200" y="3962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Back Edge =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Target is grey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000" y="60960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(1 (2 (3 </a:t>
            </a:r>
            <a:r>
              <a:rPr lang="en-US" sz="2800" dirty="0" smtClean="0">
                <a:latin typeface="Arial Narrow" pitchFamily="34" charset="0"/>
              </a:rPr>
              <a:t>(4 4)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(5 </a:t>
            </a:r>
            <a:r>
              <a:rPr lang="en-US" sz="2800" dirty="0" smtClean="0">
                <a:solidFill>
                  <a:srgbClr val="000000"/>
                </a:solidFill>
                <a:latin typeface="Arial Narrow" pitchFamily="34" charset="0"/>
              </a:rPr>
              <a:t>(6 6)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(7   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7200" y="54864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Discover and Finish intervals: 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05600" y="2438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Back Edge =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Target is grey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34200" y="457200"/>
            <a:ext cx="175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Cross Edge = 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038600" y="19812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4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19800" y="10668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6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4800" y="990600"/>
            <a:ext cx="4876800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How to detect edge types? Tree, Back, Forward, Cross..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14400" y="1752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Not Discovered (Undiscovered) 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BEF6173D-402E-4B51-929F-42C1B7958311}"/>
              </a:ext>
            </a:extLst>
          </p:cNvPr>
          <p:cNvSpPr txBox="1"/>
          <p:nvPr/>
        </p:nvSpPr>
        <p:spPr>
          <a:xfrm>
            <a:off x="6781800" y="7620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arget black “</a:t>
            </a:r>
            <a:r>
              <a:rPr lang="en-US" dirty="0" err="1" smtClean="0">
                <a:solidFill>
                  <a:srgbClr val="FF0000"/>
                </a:solidFill>
                <a:latin typeface="Arial Narrow" pitchFamily="34" charset="0"/>
              </a:rPr>
              <a:t>my.discovery</a:t>
            </a:r>
            <a:endParaRPr lang="en-US" dirty="0" smtClean="0">
              <a:solidFill>
                <a:srgbClr val="FF0000"/>
              </a:solidFill>
              <a:latin typeface="Arial Narrow" pitchFamily="34" charset="0"/>
            </a:endParaRPr>
          </a:p>
          <a:p>
            <a:pPr>
              <a:buClr>
                <a:srgbClr val="FF0000"/>
              </a:buClr>
              <a:buSzPct val="150000"/>
            </a:pP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&gt; </a:t>
            </a:r>
            <a:r>
              <a:rPr lang="en-US" dirty="0" err="1" smtClean="0">
                <a:solidFill>
                  <a:srgbClr val="FF0000"/>
                </a:solidFill>
                <a:latin typeface="Arial Narrow" pitchFamily="34" charset="0"/>
              </a:rPr>
              <a:t>target.discovery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”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077200" y="1447800"/>
            <a:ext cx="611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 Narrow" pitchFamily="34" charset="0"/>
              </a:rPr>
              <a:t>7 &gt;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1828800" y="0"/>
            <a:ext cx="499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00FF"/>
                </a:solidFill>
                <a:latin typeface="Arial Narrow" pitchFamily="34" charset="0"/>
              </a:rPr>
              <a:t>Directed DFS Tree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06931" y="1143000"/>
            <a:ext cx="4774372" cy="376400"/>
            <a:chOff x="406931" y="1143000"/>
            <a:chExt cx="4774372" cy="3764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E075A47B-F442-4379-A016-8BF8784D5F23}"/>
                </a:ext>
              </a:extLst>
            </p:cNvPr>
            <p:cNvGrpSpPr/>
            <p:nvPr/>
          </p:nvGrpSpPr>
          <p:grpSpPr>
            <a:xfrm>
              <a:off x="406931" y="1150068"/>
              <a:ext cx="3403069" cy="369332"/>
              <a:chOff x="167526" y="6024081"/>
              <a:chExt cx="3403069" cy="369332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167526" y="6208747"/>
                <a:ext cx="990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1407787" y="6024081"/>
                <a:ext cx="2162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 Narrow" pitchFamily="34" charset="0"/>
                  </a:rPr>
                  <a:t>Detecting Back </a:t>
                </a:r>
                <a:r>
                  <a:rPr lang="en-US" dirty="0">
                    <a:latin typeface="Arial Narrow" pitchFamily="34" charset="0"/>
                  </a:rPr>
                  <a:t>Edges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C38A94E2-3087-4727-B508-8DD16A286DFF}"/>
                </a:ext>
              </a:extLst>
            </p:cNvPr>
            <p:cNvSpPr txBox="1"/>
            <p:nvPr/>
          </p:nvSpPr>
          <p:spPr>
            <a:xfrm>
              <a:off x="3657600" y="1143000"/>
              <a:ext cx="1523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>
                  <a:srgbClr val="FF0000"/>
                </a:buClr>
                <a:buSzPct val="150000"/>
              </a:pPr>
              <a:r>
                <a:rPr lang="en-US" dirty="0" smtClean="0">
                  <a:solidFill>
                    <a:srgbClr val="FF0000"/>
                  </a:solidFill>
                  <a:latin typeface="Arial Narrow" pitchFamily="34" charset="0"/>
                </a:rPr>
                <a:t>(t</a:t>
              </a:r>
              <a:r>
                <a:rPr lang="en-US" i="0" dirty="0" smtClean="0">
                  <a:solidFill>
                    <a:srgbClr val="FF0000"/>
                  </a:solidFill>
                  <a:latin typeface="Arial Narrow" pitchFamily="34" charset="0"/>
                </a:rPr>
                <a:t>o ancestors)</a:t>
              </a:r>
              <a:endParaRPr lang="en-US" i="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</p:grpSp>
      <p:sp>
        <p:nvSpPr>
          <p:cNvPr id="2" name="Oval 1"/>
          <p:cNvSpPr/>
          <p:nvPr/>
        </p:nvSpPr>
        <p:spPr>
          <a:xfrm>
            <a:off x="6255457" y="4832420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696432" y="3910765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927771" y="2918212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9477" y="1996556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16293" y="2181608"/>
            <a:ext cx="489147" cy="4253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88313" y="1500280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41005" y="1067691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73508" y="4194351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42168" y="3556282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39754" y="3130902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4366990" y="2359641"/>
            <a:ext cx="632416" cy="62086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5345284" y="3281297"/>
            <a:ext cx="422781" cy="691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6113945" y="4273849"/>
            <a:ext cx="386086" cy="55857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5345284" y="2544692"/>
            <a:ext cx="842643" cy="4358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6185579" y="1493071"/>
            <a:ext cx="175288" cy="68853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6533806" y="1863365"/>
            <a:ext cx="926141" cy="3805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6672970" y="4557436"/>
            <a:ext cx="772172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7584328" y="3556282"/>
            <a:ext cx="33754" cy="6380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7791021" y="3919366"/>
            <a:ext cx="422781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3850810" y="2349837"/>
            <a:ext cx="1883522" cy="1896184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6116294" y="2616601"/>
            <a:ext cx="523036" cy="1365060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227715" y="4873296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715" y="4873296"/>
                <a:ext cx="544632" cy="343627"/>
              </a:xfrm>
              <a:prstGeom prst="rect">
                <a:avLst/>
              </a:prstGeom>
              <a:blipFill rotWithShape="1">
                <a:blip r:embed="rId3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664454" y="3930222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54" y="3930222"/>
                <a:ext cx="544632" cy="343627"/>
              </a:xfrm>
              <a:prstGeom prst="rect">
                <a:avLst/>
              </a:prstGeom>
              <a:blipFill rotWithShape="1">
                <a:blip r:embed="rId4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0029" y="292109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029" y="2921098"/>
                <a:ext cx="544632" cy="343627"/>
              </a:xfrm>
              <a:prstGeom prst="rect">
                <a:avLst/>
              </a:prstGeom>
              <a:blipFill rotWithShape="1">
                <a:blip r:embed="rId5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937724" y="2016014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724" y="2016014"/>
                <a:ext cx="54463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094697" y="2201065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697" y="2201065"/>
                <a:ext cx="544632" cy="343627"/>
              </a:xfrm>
              <a:prstGeom prst="rect">
                <a:avLst/>
              </a:prstGeom>
              <a:blipFill rotWithShape="1">
                <a:blip r:embed="rId7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923923" y="1108567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923" y="1108567"/>
                <a:ext cx="54463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384760" y="1519737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760" y="1519737"/>
                <a:ext cx="54463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360571" y="4246062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571" y="4246062"/>
                <a:ext cx="544632" cy="343627"/>
              </a:xfrm>
              <a:prstGeom prst="rect">
                <a:avLst/>
              </a:prstGeom>
              <a:blipFill rotWithShape="1">
                <a:blip r:embed="rId10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328889" y="317177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889" y="3171778"/>
                <a:ext cx="544632" cy="343627"/>
              </a:xfrm>
              <a:prstGeom prst="rect">
                <a:avLst/>
              </a:prstGeom>
              <a:blipFill rotWithShape="1">
                <a:blip r:embed="rId11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142168" y="358294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168" y="3582948"/>
                <a:ext cx="544632" cy="343627"/>
              </a:xfrm>
              <a:prstGeom prst="rect">
                <a:avLst/>
              </a:prstGeom>
              <a:blipFill rotWithShape="1">
                <a:blip r:embed="rId12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reeform 44"/>
          <p:cNvSpPr/>
          <p:nvPr/>
        </p:nvSpPr>
        <p:spPr>
          <a:xfrm rot="8631544" flipH="1">
            <a:off x="6286060" y="3891632"/>
            <a:ext cx="1552555" cy="605436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189132" y="3409682"/>
            <a:ext cx="1158319" cy="699381"/>
          </a:xfrm>
          <a:custGeom>
            <a:avLst/>
            <a:gdLst>
              <a:gd name="connsiteX0" fmla="*/ 1263111 w 1263111"/>
              <a:gd name="connsiteY0" fmla="*/ 0 h 751698"/>
              <a:gd name="connsiteX1" fmla="*/ 1201118 w 1263111"/>
              <a:gd name="connsiteY1" fmla="*/ 15498 h 751698"/>
              <a:gd name="connsiteX2" fmla="*/ 1208867 w 1263111"/>
              <a:gd name="connsiteY2" fmla="*/ 92990 h 751698"/>
              <a:gd name="connsiteX3" fmla="*/ 1224366 w 1263111"/>
              <a:gd name="connsiteY3" fmla="*/ 154983 h 751698"/>
              <a:gd name="connsiteX4" fmla="*/ 1216617 w 1263111"/>
              <a:gd name="connsiteY4" fmla="*/ 178230 h 751698"/>
              <a:gd name="connsiteX5" fmla="*/ 1139125 w 1263111"/>
              <a:gd name="connsiteY5" fmla="*/ 170481 h 751698"/>
              <a:gd name="connsiteX6" fmla="*/ 1092630 w 1263111"/>
              <a:gd name="connsiteY6" fmla="*/ 139485 h 751698"/>
              <a:gd name="connsiteX7" fmla="*/ 1069383 w 1263111"/>
              <a:gd name="connsiteY7" fmla="*/ 131735 h 751698"/>
              <a:gd name="connsiteX8" fmla="*/ 968644 w 1263111"/>
              <a:gd name="connsiteY8" fmla="*/ 139485 h 751698"/>
              <a:gd name="connsiteX9" fmla="*/ 960894 w 1263111"/>
              <a:gd name="connsiteY9" fmla="*/ 162732 h 751698"/>
              <a:gd name="connsiteX10" fmla="*/ 953145 w 1263111"/>
              <a:gd name="connsiteY10" fmla="*/ 325464 h 751698"/>
              <a:gd name="connsiteX11" fmla="*/ 836908 w 1263111"/>
              <a:gd name="connsiteY11" fmla="*/ 309966 h 751698"/>
              <a:gd name="connsiteX12" fmla="*/ 790413 w 1263111"/>
              <a:gd name="connsiteY12" fmla="*/ 294468 h 751698"/>
              <a:gd name="connsiteX13" fmla="*/ 736169 w 1263111"/>
              <a:gd name="connsiteY13" fmla="*/ 302217 h 751698"/>
              <a:gd name="connsiteX14" fmla="*/ 705172 w 1263111"/>
              <a:gd name="connsiteY14" fmla="*/ 309966 h 751698"/>
              <a:gd name="connsiteX15" fmla="*/ 689674 w 1263111"/>
              <a:gd name="connsiteY15" fmla="*/ 333213 h 751698"/>
              <a:gd name="connsiteX16" fmla="*/ 658678 w 1263111"/>
              <a:gd name="connsiteY16" fmla="*/ 488197 h 751698"/>
              <a:gd name="connsiteX17" fmla="*/ 526942 w 1263111"/>
              <a:gd name="connsiteY17" fmla="*/ 480447 h 751698"/>
              <a:gd name="connsiteX18" fmla="*/ 480447 w 1263111"/>
              <a:gd name="connsiteY18" fmla="*/ 480447 h 751698"/>
              <a:gd name="connsiteX19" fmla="*/ 464949 w 1263111"/>
              <a:gd name="connsiteY19" fmla="*/ 526942 h 751698"/>
              <a:gd name="connsiteX20" fmla="*/ 457200 w 1263111"/>
              <a:gd name="connsiteY20" fmla="*/ 550190 h 751698"/>
              <a:gd name="connsiteX21" fmla="*/ 426203 w 1263111"/>
              <a:gd name="connsiteY21" fmla="*/ 588935 h 751698"/>
              <a:gd name="connsiteX22" fmla="*/ 364210 w 1263111"/>
              <a:gd name="connsiteY22" fmla="*/ 596685 h 751698"/>
              <a:gd name="connsiteX23" fmla="*/ 271220 w 1263111"/>
              <a:gd name="connsiteY23" fmla="*/ 604434 h 751698"/>
              <a:gd name="connsiteX24" fmla="*/ 263471 w 1263111"/>
              <a:gd name="connsiteY24" fmla="*/ 627681 h 751698"/>
              <a:gd name="connsiteX25" fmla="*/ 224725 w 1263111"/>
              <a:gd name="connsiteY25" fmla="*/ 658678 h 751698"/>
              <a:gd name="connsiteX26" fmla="*/ 201478 w 1263111"/>
              <a:gd name="connsiteY26" fmla="*/ 681925 h 751698"/>
              <a:gd name="connsiteX27" fmla="*/ 170481 w 1263111"/>
              <a:gd name="connsiteY27" fmla="*/ 689674 h 751698"/>
              <a:gd name="connsiteX28" fmla="*/ 147233 w 1263111"/>
              <a:gd name="connsiteY28" fmla="*/ 697424 h 751698"/>
              <a:gd name="connsiteX29" fmla="*/ 123986 w 1263111"/>
              <a:gd name="connsiteY29" fmla="*/ 712922 h 751698"/>
              <a:gd name="connsiteX30" fmla="*/ 54244 w 1263111"/>
              <a:gd name="connsiteY30" fmla="*/ 728420 h 751698"/>
              <a:gd name="connsiteX31" fmla="*/ 30996 w 1263111"/>
              <a:gd name="connsiteY31" fmla="*/ 736169 h 751698"/>
              <a:gd name="connsiteX32" fmla="*/ 0 w 1263111"/>
              <a:gd name="connsiteY32" fmla="*/ 751668 h 75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3111" h="751698">
                <a:moveTo>
                  <a:pt x="1263111" y="0"/>
                </a:moveTo>
                <a:cubicBezTo>
                  <a:pt x="1242447" y="5166"/>
                  <a:pt x="1211851" y="-2901"/>
                  <a:pt x="1201118" y="15498"/>
                </a:cubicBezTo>
                <a:cubicBezTo>
                  <a:pt x="1188038" y="37921"/>
                  <a:pt x="1204599" y="67384"/>
                  <a:pt x="1208867" y="92990"/>
                </a:cubicBezTo>
                <a:cubicBezTo>
                  <a:pt x="1212369" y="114001"/>
                  <a:pt x="1224366" y="154983"/>
                  <a:pt x="1224366" y="154983"/>
                </a:cubicBezTo>
                <a:cubicBezTo>
                  <a:pt x="1221783" y="162732"/>
                  <a:pt x="1224653" y="176769"/>
                  <a:pt x="1216617" y="178230"/>
                </a:cubicBezTo>
                <a:cubicBezTo>
                  <a:pt x="1191076" y="182874"/>
                  <a:pt x="1163903" y="178224"/>
                  <a:pt x="1139125" y="170481"/>
                </a:cubicBezTo>
                <a:cubicBezTo>
                  <a:pt x="1121346" y="164925"/>
                  <a:pt x="1110300" y="145376"/>
                  <a:pt x="1092630" y="139485"/>
                </a:cubicBezTo>
                <a:lnTo>
                  <a:pt x="1069383" y="131735"/>
                </a:lnTo>
                <a:cubicBezTo>
                  <a:pt x="1035803" y="134318"/>
                  <a:pt x="1001027" y="130233"/>
                  <a:pt x="968644" y="139485"/>
                </a:cubicBezTo>
                <a:cubicBezTo>
                  <a:pt x="960790" y="141729"/>
                  <a:pt x="961572" y="154592"/>
                  <a:pt x="960894" y="162732"/>
                </a:cubicBezTo>
                <a:cubicBezTo>
                  <a:pt x="956384" y="216850"/>
                  <a:pt x="955728" y="271220"/>
                  <a:pt x="953145" y="325464"/>
                </a:cubicBezTo>
                <a:cubicBezTo>
                  <a:pt x="915827" y="321732"/>
                  <a:pt x="874077" y="320103"/>
                  <a:pt x="836908" y="309966"/>
                </a:cubicBezTo>
                <a:cubicBezTo>
                  <a:pt x="821147" y="305668"/>
                  <a:pt x="790413" y="294468"/>
                  <a:pt x="790413" y="294468"/>
                </a:cubicBezTo>
                <a:cubicBezTo>
                  <a:pt x="772332" y="297051"/>
                  <a:pt x="754139" y="298950"/>
                  <a:pt x="736169" y="302217"/>
                </a:cubicBezTo>
                <a:cubicBezTo>
                  <a:pt x="725690" y="304122"/>
                  <a:pt x="714034" y="304058"/>
                  <a:pt x="705172" y="309966"/>
                </a:cubicBezTo>
                <a:cubicBezTo>
                  <a:pt x="697423" y="315132"/>
                  <a:pt x="694840" y="325464"/>
                  <a:pt x="689674" y="333213"/>
                </a:cubicBezTo>
                <a:cubicBezTo>
                  <a:pt x="662624" y="414364"/>
                  <a:pt x="676486" y="363536"/>
                  <a:pt x="658678" y="488197"/>
                </a:cubicBezTo>
                <a:cubicBezTo>
                  <a:pt x="614766" y="485614"/>
                  <a:pt x="570712" y="484824"/>
                  <a:pt x="526942" y="480447"/>
                </a:cubicBezTo>
                <a:cubicBezTo>
                  <a:pt x="479256" y="475678"/>
                  <a:pt x="528132" y="464552"/>
                  <a:pt x="480447" y="480447"/>
                </a:cubicBezTo>
                <a:lnTo>
                  <a:pt x="464949" y="526942"/>
                </a:lnTo>
                <a:lnTo>
                  <a:pt x="457200" y="550190"/>
                </a:lnTo>
                <a:cubicBezTo>
                  <a:pt x="450312" y="570854"/>
                  <a:pt x="451906" y="581925"/>
                  <a:pt x="426203" y="588935"/>
                </a:cubicBezTo>
                <a:cubicBezTo>
                  <a:pt x="406112" y="594415"/>
                  <a:pt x="384932" y="594613"/>
                  <a:pt x="364210" y="596685"/>
                </a:cubicBezTo>
                <a:cubicBezTo>
                  <a:pt x="333260" y="599780"/>
                  <a:pt x="302217" y="601851"/>
                  <a:pt x="271220" y="604434"/>
                </a:cubicBezTo>
                <a:cubicBezTo>
                  <a:pt x="268637" y="612183"/>
                  <a:pt x="267674" y="620677"/>
                  <a:pt x="263471" y="627681"/>
                </a:cubicBezTo>
                <a:cubicBezTo>
                  <a:pt x="254452" y="642712"/>
                  <a:pt x="237397" y="648118"/>
                  <a:pt x="224725" y="658678"/>
                </a:cubicBezTo>
                <a:cubicBezTo>
                  <a:pt x="216306" y="665694"/>
                  <a:pt x="210993" y="676488"/>
                  <a:pt x="201478" y="681925"/>
                </a:cubicBezTo>
                <a:cubicBezTo>
                  <a:pt x="192231" y="687209"/>
                  <a:pt x="180722" y="686748"/>
                  <a:pt x="170481" y="689674"/>
                </a:cubicBezTo>
                <a:cubicBezTo>
                  <a:pt x="162627" y="691918"/>
                  <a:pt x="154539" y="693771"/>
                  <a:pt x="147233" y="697424"/>
                </a:cubicBezTo>
                <a:cubicBezTo>
                  <a:pt x="138903" y="701589"/>
                  <a:pt x="132316" y="708757"/>
                  <a:pt x="123986" y="712922"/>
                </a:cubicBezTo>
                <a:cubicBezTo>
                  <a:pt x="103053" y="723389"/>
                  <a:pt x="75673" y="723658"/>
                  <a:pt x="54244" y="728420"/>
                </a:cubicBezTo>
                <a:cubicBezTo>
                  <a:pt x="46270" y="730192"/>
                  <a:pt x="38745" y="733586"/>
                  <a:pt x="30996" y="736169"/>
                </a:cubicBezTo>
                <a:cubicBezTo>
                  <a:pt x="5600" y="753101"/>
                  <a:pt x="17062" y="751668"/>
                  <a:pt x="0" y="751668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B6F96B4B-CCC1-467D-80F7-186CFBE8759A}"/>
              </a:ext>
            </a:extLst>
          </p:cNvPr>
          <p:cNvSpPr/>
          <p:nvPr/>
        </p:nvSpPr>
        <p:spPr>
          <a:xfrm>
            <a:off x="6742994" y="3972514"/>
            <a:ext cx="1661620" cy="1160482"/>
          </a:xfrm>
          <a:custGeom>
            <a:avLst/>
            <a:gdLst>
              <a:gd name="connsiteX0" fmla="*/ 0 w 1811945"/>
              <a:gd name="connsiteY0" fmla="*/ 1205154 h 1247292"/>
              <a:gd name="connsiteX1" fmla="*/ 50566 w 1811945"/>
              <a:gd name="connsiteY1" fmla="*/ 1158802 h 1247292"/>
              <a:gd name="connsiteX2" fmla="*/ 71635 w 1811945"/>
              <a:gd name="connsiteY2" fmla="*/ 1125091 h 1247292"/>
              <a:gd name="connsiteX3" fmla="*/ 80063 w 1811945"/>
              <a:gd name="connsiteY3" fmla="*/ 1112450 h 1247292"/>
              <a:gd name="connsiteX4" fmla="*/ 92704 w 1811945"/>
              <a:gd name="connsiteY4" fmla="*/ 1104022 h 1247292"/>
              <a:gd name="connsiteX5" fmla="*/ 105346 w 1811945"/>
              <a:gd name="connsiteY5" fmla="*/ 1112450 h 1247292"/>
              <a:gd name="connsiteX6" fmla="*/ 126415 w 1811945"/>
              <a:gd name="connsiteY6" fmla="*/ 1154588 h 1247292"/>
              <a:gd name="connsiteX7" fmla="*/ 143270 w 1811945"/>
              <a:gd name="connsiteY7" fmla="*/ 1163015 h 1247292"/>
              <a:gd name="connsiteX8" fmla="*/ 181195 w 1811945"/>
              <a:gd name="connsiteY8" fmla="*/ 1222009 h 1247292"/>
              <a:gd name="connsiteX9" fmla="*/ 214905 w 1811945"/>
              <a:gd name="connsiteY9" fmla="*/ 1247292 h 1247292"/>
              <a:gd name="connsiteX10" fmla="*/ 269685 w 1811945"/>
              <a:gd name="connsiteY10" fmla="*/ 1222009 h 1247292"/>
              <a:gd name="connsiteX11" fmla="*/ 282327 w 1811945"/>
              <a:gd name="connsiteY11" fmla="*/ 1192512 h 1247292"/>
              <a:gd name="connsiteX12" fmla="*/ 290754 w 1811945"/>
              <a:gd name="connsiteY12" fmla="*/ 1116663 h 1247292"/>
              <a:gd name="connsiteX13" fmla="*/ 307609 w 1811945"/>
              <a:gd name="connsiteY13" fmla="*/ 1095594 h 1247292"/>
              <a:gd name="connsiteX14" fmla="*/ 345534 w 1811945"/>
              <a:gd name="connsiteY14" fmla="*/ 1116663 h 1247292"/>
              <a:gd name="connsiteX15" fmla="*/ 387672 w 1811945"/>
              <a:gd name="connsiteY15" fmla="*/ 1188298 h 1247292"/>
              <a:gd name="connsiteX16" fmla="*/ 404527 w 1811945"/>
              <a:gd name="connsiteY16" fmla="*/ 1213581 h 1247292"/>
              <a:gd name="connsiteX17" fmla="*/ 425597 w 1811945"/>
              <a:gd name="connsiteY17" fmla="*/ 1222009 h 1247292"/>
              <a:gd name="connsiteX18" fmla="*/ 488804 w 1811945"/>
              <a:gd name="connsiteY18" fmla="*/ 1209367 h 1247292"/>
              <a:gd name="connsiteX19" fmla="*/ 505659 w 1811945"/>
              <a:gd name="connsiteY19" fmla="*/ 1184085 h 1247292"/>
              <a:gd name="connsiteX20" fmla="*/ 535156 w 1811945"/>
              <a:gd name="connsiteY20" fmla="*/ 1116663 h 1247292"/>
              <a:gd name="connsiteX21" fmla="*/ 539370 w 1811945"/>
              <a:gd name="connsiteY21" fmla="*/ 1074525 h 1247292"/>
              <a:gd name="connsiteX22" fmla="*/ 602577 w 1811945"/>
              <a:gd name="connsiteY22" fmla="*/ 1120877 h 1247292"/>
              <a:gd name="connsiteX23" fmla="*/ 611005 w 1811945"/>
              <a:gd name="connsiteY23" fmla="*/ 1137732 h 1247292"/>
              <a:gd name="connsiteX24" fmla="*/ 644715 w 1811945"/>
              <a:gd name="connsiteY24" fmla="*/ 1196726 h 1247292"/>
              <a:gd name="connsiteX25" fmla="*/ 669998 w 1811945"/>
              <a:gd name="connsiteY25" fmla="*/ 1205154 h 1247292"/>
              <a:gd name="connsiteX26" fmla="*/ 703709 w 1811945"/>
              <a:gd name="connsiteY26" fmla="*/ 1179871 h 1247292"/>
              <a:gd name="connsiteX27" fmla="*/ 737420 w 1811945"/>
              <a:gd name="connsiteY27" fmla="*/ 1129305 h 1247292"/>
              <a:gd name="connsiteX28" fmla="*/ 758489 w 1811945"/>
              <a:gd name="connsiteY28" fmla="*/ 1023959 h 1247292"/>
              <a:gd name="connsiteX29" fmla="*/ 779558 w 1811945"/>
              <a:gd name="connsiteY29" fmla="*/ 1028173 h 1247292"/>
              <a:gd name="connsiteX30" fmla="*/ 813268 w 1811945"/>
              <a:gd name="connsiteY30" fmla="*/ 1074525 h 1247292"/>
              <a:gd name="connsiteX31" fmla="*/ 817482 w 1811945"/>
              <a:gd name="connsiteY31" fmla="*/ 1108236 h 1247292"/>
              <a:gd name="connsiteX32" fmla="*/ 821696 w 1811945"/>
              <a:gd name="connsiteY32" fmla="*/ 1133519 h 1247292"/>
              <a:gd name="connsiteX33" fmla="*/ 834338 w 1811945"/>
              <a:gd name="connsiteY33" fmla="*/ 1141946 h 1247292"/>
              <a:gd name="connsiteX34" fmla="*/ 846979 w 1811945"/>
              <a:gd name="connsiteY34" fmla="*/ 1154588 h 1247292"/>
              <a:gd name="connsiteX35" fmla="*/ 943897 w 1811945"/>
              <a:gd name="connsiteY35" fmla="*/ 1116663 h 1247292"/>
              <a:gd name="connsiteX36" fmla="*/ 948111 w 1811945"/>
              <a:gd name="connsiteY36" fmla="*/ 1091380 h 1247292"/>
              <a:gd name="connsiteX37" fmla="*/ 960752 w 1811945"/>
              <a:gd name="connsiteY37" fmla="*/ 990249 h 1247292"/>
              <a:gd name="connsiteX38" fmla="*/ 969180 w 1811945"/>
              <a:gd name="connsiteY38" fmla="*/ 977607 h 1247292"/>
              <a:gd name="connsiteX39" fmla="*/ 981821 w 1811945"/>
              <a:gd name="connsiteY39" fmla="*/ 998676 h 1247292"/>
              <a:gd name="connsiteX40" fmla="*/ 1015532 w 1811945"/>
              <a:gd name="connsiteY40" fmla="*/ 1049242 h 1247292"/>
              <a:gd name="connsiteX41" fmla="*/ 1049243 w 1811945"/>
              <a:gd name="connsiteY41" fmla="*/ 1053456 h 1247292"/>
              <a:gd name="connsiteX42" fmla="*/ 1163016 w 1811945"/>
              <a:gd name="connsiteY42" fmla="*/ 981821 h 1247292"/>
              <a:gd name="connsiteX43" fmla="*/ 1158802 w 1811945"/>
              <a:gd name="connsiteY43" fmla="*/ 964966 h 1247292"/>
              <a:gd name="connsiteX44" fmla="*/ 1163016 w 1811945"/>
              <a:gd name="connsiteY44" fmla="*/ 931255 h 1247292"/>
              <a:gd name="connsiteX45" fmla="*/ 1230437 w 1811945"/>
              <a:gd name="connsiteY45" fmla="*/ 956538 h 1247292"/>
              <a:gd name="connsiteX46" fmla="*/ 1268362 w 1811945"/>
              <a:gd name="connsiteY46" fmla="*/ 981821 h 1247292"/>
              <a:gd name="connsiteX47" fmla="*/ 1365280 w 1811945"/>
              <a:gd name="connsiteY47" fmla="*/ 969179 h 1247292"/>
              <a:gd name="connsiteX48" fmla="*/ 1352638 w 1811945"/>
              <a:gd name="connsiteY48" fmla="*/ 914400 h 1247292"/>
              <a:gd name="connsiteX49" fmla="*/ 1327355 w 1811945"/>
              <a:gd name="connsiteY49" fmla="*/ 855406 h 1247292"/>
              <a:gd name="connsiteX50" fmla="*/ 1310500 w 1811945"/>
              <a:gd name="connsiteY50" fmla="*/ 813268 h 1247292"/>
              <a:gd name="connsiteX51" fmla="*/ 1318927 w 1811945"/>
              <a:gd name="connsiteY51" fmla="*/ 775344 h 1247292"/>
              <a:gd name="connsiteX52" fmla="*/ 1432701 w 1811945"/>
              <a:gd name="connsiteY52" fmla="*/ 787985 h 1247292"/>
              <a:gd name="connsiteX53" fmla="*/ 1453770 w 1811945"/>
              <a:gd name="connsiteY53" fmla="*/ 796413 h 1247292"/>
              <a:gd name="connsiteX54" fmla="*/ 1466411 w 1811945"/>
              <a:gd name="connsiteY54" fmla="*/ 804840 h 1247292"/>
              <a:gd name="connsiteX55" fmla="*/ 1441128 w 1811945"/>
              <a:gd name="connsiteY55" fmla="*/ 716350 h 1247292"/>
              <a:gd name="connsiteX56" fmla="*/ 1424273 w 1811945"/>
              <a:gd name="connsiteY56" fmla="*/ 678426 h 1247292"/>
              <a:gd name="connsiteX57" fmla="*/ 1436915 w 1811945"/>
              <a:gd name="connsiteY57" fmla="*/ 632073 h 1247292"/>
              <a:gd name="connsiteX58" fmla="*/ 1457984 w 1811945"/>
              <a:gd name="connsiteY58" fmla="*/ 627860 h 1247292"/>
              <a:gd name="connsiteX59" fmla="*/ 1491694 w 1811945"/>
              <a:gd name="connsiteY59" fmla="*/ 640501 h 1247292"/>
              <a:gd name="connsiteX60" fmla="*/ 1521191 w 1811945"/>
              <a:gd name="connsiteY60" fmla="*/ 644715 h 1247292"/>
              <a:gd name="connsiteX61" fmla="*/ 1559115 w 1811945"/>
              <a:gd name="connsiteY61" fmla="*/ 632073 h 1247292"/>
              <a:gd name="connsiteX62" fmla="*/ 1538046 w 1811945"/>
              <a:gd name="connsiteY62" fmla="*/ 547797 h 1247292"/>
              <a:gd name="connsiteX63" fmla="*/ 1529619 w 1811945"/>
              <a:gd name="connsiteY63" fmla="*/ 522514 h 1247292"/>
              <a:gd name="connsiteX64" fmla="*/ 1516977 w 1811945"/>
              <a:gd name="connsiteY64" fmla="*/ 509873 h 1247292"/>
              <a:gd name="connsiteX65" fmla="*/ 1508550 w 1811945"/>
              <a:gd name="connsiteY65" fmla="*/ 497231 h 1247292"/>
              <a:gd name="connsiteX66" fmla="*/ 1504336 w 1811945"/>
              <a:gd name="connsiteY66" fmla="*/ 480376 h 1247292"/>
              <a:gd name="connsiteX67" fmla="*/ 1626537 w 1811945"/>
              <a:gd name="connsiteY67" fmla="*/ 467734 h 1247292"/>
              <a:gd name="connsiteX68" fmla="*/ 1677103 w 1811945"/>
              <a:gd name="connsiteY68" fmla="*/ 463520 h 1247292"/>
              <a:gd name="connsiteX69" fmla="*/ 1660247 w 1811945"/>
              <a:gd name="connsiteY69" fmla="*/ 417168 h 1247292"/>
              <a:gd name="connsiteX70" fmla="*/ 1601254 w 1811945"/>
              <a:gd name="connsiteY70" fmla="*/ 358175 h 1247292"/>
              <a:gd name="connsiteX71" fmla="*/ 1584398 w 1811945"/>
              <a:gd name="connsiteY71" fmla="*/ 337106 h 1247292"/>
              <a:gd name="connsiteX72" fmla="*/ 1664461 w 1811945"/>
              <a:gd name="connsiteY72" fmla="*/ 337106 h 1247292"/>
              <a:gd name="connsiteX73" fmla="*/ 1811945 w 1811945"/>
              <a:gd name="connsiteY73" fmla="*/ 345533 h 1247292"/>
              <a:gd name="connsiteX74" fmla="*/ 1795090 w 1811945"/>
              <a:gd name="connsiteY74" fmla="*/ 324464 h 1247292"/>
              <a:gd name="connsiteX75" fmla="*/ 1774021 w 1811945"/>
              <a:gd name="connsiteY75" fmla="*/ 311823 h 1247292"/>
              <a:gd name="connsiteX76" fmla="*/ 1731882 w 1811945"/>
              <a:gd name="connsiteY76" fmla="*/ 294967 h 1247292"/>
              <a:gd name="connsiteX77" fmla="*/ 1715027 w 1811945"/>
              <a:gd name="connsiteY77" fmla="*/ 282326 h 1247292"/>
              <a:gd name="connsiteX78" fmla="*/ 1702385 w 1811945"/>
              <a:gd name="connsiteY78" fmla="*/ 273898 h 1247292"/>
              <a:gd name="connsiteX79" fmla="*/ 1689744 w 1811945"/>
              <a:gd name="connsiteY79" fmla="*/ 248615 h 1247292"/>
              <a:gd name="connsiteX80" fmla="*/ 1702385 w 1811945"/>
              <a:gd name="connsiteY80" fmla="*/ 160125 h 1247292"/>
              <a:gd name="connsiteX81" fmla="*/ 1706599 w 1811945"/>
              <a:gd name="connsiteY81" fmla="*/ 122201 h 1247292"/>
              <a:gd name="connsiteX82" fmla="*/ 1710813 w 1811945"/>
              <a:gd name="connsiteY82" fmla="*/ 71635 h 1247292"/>
              <a:gd name="connsiteX83" fmla="*/ 1715027 w 1811945"/>
              <a:gd name="connsiteY83" fmla="*/ 58993 h 1247292"/>
              <a:gd name="connsiteX84" fmla="*/ 1740310 w 1811945"/>
              <a:gd name="connsiteY84" fmla="*/ 0 h 124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811945" h="1247292">
                <a:moveTo>
                  <a:pt x="0" y="1205154"/>
                </a:moveTo>
                <a:cubicBezTo>
                  <a:pt x="38677" y="1166477"/>
                  <a:pt x="20998" y="1180978"/>
                  <a:pt x="50566" y="1158802"/>
                </a:cubicBezTo>
                <a:cubicBezTo>
                  <a:pt x="57589" y="1147565"/>
                  <a:pt x="64521" y="1136270"/>
                  <a:pt x="71635" y="1125091"/>
                </a:cubicBezTo>
                <a:cubicBezTo>
                  <a:pt x="74354" y="1120818"/>
                  <a:pt x="75849" y="1115259"/>
                  <a:pt x="80063" y="1112450"/>
                </a:cubicBezTo>
                <a:lnTo>
                  <a:pt x="92704" y="1104022"/>
                </a:lnTo>
                <a:cubicBezTo>
                  <a:pt x="96918" y="1106831"/>
                  <a:pt x="102537" y="1108236"/>
                  <a:pt x="105346" y="1112450"/>
                </a:cubicBezTo>
                <a:cubicBezTo>
                  <a:pt x="114057" y="1125516"/>
                  <a:pt x="112369" y="1147565"/>
                  <a:pt x="126415" y="1154588"/>
                </a:cubicBezTo>
                <a:lnTo>
                  <a:pt x="143270" y="1163015"/>
                </a:lnTo>
                <a:cubicBezTo>
                  <a:pt x="156459" y="1189392"/>
                  <a:pt x="159569" y="1202047"/>
                  <a:pt x="181195" y="1222009"/>
                </a:cubicBezTo>
                <a:cubicBezTo>
                  <a:pt x="191516" y="1231536"/>
                  <a:pt x="214905" y="1247292"/>
                  <a:pt x="214905" y="1247292"/>
                </a:cubicBezTo>
                <a:cubicBezTo>
                  <a:pt x="233903" y="1241864"/>
                  <a:pt x="255940" y="1238809"/>
                  <a:pt x="269685" y="1222009"/>
                </a:cubicBezTo>
                <a:cubicBezTo>
                  <a:pt x="276459" y="1213730"/>
                  <a:pt x="278113" y="1202344"/>
                  <a:pt x="282327" y="1192512"/>
                </a:cubicBezTo>
                <a:cubicBezTo>
                  <a:pt x="285136" y="1167229"/>
                  <a:pt x="284333" y="1141278"/>
                  <a:pt x="290754" y="1116663"/>
                </a:cubicBezTo>
                <a:cubicBezTo>
                  <a:pt x="293024" y="1107960"/>
                  <a:pt x="298615" y="1095594"/>
                  <a:pt x="307609" y="1095594"/>
                </a:cubicBezTo>
                <a:cubicBezTo>
                  <a:pt x="322070" y="1095594"/>
                  <a:pt x="332892" y="1109640"/>
                  <a:pt x="345534" y="1116663"/>
                </a:cubicBezTo>
                <a:cubicBezTo>
                  <a:pt x="386837" y="1199269"/>
                  <a:pt x="353319" y="1141062"/>
                  <a:pt x="387672" y="1188298"/>
                </a:cubicBezTo>
                <a:cubicBezTo>
                  <a:pt x="393629" y="1196490"/>
                  <a:pt x="396957" y="1206852"/>
                  <a:pt x="404527" y="1213581"/>
                </a:cubicBezTo>
                <a:cubicBezTo>
                  <a:pt x="410181" y="1218606"/>
                  <a:pt x="418574" y="1219200"/>
                  <a:pt x="425597" y="1222009"/>
                </a:cubicBezTo>
                <a:cubicBezTo>
                  <a:pt x="446666" y="1217795"/>
                  <a:pt x="469386" y="1218565"/>
                  <a:pt x="488804" y="1209367"/>
                </a:cubicBezTo>
                <a:cubicBezTo>
                  <a:pt x="497957" y="1205031"/>
                  <a:pt x="500448" y="1192770"/>
                  <a:pt x="505659" y="1184085"/>
                </a:cubicBezTo>
                <a:cubicBezTo>
                  <a:pt x="529800" y="1143850"/>
                  <a:pt x="524094" y="1155378"/>
                  <a:pt x="535156" y="1116663"/>
                </a:cubicBezTo>
                <a:cubicBezTo>
                  <a:pt x="536561" y="1102617"/>
                  <a:pt x="525751" y="1078239"/>
                  <a:pt x="539370" y="1074525"/>
                </a:cubicBezTo>
                <a:cubicBezTo>
                  <a:pt x="543984" y="1073267"/>
                  <a:pt x="591668" y="1112150"/>
                  <a:pt x="602577" y="1120877"/>
                </a:cubicBezTo>
                <a:cubicBezTo>
                  <a:pt x="605386" y="1126495"/>
                  <a:pt x="608406" y="1132013"/>
                  <a:pt x="611005" y="1137732"/>
                </a:cubicBezTo>
                <a:cubicBezTo>
                  <a:pt x="619914" y="1157332"/>
                  <a:pt x="627020" y="1182248"/>
                  <a:pt x="644715" y="1196726"/>
                </a:cubicBezTo>
                <a:cubicBezTo>
                  <a:pt x="651590" y="1202351"/>
                  <a:pt x="661570" y="1202345"/>
                  <a:pt x="669998" y="1205154"/>
                </a:cubicBezTo>
                <a:cubicBezTo>
                  <a:pt x="681235" y="1196726"/>
                  <a:pt x="693355" y="1189362"/>
                  <a:pt x="703709" y="1179871"/>
                </a:cubicBezTo>
                <a:cubicBezTo>
                  <a:pt x="718065" y="1166711"/>
                  <a:pt x="728155" y="1145518"/>
                  <a:pt x="737420" y="1129305"/>
                </a:cubicBezTo>
                <a:cubicBezTo>
                  <a:pt x="738372" y="1122164"/>
                  <a:pt x="746233" y="1037747"/>
                  <a:pt x="758489" y="1023959"/>
                </a:cubicBezTo>
                <a:cubicBezTo>
                  <a:pt x="763247" y="1018606"/>
                  <a:pt x="772535" y="1026768"/>
                  <a:pt x="779558" y="1028173"/>
                </a:cubicBezTo>
                <a:cubicBezTo>
                  <a:pt x="800301" y="1042003"/>
                  <a:pt x="800961" y="1039656"/>
                  <a:pt x="813268" y="1074525"/>
                </a:cubicBezTo>
                <a:cubicBezTo>
                  <a:pt x="817037" y="1085204"/>
                  <a:pt x="815880" y="1097025"/>
                  <a:pt x="817482" y="1108236"/>
                </a:cubicBezTo>
                <a:cubicBezTo>
                  <a:pt x="818690" y="1116694"/>
                  <a:pt x="817875" y="1125877"/>
                  <a:pt x="821696" y="1133519"/>
                </a:cubicBezTo>
                <a:cubicBezTo>
                  <a:pt x="823961" y="1138049"/>
                  <a:pt x="830447" y="1138704"/>
                  <a:pt x="834338" y="1141946"/>
                </a:cubicBezTo>
                <a:cubicBezTo>
                  <a:pt x="838916" y="1145761"/>
                  <a:pt x="842765" y="1150374"/>
                  <a:pt x="846979" y="1154588"/>
                </a:cubicBezTo>
                <a:cubicBezTo>
                  <a:pt x="890258" y="1146950"/>
                  <a:pt x="921176" y="1155614"/>
                  <a:pt x="943897" y="1116663"/>
                </a:cubicBezTo>
                <a:cubicBezTo>
                  <a:pt x="948202" y="1109283"/>
                  <a:pt x="946706" y="1099808"/>
                  <a:pt x="948111" y="1091380"/>
                </a:cubicBezTo>
                <a:cubicBezTo>
                  <a:pt x="950500" y="1053160"/>
                  <a:pt x="948174" y="1024838"/>
                  <a:pt x="960752" y="990249"/>
                </a:cubicBezTo>
                <a:cubicBezTo>
                  <a:pt x="962483" y="985489"/>
                  <a:pt x="966371" y="981821"/>
                  <a:pt x="969180" y="977607"/>
                </a:cubicBezTo>
                <a:cubicBezTo>
                  <a:pt x="973394" y="984630"/>
                  <a:pt x="978158" y="991351"/>
                  <a:pt x="981821" y="998676"/>
                </a:cubicBezTo>
                <a:cubicBezTo>
                  <a:pt x="990700" y="1016434"/>
                  <a:pt x="993149" y="1041781"/>
                  <a:pt x="1015532" y="1049242"/>
                </a:cubicBezTo>
                <a:cubicBezTo>
                  <a:pt x="1026275" y="1052823"/>
                  <a:pt x="1038006" y="1052051"/>
                  <a:pt x="1049243" y="1053456"/>
                </a:cubicBezTo>
                <a:cubicBezTo>
                  <a:pt x="1180956" y="1044048"/>
                  <a:pt x="1173782" y="1084089"/>
                  <a:pt x="1163016" y="981821"/>
                </a:cubicBezTo>
                <a:cubicBezTo>
                  <a:pt x="1162410" y="976062"/>
                  <a:pt x="1160207" y="970584"/>
                  <a:pt x="1158802" y="964966"/>
                </a:cubicBezTo>
                <a:cubicBezTo>
                  <a:pt x="1160207" y="953729"/>
                  <a:pt x="1152446" y="935320"/>
                  <a:pt x="1163016" y="931255"/>
                </a:cubicBezTo>
                <a:cubicBezTo>
                  <a:pt x="1190657" y="920624"/>
                  <a:pt x="1211703" y="943569"/>
                  <a:pt x="1230437" y="956538"/>
                </a:cubicBezTo>
                <a:cubicBezTo>
                  <a:pt x="1242929" y="965186"/>
                  <a:pt x="1268362" y="981821"/>
                  <a:pt x="1268362" y="981821"/>
                </a:cubicBezTo>
                <a:cubicBezTo>
                  <a:pt x="1300668" y="977607"/>
                  <a:pt x="1335621" y="982661"/>
                  <a:pt x="1365280" y="969179"/>
                </a:cubicBezTo>
                <a:cubicBezTo>
                  <a:pt x="1371255" y="966463"/>
                  <a:pt x="1353970" y="917285"/>
                  <a:pt x="1352638" y="914400"/>
                </a:cubicBezTo>
                <a:cubicBezTo>
                  <a:pt x="1304229" y="809513"/>
                  <a:pt x="1362806" y="955851"/>
                  <a:pt x="1327355" y="855406"/>
                </a:cubicBezTo>
                <a:cubicBezTo>
                  <a:pt x="1322320" y="841140"/>
                  <a:pt x="1310500" y="813268"/>
                  <a:pt x="1310500" y="813268"/>
                </a:cubicBezTo>
                <a:cubicBezTo>
                  <a:pt x="1313309" y="800627"/>
                  <a:pt x="1307210" y="780858"/>
                  <a:pt x="1318927" y="775344"/>
                </a:cubicBezTo>
                <a:cubicBezTo>
                  <a:pt x="1331524" y="769416"/>
                  <a:pt x="1416060" y="785211"/>
                  <a:pt x="1432701" y="787985"/>
                </a:cubicBezTo>
                <a:cubicBezTo>
                  <a:pt x="1439724" y="790794"/>
                  <a:pt x="1447005" y="793030"/>
                  <a:pt x="1453770" y="796413"/>
                </a:cubicBezTo>
                <a:cubicBezTo>
                  <a:pt x="1458300" y="798678"/>
                  <a:pt x="1466411" y="809904"/>
                  <a:pt x="1466411" y="804840"/>
                </a:cubicBezTo>
                <a:cubicBezTo>
                  <a:pt x="1466411" y="763768"/>
                  <a:pt x="1453776" y="749235"/>
                  <a:pt x="1441128" y="716350"/>
                </a:cubicBezTo>
                <a:cubicBezTo>
                  <a:pt x="1427452" y="680791"/>
                  <a:pt x="1439709" y="701578"/>
                  <a:pt x="1424273" y="678426"/>
                </a:cubicBezTo>
                <a:cubicBezTo>
                  <a:pt x="1419090" y="657692"/>
                  <a:pt x="1413711" y="652699"/>
                  <a:pt x="1436915" y="632073"/>
                </a:cubicBezTo>
                <a:cubicBezTo>
                  <a:pt x="1442268" y="627315"/>
                  <a:pt x="1450961" y="629264"/>
                  <a:pt x="1457984" y="627860"/>
                </a:cubicBezTo>
                <a:cubicBezTo>
                  <a:pt x="1460672" y="628935"/>
                  <a:pt x="1485093" y="639181"/>
                  <a:pt x="1491694" y="640501"/>
                </a:cubicBezTo>
                <a:cubicBezTo>
                  <a:pt x="1501433" y="642449"/>
                  <a:pt x="1511359" y="643310"/>
                  <a:pt x="1521191" y="644715"/>
                </a:cubicBezTo>
                <a:cubicBezTo>
                  <a:pt x="1533832" y="640501"/>
                  <a:pt x="1556832" y="645201"/>
                  <a:pt x="1559115" y="632073"/>
                </a:cubicBezTo>
                <a:cubicBezTo>
                  <a:pt x="1564076" y="603545"/>
                  <a:pt x="1545574" y="575758"/>
                  <a:pt x="1538046" y="547797"/>
                </a:cubicBezTo>
                <a:cubicBezTo>
                  <a:pt x="1535737" y="539219"/>
                  <a:pt x="1533933" y="530280"/>
                  <a:pt x="1529619" y="522514"/>
                </a:cubicBezTo>
                <a:cubicBezTo>
                  <a:pt x="1526725" y="517305"/>
                  <a:pt x="1520792" y="514451"/>
                  <a:pt x="1516977" y="509873"/>
                </a:cubicBezTo>
                <a:cubicBezTo>
                  <a:pt x="1513735" y="505982"/>
                  <a:pt x="1511359" y="501445"/>
                  <a:pt x="1508550" y="497231"/>
                </a:cubicBezTo>
                <a:cubicBezTo>
                  <a:pt x="1507145" y="491613"/>
                  <a:pt x="1504336" y="486167"/>
                  <a:pt x="1504336" y="480376"/>
                </a:cubicBezTo>
                <a:cubicBezTo>
                  <a:pt x="1504336" y="424850"/>
                  <a:pt x="1596253" y="466652"/>
                  <a:pt x="1626537" y="467734"/>
                </a:cubicBezTo>
                <a:cubicBezTo>
                  <a:pt x="1643392" y="466329"/>
                  <a:pt x="1667721" y="477593"/>
                  <a:pt x="1677103" y="463520"/>
                </a:cubicBezTo>
                <a:cubicBezTo>
                  <a:pt x="1686222" y="449841"/>
                  <a:pt x="1667939" y="431698"/>
                  <a:pt x="1660247" y="417168"/>
                </a:cubicBezTo>
                <a:cubicBezTo>
                  <a:pt x="1649330" y="396547"/>
                  <a:pt x="1615032" y="371953"/>
                  <a:pt x="1601254" y="358175"/>
                </a:cubicBezTo>
                <a:cubicBezTo>
                  <a:pt x="1594894" y="351815"/>
                  <a:pt x="1590017" y="344129"/>
                  <a:pt x="1584398" y="337106"/>
                </a:cubicBezTo>
                <a:cubicBezTo>
                  <a:pt x="1616897" y="315440"/>
                  <a:pt x="1587486" y="331069"/>
                  <a:pt x="1664461" y="337106"/>
                </a:cubicBezTo>
                <a:cubicBezTo>
                  <a:pt x="1713552" y="340956"/>
                  <a:pt x="1762784" y="342724"/>
                  <a:pt x="1811945" y="345533"/>
                </a:cubicBezTo>
                <a:cubicBezTo>
                  <a:pt x="1806327" y="338510"/>
                  <a:pt x="1801812" y="330439"/>
                  <a:pt x="1795090" y="324464"/>
                </a:cubicBezTo>
                <a:cubicBezTo>
                  <a:pt x="1788969" y="319023"/>
                  <a:pt x="1781346" y="315486"/>
                  <a:pt x="1774021" y="311823"/>
                </a:cubicBezTo>
                <a:cubicBezTo>
                  <a:pt x="1754830" y="302227"/>
                  <a:pt x="1748698" y="300572"/>
                  <a:pt x="1731882" y="294967"/>
                </a:cubicBezTo>
                <a:cubicBezTo>
                  <a:pt x="1726264" y="290753"/>
                  <a:pt x="1720742" y="286408"/>
                  <a:pt x="1715027" y="282326"/>
                </a:cubicBezTo>
                <a:cubicBezTo>
                  <a:pt x="1710906" y="279382"/>
                  <a:pt x="1705966" y="277479"/>
                  <a:pt x="1702385" y="273898"/>
                </a:cubicBezTo>
                <a:cubicBezTo>
                  <a:pt x="1694217" y="265730"/>
                  <a:pt x="1693171" y="258896"/>
                  <a:pt x="1689744" y="248615"/>
                </a:cubicBezTo>
                <a:cubicBezTo>
                  <a:pt x="1699760" y="158476"/>
                  <a:pt x="1686608" y="270571"/>
                  <a:pt x="1702385" y="160125"/>
                </a:cubicBezTo>
                <a:cubicBezTo>
                  <a:pt x="1704184" y="147534"/>
                  <a:pt x="1705393" y="134863"/>
                  <a:pt x="1706599" y="122201"/>
                </a:cubicBezTo>
                <a:cubicBezTo>
                  <a:pt x="1708203" y="105363"/>
                  <a:pt x="1708578" y="88400"/>
                  <a:pt x="1710813" y="71635"/>
                </a:cubicBezTo>
                <a:cubicBezTo>
                  <a:pt x="1711400" y="67232"/>
                  <a:pt x="1713336" y="63100"/>
                  <a:pt x="1715027" y="58993"/>
                </a:cubicBezTo>
                <a:cubicBezTo>
                  <a:pt x="1723173" y="39210"/>
                  <a:pt x="1740310" y="0"/>
                  <a:pt x="1740310" y="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3082063" flipH="1">
            <a:off x="6522898" y="1233738"/>
            <a:ext cx="792804" cy="538378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04800" y="2241620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04800" y="2775020"/>
            <a:ext cx="489147" cy="4253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4800" y="1752600"/>
            <a:ext cx="489147" cy="425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14400" y="2209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Not backtracked from (</a:t>
            </a:r>
            <a:r>
              <a:rPr lang="en-US" dirty="0" err="1" smtClean="0">
                <a:latin typeface="Arial Narrow" pitchFamily="34" charset="0"/>
              </a:rPr>
              <a:t>Unfinsihed</a:t>
            </a:r>
            <a:r>
              <a:rPr lang="en-US" dirty="0" smtClean="0">
                <a:latin typeface="Arial Narrow" pitchFamily="34" charset="0"/>
              </a:rPr>
              <a:t>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4400" y="2743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B</a:t>
            </a:r>
            <a:r>
              <a:rPr lang="en-US" dirty="0" smtClean="0">
                <a:latin typeface="Arial Narrow" pitchFamily="34" charset="0"/>
              </a:rPr>
              <a:t>acktracked from (Finished)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62200" y="3962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Back Edge =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Target is grey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000" y="60960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(1 (2 (3 </a:t>
            </a:r>
            <a:r>
              <a:rPr lang="en-US" sz="2800" dirty="0" smtClean="0">
                <a:latin typeface="Arial Narrow" pitchFamily="34" charset="0"/>
              </a:rPr>
              <a:t>(4 4)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(5 </a:t>
            </a:r>
            <a:r>
              <a:rPr lang="en-US" sz="2800" dirty="0" smtClean="0">
                <a:solidFill>
                  <a:srgbClr val="000000"/>
                </a:solidFill>
                <a:latin typeface="Arial Narrow" pitchFamily="34" charset="0"/>
              </a:rPr>
              <a:t>(6 6) (7 7)   </a:t>
            </a:r>
            <a:endParaRPr lang="en-US" sz="2800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7200" y="54864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Discover and Finish intervals: 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05600" y="2438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Back Edge =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Target is grey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34200" y="457200"/>
            <a:ext cx="175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Cross Edge = 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BEF6173D-402E-4B51-929F-42C1B7958311}"/>
              </a:ext>
            </a:extLst>
          </p:cNvPr>
          <p:cNvSpPr txBox="1"/>
          <p:nvPr/>
        </p:nvSpPr>
        <p:spPr>
          <a:xfrm>
            <a:off x="7239000" y="7620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arget black non-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o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verlapping interval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038600" y="19812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4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19800" y="10668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6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467600" y="150489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7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04800" y="990600"/>
            <a:ext cx="4876800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How to detect edge types? Tree, Back, Forward, Cross..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14400" y="1752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Not Discovered (Undiscovered) </a:t>
            </a:r>
            <a:endParaRPr lang="en-US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541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1828800" y="0"/>
            <a:ext cx="499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00FF"/>
                </a:solidFill>
                <a:latin typeface="Arial Narrow" pitchFamily="34" charset="0"/>
              </a:rPr>
              <a:t>Directed DFS Tree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06931" y="1143000"/>
            <a:ext cx="4774372" cy="376400"/>
            <a:chOff x="406931" y="1143000"/>
            <a:chExt cx="4774372" cy="3764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E075A47B-F442-4379-A016-8BF8784D5F23}"/>
                </a:ext>
              </a:extLst>
            </p:cNvPr>
            <p:cNvGrpSpPr/>
            <p:nvPr/>
          </p:nvGrpSpPr>
          <p:grpSpPr>
            <a:xfrm>
              <a:off x="406931" y="1150068"/>
              <a:ext cx="3403069" cy="369332"/>
              <a:chOff x="167526" y="6024081"/>
              <a:chExt cx="3403069" cy="369332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167526" y="6208747"/>
                <a:ext cx="990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1407787" y="6024081"/>
                <a:ext cx="2162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 Narrow" pitchFamily="34" charset="0"/>
                  </a:rPr>
                  <a:t>Detecting Back </a:t>
                </a:r>
                <a:r>
                  <a:rPr lang="en-US" dirty="0">
                    <a:latin typeface="Arial Narrow" pitchFamily="34" charset="0"/>
                  </a:rPr>
                  <a:t>Edges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C38A94E2-3087-4727-B508-8DD16A286DFF}"/>
                </a:ext>
              </a:extLst>
            </p:cNvPr>
            <p:cNvSpPr txBox="1"/>
            <p:nvPr/>
          </p:nvSpPr>
          <p:spPr>
            <a:xfrm>
              <a:off x="3657600" y="1143000"/>
              <a:ext cx="1523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>
                  <a:srgbClr val="FF0000"/>
                </a:buClr>
                <a:buSzPct val="150000"/>
              </a:pPr>
              <a:r>
                <a:rPr lang="en-US" dirty="0" smtClean="0">
                  <a:solidFill>
                    <a:srgbClr val="FF0000"/>
                  </a:solidFill>
                  <a:latin typeface="Arial Narrow" pitchFamily="34" charset="0"/>
                </a:rPr>
                <a:t>(t</a:t>
              </a:r>
              <a:r>
                <a:rPr lang="en-US" i="0" dirty="0" smtClean="0">
                  <a:solidFill>
                    <a:srgbClr val="FF0000"/>
                  </a:solidFill>
                  <a:latin typeface="Arial Narrow" pitchFamily="34" charset="0"/>
                </a:rPr>
                <a:t>o ancestors)</a:t>
              </a:r>
              <a:endParaRPr lang="en-US" i="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</p:grpSp>
      <p:sp>
        <p:nvSpPr>
          <p:cNvPr id="2" name="Oval 1"/>
          <p:cNvSpPr/>
          <p:nvPr/>
        </p:nvSpPr>
        <p:spPr>
          <a:xfrm>
            <a:off x="6255457" y="4832420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696432" y="3910765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927771" y="2918212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9477" y="1996556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16293" y="2181608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88313" y="1500280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41005" y="1067691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73508" y="4194351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42168" y="3556282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39754" y="3130902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4366990" y="2359641"/>
            <a:ext cx="632416" cy="62086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5345284" y="3281297"/>
            <a:ext cx="422781" cy="691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6113945" y="4273849"/>
            <a:ext cx="386086" cy="55857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5345284" y="2544692"/>
            <a:ext cx="842643" cy="4358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6185579" y="1493071"/>
            <a:ext cx="175288" cy="68853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6533806" y="1863365"/>
            <a:ext cx="926141" cy="3805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6672970" y="4557436"/>
            <a:ext cx="772172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7584328" y="3556282"/>
            <a:ext cx="33754" cy="6380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7791021" y="3919366"/>
            <a:ext cx="422781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3850810" y="2349837"/>
            <a:ext cx="1883522" cy="1896184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6116294" y="2616601"/>
            <a:ext cx="523036" cy="1365060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227715" y="4873296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715" y="4873296"/>
                <a:ext cx="544632" cy="343627"/>
              </a:xfrm>
              <a:prstGeom prst="rect">
                <a:avLst/>
              </a:prstGeom>
              <a:blipFill rotWithShape="1">
                <a:blip r:embed="rId3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664454" y="3930222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54" y="3930222"/>
                <a:ext cx="544632" cy="343627"/>
              </a:xfrm>
              <a:prstGeom prst="rect">
                <a:avLst/>
              </a:prstGeom>
              <a:blipFill rotWithShape="1">
                <a:blip r:embed="rId4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0029" y="292109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029" y="2921098"/>
                <a:ext cx="544632" cy="343627"/>
              </a:xfrm>
              <a:prstGeom prst="rect">
                <a:avLst/>
              </a:prstGeom>
              <a:blipFill rotWithShape="1">
                <a:blip r:embed="rId5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937724" y="2016014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724" y="2016014"/>
                <a:ext cx="54463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094697" y="2201065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697" y="2201065"/>
                <a:ext cx="54463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923923" y="1108567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923" y="1108567"/>
                <a:ext cx="54463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384760" y="1519737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760" y="1519737"/>
                <a:ext cx="54463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360571" y="4246062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571" y="4246062"/>
                <a:ext cx="544632" cy="343627"/>
              </a:xfrm>
              <a:prstGeom prst="rect">
                <a:avLst/>
              </a:prstGeom>
              <a:blipFill rotWithShape="1">
                <a:blip r:embed="rId10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328889" y="317177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889" y="3171778"/>
                <a:ext cx="544632" cy="343627"/>
              </a:xfrm>
              <a:prstGeom prst="rect">
                <a:avLst/>
              </a:prstGeom>
              <a:blipFill rotWithShape="1">
                <a:blip r:embed="rId11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142168" y="358294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168" y="3582948"/>
                <a:ext cx="544632" cy="343627"/>
              </a:xfrm>
              <a:prstGeom prst="rect">
                <a:avLst/>
              </a:prstGeom>
              <a:blipFill rotWithShape="1">
                <a:blip r:embed="rId12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reeform 44"/>
          <p:cNvSpPr/>
          <p:nvPr/>
        </p:nvSpPr>
        <p:spPr>
          <a:xfrm rot="8631544" flipH="1">
            <a:off x="6286060" y="3891632"/>
            <a:ext cx="1552555" cy="605436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189132" y="3409682"/>
            <a:ext cx="1158319" cy="699381"/>
          </a:xfrm>
          <a:custGeom>
            <a:avLst/>
            <a:gdLst>
              <a:gd name="connsiteX0" fmla="*/ 1263111 w 1263111"/>
              <a:gd name="connsiteY0" fmla="*/ 0 h 751698"/>
              <a:gd name="connsiteX1" fmla="*/ 1201118 w 1263111"/>
              <a:gd name="connsiteY1" fmla="*/ 15498 h 751698"/>
              <a:gd name="connsiteX2" fmla="*/ 1208867 w 1263111"/>
              <a:gd name="connsiteY2" fmla="*/ 92990 h 751698"/>
              <a:gd name="connsiteX3" fmla="*/ 1224366 w 1263111"/>
              <a:gd name="connsiteY3" fmla="*/ 154983 h 751698"/>
              <a:gd name="connsiteX4" fmla="*/ 1216617 w 1263111"/>
              <a:gd name="connsiteY4" fmla="*/ 178230 h 751698"/>
              <a:gd name="connsiteX5" fmla="*/ 1139125 w 1263111"/>
              <a:gd name="connsiteY5" fmla="*/ 170481 h 751698"/>
              <a:gd name="connsiteX6" fmla="*/ 1092630 w 1263111"/>
              <a:gd name="connsiteY6" fmla="*/ 139485 h 751698"/>
              <a:gd name="connsiteX7" fmla="*/ 1069383 w 1263111"/>
              <a:gd name="connsiteY7" fmla="*/ 131735 h 751698"/>
              <a:gd name="connsiteX8" fmla="*/ 968644 w 1263111"/>
              <a:gd name="connsiteY8" fmla="*/ 139485 h 751698"/>
              <a:gd name="connsiteX9" fmla="*/ 960894 w 1263111"/>
              <a:gd name="connsiteY9" fmla="*/ 162732 h 751698"/>
              <a:gd name="connsiteX10" fmla="*/ 953145 w 1263111"/>
              <a:gd name="connsiteY10" fmla="*/ 325464 h 751698"/>
              <a:gd name="connsiteX11" fmla="*/ 836908 w 1263111"/>
              <a:gd name="connsiteY11" fmla="*/ 309966 h 751698"/>
              <a:gd name="connsiteX12" fmla="*/ 790413 w 1263111"/>
              <a:gd name="connsiteY12" fmla="*/ 294468 h 751698"/>
              <a:gd name="connsiteX13" fmla="*/ 736169 w 1263111"/>
              <a:gd name="connsiteY13" fmla="*/ 302217 h 751698"/>
              <a:gd name="connsiteX14" fmla="*/ 705172 w 1263111"/>
              <a:gd name="connsiteY14" fmla="*/ 309966 h 751698"/>
              <a:gd name="connsiteX15" fmla="*/ 689674 w 1263111"/>
              <a:gd name="connsiteY15" fmla="*/ 333213 h 751698"/>
              <a:gd name="connsiteX16" fmla="*/ 658678 w 1263111"/>
              <a:gd name="connsiteY16" fmla="*/ 488197 h 751698"/>
              <a:gd name="connsiteX17" fmla="*/ 526942 w 1263111"/>
              <a:gd name="connsiteY17" fmla="*/ 480447 h 751698"/>
              <a:gd name="connsiteX18" fmla="*/ 480447 w 1263111"/>
              <a:gd name="connsiteY18" fmla="*/ 480447 h 751698"/>
              <a:gd name="connsiteX19" fmla="*/ 464949 w 1263111"/>
              <a:gd name="connsiteY19" fmla="*/ 526942 h 751698"/>
              <a:gd name="connsiteX20" fmla="*/ 457200 w 1263111"/>
              <a:gd name="connsiteY20" fmla="*/ 550190 h 751698"/>
              <a:gd name="connsiteX21" fmla="*/ 426203 w 1263111"/>
              <a:gd name="connsiteY21" fmla="*/ 588935 h 751698"/>
              <a:gd name="connsiteX22" fmla="*/ 364210 w 1263111"/>
              <a:gd name="connsiteY22" fmla="*/ 596685 h 751698"/>
              <a:gd name="connsiteX23" fmla="*/ 271220 w 1263111"/>
              <a:gd name="connsiteY23" fmla="*/ 604434 h 751698"/>
              <a:gd name="connsiteX24" fmla="*/ 263471 w 1263111"/>
              <a:gd name="connsiteY24" fmla="*/ 627681 h 751698"/>
              <a:gd name="connsiteX25" fmla="*/ 224725 w 1263111"/>
              <a:gd name="connsiteY25" fmla="*/ 658678 h 751698"/>
              <a:gd name="connsiteX26" fmla="*/ 201478 w 1263111"/>
              <a:gd name="connsiteY26" fmla="*/ 681925 h 751698"/>
              <a:gd name="connsiteX27" fmla="*/ 170481 w 1263111"/>
              <a:gd name="connsiteY27" fmla="*/ 689674 h 751698"/>
              <a:gd name="connsiteX28" fmla="*/ 147233 w 1263111"/>
              <a:gd name="connsiteY28" fmla="*/ 697424 h 751698"/>
              <a:gd name="connsiteX29" fmla="*/ 123986 w 1263111"/>
              <a:gd name="connsiteY29" fmla="*/ 712922 h 751698"/>
              <a:gd name="connsiteX30" fmla="*/ 54244 w 1263111"/>
              <a:gd name="connsiteY30" fmla="*/ 728420 h 751698"/>
              <a:gd name="connsiteX31" fmla="*/ 30996 w 1263111"/>
              <a:gd name="connsiteY31" fmla="*/ 736169 h 751698"/>
              <a:gd name="connsiteX32" fmla="*/ 0 w 1263111"/>
              <a:gd name="connsiteY32" fmla="*/ 751668 h 75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3111" h="751698">
                <a:moveTo>
                  <a:pt x="1263111" y="0"/>
                </a:moveTo>
                <a:cubicBezTo>
                  <a:pt x="1242447" y="5166"/>
                  <a:pt x="1211851" y="-2901"/>
                  <a:pt x="1201118" y="15498"/>
                </a:cubicBezTo>
                <a:cubicBezTo>
                  <a:pt x="1188038" y="37921"/>
                  <a:pt x="1204599" y="67384"/>
                  <a:pt x="1208867" y="92990"/>
                </a:cubicBezTo>
                <a:cubicBezTo>
                  <a:pt x="1212369" y="114001"/>
                  <a:pt x="1224366" y="154983"/>
                  <a:pt x="1224366" y="154983"/>
                </a:cubicBezTo>
                <a:cubicBezTo>
                  <a:pt x="1221783" y="162732"/>
                  <a:pt x="1224653" y="176769"/>
                  <a:pt x="1216617" y="178230"/>
                </a:cubicBezTo>
                <a:cubicBezTo>
                  <a:pt x="1191076" y="182874"/>
                  <a:pt x="1163903" y="178224"/>
                  <a:pt x="1139125" y="170481"/>
                </a:cubicBezTo>
                <a:cubicBezTo>
                  <a:pt x="1121346" y="164925"/>
                  <a:pt x="1110300" y="145376"/>
                  <a:pt x="1092630" y="139485"/>
                </a:cubicBezTo>
                <a:lnTo>
                  <a:pt x="1069383" y="131735"/>
                </a:lnTo>
                <a:cubicBezTo>
                  <a:pt x="1035803" y="134318"/>
                  <a:pt x="1001027" y="130233"/>
                  <a:pt x="968644" y="139485"/>
                </a:cubicBezTo>
                <a:cubicBezTo>
                  <a:pt x="960790" y="141729"/>
                  <a:pt x="961572" y="154592"/>
                  <a:pt x="960894" y="162732"/>
                </a:cubicBezTo>
                <a:cubicBezTo>
                  <a:pt x="956384" y="216850"/>
                  <a:pt x="955728" y="271220"/>
                  <a:pt x="953145" y="325464"/>
                </a:cubicBezTo>
                <a:cubicBezTo>
                  <a:pt x="915827" y="321732"/>
                  <a:pt x="874077" y="320103"/>
                  <a:pt x="836908" y="309966"/>
                </a:cubicBezTo>
                <a:cubicBezTo>
                  <a:pt x="821147" y="305668"/>
                  <a:pt x="790413" y="294468"/>
                  <a:pt x="790413" y="294468"/>
                </a:cubicBezTo>
                <a:cubicBezTo>
                  <a:pt x="772332" y="297051"/>
                  <a:pt x="754139" y="298950"/>
                  <a:pt x="736169" y="302217"/>
                </a:cubicBezTo>
                <a:cubicBezTo>
                  <a:pt x="725690" y="304122"/>
                  <a:pt x="714034" y="304058"/>
                  <a:pt x="705172" y="309966"/>
                </a:cubicBezTo>
                <a:cubicBezTo>
                  <a:pt x="697423" y="315132"/>
                  <a:pt x="694840" y="325464"/>
                  <a:pt x="689674" y="333213"/>
                </a:cubicBezTo>
                <a:cubicBezTo>
                  <a:pt x="662624" y="414364"/>
                  <a:pt x="676486" y="363536"/>
                  <a:pt x="658678" y="488197"/>
                </a:cubicBezTo>
                <a:cubicBezTo>
                  <a:pt x="614766" y="485614"/>
                  <a:pt x="570712" y="484824"/>
                  <a:pt x="526942" y="480447"/>
                </a:cubicBezTo>
                <a:cubicBezTo>
                  <a:pt x="479256" y="475678"/>
                  <a:pt x="528132" y="464552"/>
                  <a:pt x="480447" y="480447"/>
                </a:cubicBezTo>
                <a:lnTo>
                  <a:pt x="464949" y="526942"/>
                </a:lnTo>
                <a:lnTo>
                  <a:pt x="457200" y="550190"/>
                </a:lnTo>
                <a:cubicBezTo>
                  <a:pt x="450312" y="570854"/>
                  <a:pt x="451906" y="581925"/>
                  <a:pt x="426203" y="588935"/>
                </a:cubicBezTo>
                <a:cubicBezTo>
                  <a:pt x="406112" y="594415"/>
                  <a:pt x="384932" y="594613"/>
                  <a:pt x="364210" y="596685"/>
                </a:cubicBezTo>
                <a:cubicBezTo>
                  <a:pt x="333260" y="599780"/>
                  <a:pt x="302217" y="601851"/>
                  <a:pt x="271220" y="604434"/>
                </a:cubicBezTo>
                <a:cubicBezTo>
                  <a:pt x="268637" y="612183"/>
                  <a:pt x="267674" y="620677"/>
                  <a:pt x="263471" y="627681"/>
                </a:cubicBezTo>
                <a:cubicBezTo>
                  <a:pt x="254452" y="642712"/>
                  <a:pt x="237397" y="648118"/>
                  <a:pt x="224725" y="658678"/>
                </a:cubicBezTo>
                <a:cubicBezTo>
                  <a:pt x="216306" y="665694"/>
                  <a:pt x="210993" y="676488"/>
                  <a:pt x="201478" y="681925"/>
                </a:cubicBezTo>
                <a:cubicBezTo>
                  <a:pt x="192231" y="687209"/>
                  <a:pt x="180722" y="686748"/>
                  <a:pt x="170481" y="689674"/>
                </a:cubicBezTo>
                <a:cubicBezTo>
                  <a:pt x="162627" y="691918"/>
                  <a:pt x="154539" y="693771"/>
                  <a:pt x="147233" y="697424"/>
                </a:cubicBezTo>
                <a:cubicBezTo>
                  <a:pt x="138903" y="701589"/>
                  <a:pt x="132316" y="708757"/>
                  <a:pt x="123986" y="712922"/>
                </a:cubicBezTo>
                <a:cubicBezTo>
                  <a:pt x="103053" y="723389"/>
                  <a:pt x="75673" y="723658"/>
                  <a:pt x="54244" y="728420"/>
                </a:cubicBezTo>
                <a:cubicBezTo>
                  <a:pt x="46270" y="730192"/>
                  <a:pt x="38745" y="733586"/>
                  <a:pt x="30996" y="736169"/>
                </a:cubicBezTo>
                <a:cubicBezTo>
                  <a:pt x="5600" y="753101"/>
                  <a:pt x="17062" y="751668"/>
                  <a:pt x="0" y="751668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B6F96B4B-CCC1-467D-80F7-186CFBE8759A}"/>
              </a:ext>
            </a:extLst>
          </p:cNvPr>
          <p:cNvSpPr/>
          <p:nvPr/>
        </p:nvSpPr>
        <p:spPr>
          <a:xfrm>
            <a:off x="6742994" y="3972514"/>
            <a:ext cx="1661620" cy="1160482"/>
          </a:xfrm>
          <a:custGeom>
            <a:avLst/>
            <a:gdLst>
              <a:gd name="connsiteX0" fmla="*/ 0 w 1811945"/>
              <a:gd name="connsiteY0" fmla="*/ 1205154 h 1247292"/>
              <a:gd name="connsiteX1" fmla="*/ 50566 w 1811945"/>
              <a:gd name="connsiteY1" fmla="*/ 1158802 h 1247292"/>
              <a:gd name="connsiteX2" fmla="*/ 71635 w 1811945"/>
              <a:gd name="connsiteY2" fmla="*/ 1125091 h 1247292"/>
              <a:gd name="connsiteX3" fmla="*/ 80063 w 1811945"/>
              <a:gd name="connsiteY3" fmla="*/ 1112450 h 1247292"/>
              <a:gd name="connsiteX4" fmla="*/ 92704 w 1811945"/>
              <a:gd name="connsiteY4" fmla="*/ 1104022 h 1247292"/>
              <a:gd name="connsiteX5" fmla="*/ 105346 w 1811945"/>
              <a:gd name="connsiteY5" fmla="*/ 1112450 h 1247292"/>
              <a:gd name="connsiteX6" fmla="*/ 126415 w 1811945"/>
              <a:gd name="connsiteY6" fmla="*/ 1154588 h 1247292"/>
              <a:gd name="connsiteX7" fmla="*/ 143270 w 1811945"/>
              <a:gd name="connsiteY7" fmla="*/ 1163015 h 1247292"/>
              <a:gd name="connsiteX8" fmla="*/ 181195 w 1811945"/>
              <a:gd name="connsiteY8" fmla="*/ 1222009 h 1247292"/>
              <a:gd name="connsiteX9" fmla="*/ 214905 w 1811945"/>
              <a:gd name="connsiteY9" fmla="*/ 1247292 h 1247292"/>
              <a:gd name="connsiteX10" fmla="*/ 269685 w 1811945"/>
              <a:gd name="connsiteY10" fmla="*/ 1222009 h 1247292"/>
              <a:gd name="connsiteX11" fmla="*/ 282327 w 1811945"/>
              <a:gd name="connsiteY11" fmla="*/ 1192512 h 1247292"/>
              <a:gd name="connsiteX12" fmla="*/ 290754 w 1811945"/>
              <a:gd name="connsiteY12" fmla="*/ 1116663 h 1247292"/>
              <a:gd name="connsiteX13" fmla="*/ 307609 w 1811945"/>
              <a:gd name="connsiteY13" fmla="*/ 1095594 h 1247292"/>
              <a:gd name="connsiteX14" fmla="*/ 345534 w 1811945"/>
              <a:gd name="connsiteY14" fmla="*/ 1116663 h 1247292"/>
              <a:gd name="connsiteX15" fmla="*/ 387672 w 1811945"/>
              <a:gd name="connsiteY15" fmla="*/ 1188298 h 1247292"/>
              <a:gd name="connsiteX16" fmla="*/ 404527 w 1811945"/>
              <a:gd name="connsiteY16" fmla="*/ 1213581 h 1247292"/>
              <a:gd name="connsiteX17" fmla="*/ 425597 w 1811945"/>
              <a:gd name="connsiteY17" fmla="*/ 1222009 h 1247292"/>
              <a:gd name="connsiteX18" fmla="*/ 488804 w 1811945"/>
              <a:gd name="connsiteY18" fmla="*/ 1209367 h 1247292"/>
              <a:gd name="connsiteX19" fmla="*/ 505659 w 1811945"/>
              <a:gd name="connsiteY19" fmla="*/ 1184085 h 1247292"/>
              <a:gd name="connsiteX20" fmla="*/ 535156 w 1811945"/>
              <a:gd name="connsiteY20" fmla="*/ 1116663 h 1247292"/>
              <a:gd name="connsiteX21" fmla="*/ 539370 w 1811945"/>
              <a:gd name="connsiteY21" fmla="*/ 1074525 h 1247292"/>
              <a:gd name="connsiteX22" fmla="*/ 602577 w 1811945"/>
              <a:gd name="connsiteY22" fmla="*/ 1120877 h 1247292"/>
              <a:gd name="connsiteX23" fmla="*/ 611005 w 1811945"/>
              <a:gd name="connsiteY23" fmla="*/ 1137732 h 1247292"/>
              <a:gd name="connsiteX24" fmla="*/ 644715 w 1811945"/>
              <a:gd name="connsiteY24" fmla="*/ 1196726 h 1247292"/>
              <a:gd name="connsiteX25" fmla="*/ 669998 w 1811945"/>
              <a:gd name="connsiteY25" fmla="*/ 1205154 h 1247292"/>
              <a:gd name="connsiteX26" fmla="*/ 703709 w 1811945"/>
              <a:gd name="connsiteY26" fmla="*/ 1179871 h 1247292"/>
              <a:gd name="connsiteX27" fmla="*/ 737420 w 1811945"/>
              <a:gd name="connsiteY27" fmla="*/ 1129305 h 1247292"/>
              <a:gd name="connsiteX28" fmla="*/ 758489 w 1811945"/>
              <a:gd name="connsiteY28" fmla="*/ 1023959 h 1247292"/>
              <a:gd name="connsiteX29" fmla="*/ 779558 w 1811945"/>
              <a:gd name="connsiteY29" fmla="*/ 1028173 h 1247292"/>
              <a:gd name="connsiteX30" fmla="*/ 813268 w 1811945"/>
              <a:gd name="connsiteY30" fmla="*/ 1074525 h 1247292"/>
              <a:gd name="connsiteX31" fmla="*/ 817482 w 1811945"/>
              <a:gd name="connsiteY31" fmla="*/ 1108236 h 1247292"/>
              <a:gd name="connsiteX32" fmla="*/ 821696 w 1811945"/>
              <a:gd name="connsiteY32" fmla="*/ 1133519 h 1247292"/>
              <a:gd name="connsiteX33" fmla="*/ 834338 w 1811945"/>
              <a:gd name="connsiteY33" fmla="*/ 1141946 h 1247292"/>
              <a:gd name="connsiteX34" fmla="*/ 846979 w 1811945"/>
              <a:gd name="connsiteY34" fmla="*/ 1154588 h 1247292"/>
              <a:gd name="connsiteX35" fmla="*/ 943897 w 1811945"/>
              <a:gd name="connsiteY35" fmla="*/ 1116663 h 1247292"/>
              <a:gd name="connsiteX36" fmla="*/ 948111 w 1811945"/>
              <a:gd name="connsiteY36" fmla="*/ 1091380 h 1247292"/>
              <a:gd name="connsiteX37" fmla="*/ 960752 w 1811945"/>
              <a:gd name="connsiteY37" fmla="*/ 990249 h 1247292"/>
              <a:gd name="connsiteX38" fmla="*/ 969180 w 1811945"/>
              <a:gd name="connsiteY38" fmla="*/ 977607 h 1247292"/>
              <a:gd name="connsiteX39" fmla="*/ 981821 w 1811945"/>
              <a:gd name="connsiteY39" fmla="*/ 998676 h 1247292"/>
              <a:gd name="connsiteX40" fmla="*/ 1015532 w 1811945"/>
              <a:gd name="connsiteY40" fmla="*/ 1049242 h 1247292"/>
              <a:gd name="connsiteX41" fmla="*/ 1049243 w 1811945"/>
              <a:gd name="connsiteY41" fmla="*/ 1053456 h 1247292"/>
              <a:gd name="connsiteX42" fmla="*/ 1163016 w 1811945"/>
              <a:gd name="connsiteY42" fmla="*/ 981821 h 1247292"/>
              <a:gd name="connsiteX43" fmla="*/ 1158802 w 1811945"/>
              <a:gd name="connsiteY43" fmla="*/ 964966 h 1247292"/>
              <a:gd name="connsiteX44" fmla="*/ 1163016 w 1811945"/>
              <a:gd name="connsiteY44" fmla="*/ 931255 h 1247292"/>
              <a:gd name="connsiteX45" fmla="*/ 1230437 w 1811945"/>
              <a:gd name="connsiteY45" fmla="*/ 956538 h 1247292"/>
              <a:gd name="connsiteX46" fmla="*/ 1268362 w 1811945"/>
              <a:gd name="connsiteY46" fmla="*/ 981821 h 1247292"/>
              <a:gd name="connsiteX47" fmla="*/ 1365280 w 1811945"/>
              <a:gd name="connsiteY47" fmla="*/ 969179 h 1247292"/>
              <a:gd name="connsiteX48" fmla="*/ 1352638 w 1811945"/>
              <a:gd name="connsiteY48" fmla="*/ 914400 h 1247292"/>
              <a:gd name="connsiteX49" fmla="*/ 1327355 w 1811945"/>
              <a:gd name="connsiteY49" fmla="*/ 855406 h 1247292"/>
              <a:gd name="connsiteX50" fmla="*/ 1310500 w 1811945"/>
              <a:gd name="connsiteY50" fmla="*/ 813268 h 1247292"/>
              <a:gd name="connsiteX51" fmla="*/ 1318927 w 1811945"/>
              <a:gd name="connsiteY51" fmla="*/ 775344 h 1247292"/>
              <a:gd name="connsiteX52" fmla="*/ 1432701 w 1811945"/>
              <a:gd name="connsiteY52" fmla="*/ 787985 h 1247292"/>
              <a:gd name="connsiteX53" fmla="*/ 1453770 w 1811945"/>
              <a:gd name="connsiteY53" fmla="*/ 796413 h 1247292"/>
              <a:gd name="connsiteX54" fmla="*/ 1466411 w 1811945"/>
              <a:gd name="connsiteY54" fmla="*/ 804840 h 1247292"/>
              <a:gd name="connsiteX55" fmla="*/ 1441128 w 1811945"/>
              <a:gd name="connsiteY55" fmla="*/ 716350 h 1247292"/>
              <a:gd name="connsiteX56" fmla="*/ 1424273 w 1811945"/>
              <a:gd name="connsiteY56" fmla="*/ 678426 h 1247292"/>
              <a:gd name="connsiteX57" fmla="*/ 1436915 w 1811945"/>
              <a:gd name="connsiteY57" fmla="*/ 632073 h 1247292"/>
              <a:gd name="connsiteX58" fmla="*/ 1457984 w 1811945"/>
              <a:gd name="connsiteY58" fmla="*/ 627860 h 1247292"/>
              <a:gd name="connsiteX59" fmla="*/ 1491694 w 1811945"/>
              <a:gd name="connsiteY59" fmla="*/ 640501 h 1247292"/>
              <a:gd name="connsiteX60" fmla="*/ 1521191 w 1811945"/>
              <a:gd name="connsiteY60" fmla="*/ 644715 h 1247292"/>
              <a:gd name="connsiteX61" fmla="*/ 1559115 w 1811945"/>
              <a:gd name="connsiteY61" fmla="*/ 632073 h 1247292"/>
              <a:gd name="connsiteX62" fmla="*/ 1538046 w 1811945"/>
              <a:gd name="connsiteY62" fmla="*/ 547797 h 1247292"/>
              <a:gd name="connsiteX63" fmla="*/ 1529619 w 1811945"/>
              <a:gd name="connsiteY63" fmla="*/ 522514 h 1247292"/>
              <a:gd name="connsiteX64" fmla="*/ 1516977 w 1811945"/>
              <a:gd name="connsiteY64" fmla="*/ 509873 h 1247292"/>
              <a:gd name="connsiteX65" fmla="*/ 1508550 w 1811945"/>
              <a:gd name="connsiteY65" fmla="*/ 497231 h 1247292"/>
              <a:gd name="connsiteX66" fmla="*/ 1504336 w 1811945"/>
              <a:gd name="connsiteY66" fmla="*/ 480376 h 1247292"/>
              <a:gd name="connsiteX67" fmla="*/ 1626537 w 1811945"/>
              <a:gd name="connsiteY67" fmla="*/ 467734 h 1247292"/>
              <a:gd name="connsiteX68" fmla="*/ 1677103 w 1811945"/>
              <a:gd name="connsiteY68" fmla="*/ 463520 h 1247292"/>
              <a:gd name="connsiteX69" fmla="*/ 1660247 w 1811945"/>
              <a:gd name="connsiteY69" fmla="*/ 417168 h 1247292"/>
              <a:gd name="connsiteX70" fmla="*/ 1601254 w 1811945"/>
              <a:gd name="connsiteY70" fmla="*/ 358175 h 1247292"/>
              <a:gd name="connsiteX71" fmla="*/ 1584398 w 1811945"/>
              <a:gd name="connsiteY71" fmla="*/ 337106 h 1247292"/>
              <a:gd name="connsiteX72" fmla="*/ 1664461 w 1811945"/>
              <a:gd name="connsiteY72" fmla="*/ 337106 h 1247292"/>
              <a:gd name="connsiteX73" fmla="*/ 1811945 w 1811945"/>
              <a:gd name="connsiteY73" fmla="*/ 345533 h 1247292"/>
              <a:gd name="connsiteX74" fmla="*/ 1795090 w 1811945"/>
              <a:gd name="connsiteY74" fmla="*/ 324464 h 1247292"/>
              <a:gd name="connsiteX75" fmla="*/ 1774021 w 1811945"/>
              <a:gd name="connsiteY75" fmla="*/ 311823 h 1247292"/>
              <a:gd name="connsiteX76" fmla="*/ 1731882 w 1811945"/>
              <a:gd name="connsiteY76" fmla="*/ 294967 h 1247292"/>
              <a:gd name="connsiteX77" fmla="*/ 1715027 w 1811945"/>
              <a:gd name="connsiteY77" fmla="*/ 282326 h 1247292"/>
              <a:gd name="connsiteX78" fmla="*/ 1702385 w 1811945"/>
              <a:gd name="connsiteY78" fmla="*/ 273898 h 1247292"/>
              <a:gd name="connsiteX79" fmla="*/ 1689744 w 1811945"/>
              <a:gd name="connsiteY79" fmla="*/ 248615 h 1247292"/>
              <a:gd name="connsiteX80" fmla="*/ 1702385 w 1811945"/>
              <a:gd name="connsiteY80" fmla="*/ 160125 h 1247292"/>
              <a:gd name="connsiteX81" fmla="*/ 1706599 w 1811945"/>
              <a:gd name="connsiteY81" fmla="*/ 122201 h 1247292"/>
              <a:gd name="connsiteX82" fmla="*/ 1710813 w 1811945"/>
              <a:gd name="connsiteY82" fmla="*/ 71635 h 1247292"/>
              <a:gd name="connsiteX83" fmla="*/ 1715027 w 1811945"/>
              <a:gd name="connsiteY83" fmla="*/ 58993 h 1247292"/>
              <a:gd name="connsiteX84" fmla="*/ 1740310 w 1811945"/>
              <a:gd name="connsiteY84" fmla="*/ 0 h 124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811945" h="1247292">
                <a:moveTo>
                  <a:pt x="0" y="1205154"/>
                </a:moveTo>
                <a:cubicBezTo>
                  <a:pt x="38677" y="1166477"/>
                  <a:pt x="20998" y="1180978"/>
                  <a:pt x="50566" y="1158802"/>
                </a:cubicBezTo>
                <a:cubicBezTo>
                  <a:pt x="57589" y="1147565"/>
                  <a:pt x="64521" y="1136270"/>
                  <a:pt x="71635" y="1125091"/>
                </a:cubicBezTo>
                <a:cubicBezTo>
                  <a:pt x="74354" y="1120818"/>
                  <a:pt x="75849" y="1115259"/>
                  <a:pt x="80063" y="1112450"/>
                </a:cubicBezTo>
                <a:lnTo>
                  <a:pt x="92704" y="1104022"/>
                </a:lnTo>
                <a:cubicBezTo>
                  <a:pt x="96918" y="1106831"/>
                  <a:pt x="102537" y="1108236"/>
                  <a:pt x="105346" y="1112450"/>
                </a:cubicBezTo>
                <a:cubicBezTo>
                  <a:pt x="114057" y="1125516"/>
                  <a:pt x="112369" y="1147565"/>
                  <a:pt x="126415" y="1154588"/>
                </a:cubicBezTo>
                <a:lnTo>
                  <a:pt x="143270" y="1163015"/>
                </a:lnTo>
                <a:cubicBezTo>
                  <a:pt x="156459" y="1189392"/>
                  <a:pt x="159569" y="1202047"/>
                  <a:pt x="181195" y="1222009"/>
                </a:cubicBezTo>
                <a:cubicBezTo>
                  <a:pt x="191516" y="1231536"/>
                  <a:pt x="214905" y="1247292"/>
                  <a:pt x="214905" y="1247292"/>
                </a:cubicBezTo>
                <a:cubicBezTo>
                  <a:pt x="233903" y="1241864"/>
                  <a:pt x="255940" y="1238809"/>
                  <a:pt x="269685" y="1222009"/>
                </a:cubicBezTo>
                <a:cubicBezTo>
                  <a:pt x="276459" y="1213730"/>
                  <a:pt x="278113" y="1202344"/>
                  <a:pt x="282327" y="1192512"/>
                </a:cubicBezTo>
                <a:cubicBezTo>
                  <a:pt x="285136" y="1167229"/>
                  <a:pt x="284333" y="1141278"/>
                  <a:pt x="290754" y="1116663"/>
                </a:cubicBezTo>
                <a:cubicBezTo>
                  <a:pt x="293024" y="1107960"/>
                  <a:pt x="298615" y="1095594"/>
                  <a:pt x="307609" y="1095594"/>
                </a:cubicBezTo>
                <a:cubicBezTo>
                  <a:pt x="322070" y="1095594"/>
                  <a:pt x="332892" y="1109640"/>
                  <a:pt x="345534" y="1116663"/>
                </a:cubicBezTo>
                <a:cubicBezTo>
                  <a:pt x="386837" y="1199269"/>
                  <a:pt x="353319" y="1141062"/>
                  <a:pt x="387672" y="1188298"/>
                </a:cubicBezTo>
                <a:cubicBezTo>
                  <a:pt x="393629" y="1196490"/>
                  <a:pt x="396957" y="1206852"/>
                  <a:pt x="404527" y="1213581"/>
                </a:cubicBezTo>
                <a:cubicBezTo>
                  <a:pt x="410181" y="1218606"/>
                  <a:pt x="418574" y="1219200"/>
                  <a:pt x="425597" y="1222009"/>
                </a:cubicBezTo>
                <a:cubicBezTo>
                  <a:pt x="446666" y="1217795"/>
                  <a:pt x="469386" y="1218565"/>
                  <a:pt x="488804" y="1209367"/>
                </a:cubicBezTo>
                <a:cubicBezTo>
                  <a:pt x="497957" y="1205031"/>
                  <a:pt x="500448" y="1192770"/>
                  <a:pt x="505659" y="1184085"/>
                </a:cubicBezTo>
                <a:cubicBezTo>
                  <a:pt x="529800" y="1143850"/>
                  <a:pt x="524094" y="1155378"/>
                  <a:pt x="535156" y="1116663"/>
                </a:cubicBezTo>
                <a:cubicBezTo>
                  <a:pt x="536561" y="1102617"/>
                  <a:pt x="525751" y="1078239"/>
                  <a:pt x="539370" y="1074525"/>
                </a:cubicBezTo>
                <a:cubicBezTo>
                  <a:pt x="543984" y="1073267"/>
                  <a:pt x="591668" y="1112150"/>
                  <a:pt x="602577" y="1120877"/>
                </a:cubicBezTo>
                <a:cubicBezTo>
                  <a:pt x="605386" y="1126495"/>
                  <a:pt x="608406" y="1132013"/>
                  <a:pt x="611005" y="1137732"/>
                </a:cubicBezTo>
                <a:cubicBezTo>
                  <a:pt x="619914" y="1157332"/>
                  <a:pt x="627020" y="1182248"/>
                  <a:pt x="644715" y="1196726"/>
                </a:cubicBezTo>
                <a:cubicBezTo>
                  <a:pt x="651590" y="1202351"/>
                  <a:pt x="661570" y="1202345"/>
                  <a:pt x="669998" y="1205154"/>
                </a:cubicBezTo>
                <a:cubicBezTo>
                  <a:pt x="681235" y="1196726"/>
                  <a:pt x="693355" y="1189362"/>
                  <a:pt x="703709" y="1179871"/>
                </a:cubicBezTo>
                <a:cubicBezTo>
                  <a:pt x="718065" y="1166711"/>
                  <a:pt x="728155" y="1145518"/>
                  <a:pt x="737420" y="1129305"/>
                </a:cubicBezTo>
                <a:cubicBezTo>
                  <a:pt x="738372" y="1122164"/>
                  <a:pt x="746233" y="1037747"/>
                  <a:pt x="758489" y="1023959"/>
                </a:cubicBezTo>
                <a:cubicBezTo>
                  <a:pt x="763247" y="1018606"/>
                  <a:pt x="772535" y="1026768"/>
                  <a:pt x="779558" y="1028173"/>
                </a:cubicBezTo>
                <a:cubicBezTo>
                  <a:pt x="800301" y="1042003"/>
                  <a:pt x="800961" y="1039656"/>
                  <a:pt x="813268" y="1074525"/>
                </a:cubicBezTo>
                <a:cubicBezTo>
                  <a:pt x="817037" y="1085204"/>
                  <a:pt x="815880" y="1097025"/>
                  <a:pt x="817482" y="1108236"/>
                </a:cubicBezTo>
                <a:cubicBezTo>
                  <a:pt x="818690" y="1116694"/>
                  <a:pt x="817875" y="1125877"/>
                  <a:pt x="821696" y="1133519"/>
                </a:cubicBezTo>
                <a:cubicBezTo>
                  <a:pt x="823961" y="1138049"/>
                  <a:pt x="830447" y="1138704"/>
                  <a:pt x="834338" y="1141946"/>
                </a:cubicBezTo>
                <a:cubicBezTo>
                  <a:pt x="838916" y="1145761"/>
                  <a:pt x="842765" y="1150374"/>
                  <a:pt x="846979" y="1154588"/>
                </a:cubicBezTo>
                <a:cubicBezTo>
                  <a:pt x="890258" y="1146950"/>
                  <a:pt x="921176" y="1155614"/>
                  <a:pt x="943897" y="1116663"/>
                </a:cubicBezTo>
                <a:cubicBezTo>
                  <a:pt x="948202" y="1109283"/>
                  <a:pt x="946706" y="1099808"/>
                  <a:pt x="948111" y="1091380"/>
                </a:cubicBezTo>
                <a:cubicBezTo>
                  <a:pt x="950500" y="1053160"/>
                  <a:pt x="948174" y="1024838"/>
                  <a:pt x="960752" y="990249"/>
                </a:cubicBezTo>
                <a:cubicBezTo>
                  <a:pt x="962483" y="985489"/>
                  <a:pt x="966371" y="981821"/>
                  <a:pt x="969180" y="977607"/>
                </a:cubicBezTo>
                <a:cubicBezTo>
                  <a:pt x="973394" y="984630"/>
                  <a:pt x="978158" y="991351"/>
                  <a:pt x="981821" y="998676"/>
                </a:cubicBezTo>
                <a:cubicBezTo>
                  <a:pt x="990700" y="1016434"/>
                  <a:pt x="993149" y="1041781"/>
                  <a:pt x="1015532" y="1049242"/>
                </a:cubicBezTo>
                <a:cubicBezTo>
                  <a:pt x="1026275" y="1052823"/>
                  <a:pt x="1038006" y="1052051"/>
                  <a:pt x="1049243" y="1053456"/>
                </a:cubicBezTo>
                <a:cubicBezTo>
                  <a:pt x="1180956" y="1044048"/>
                  <a:pt x="1173782" y="1084089"/>
                  <a:pt x="1163016" y="981821"/>
                </a:cubicBezTo>
                <a:cubicBezTo>
                  <a:pt x="1162410" y="976062"/>
                  <a:pt x="1160207" y="970584"/>
                  <a:pt x="1158802" y="964966"/>
                </a:cubicBezTo>
                <a:cubicBezTo>
                  <a:pt x="1160207" y="953729"/>
                  <a:pt x="1152446" y="935320"/>
                  <a:pt x="1163016" y="931255"/>
                </a:cubicBezTo>
                <a:cubicBezTo>
                  <a:pt x="1190657" y="920624"/>
                  <a:pt x="1211703" y="943569"/>
                  <a:pt x="1230437" y="956538"/>
                </a:cubicBezTo>
                <a:cubicBezTo>
                  <a:pt x="1242929" y="965186"/>
                  <a:pt x="1268362" y="981821"/>
                  <a:pt x="1268362" y="981821"/>
                </a:cubicBezTo>
                <a:cubicBezTo>
                  <a:pt x="1300668" y="977607"/>
                  <a:pt x="1335621" y="982661"/>
                  <a:pt x="1365280" y="969179"/>
                </a:cubicBezTo>
                <a:cubicBezTo>
                  <a:pt x="1371255" y="966463"/>
                  <a:pt x="1353970" y="917285"/>
                  <a:pt x="1352638" y="914400"/>
                </a:cubicBezTo>
                <a:cubicBezTo>
                  <a:pt x="1304229" y="809513"/>
                  <a:pt x="1362806" y="955851"/>
                  <a:pt x="1327355" y="855406"/>
                </a:cubicBezTo>
                <a:cubicBezTo>
                  <a:pt x="1322320" y="841140"/>
                  <a:pt x="1310500" y="813268"/>
                  <a:pt x="1310500" y="813268"/>
                </a:cubicBezTo>
                <a:cubicBezTo>
                  <a:pt x="1313309" y="800627"/>
                  <a:pt x="1307210" y="780858"/>
                  <a:pt x="1318927" y="775344"/>
                </a:cubicBezTo>
                <a:cubicBezTo>
                  <a:pt x="1331524" y="769416"/>
                  <a:pt x="1416060" y="785211"/>
                  <a:pt x="1432701" y="787985"/>
                </a:cubicBezTo>
                <a:cubicBezTo>
                  <a:pt x="1439724" y="790794"/>
                  <a:pt x="1447005" y="793030"/>
                  <a:pt x="1453770" y="796413"/>
                </a:cubicBezTo>
                <a:cubicBezTo>
                  <a:pt x="1458300" y="798678"/>
                  <a:pt x="1466411" y="809904"/>
                  <a:pt x="1466411" y="804840"/>
                </a:cubicBezTo>
                <a:cubicBezTo>
                  <a:pt x="1466411" y="763768"/>
                  <a:pt x="1453776" y="749235"/>
                  <a:pt x="1441128" y="716350"/>
                </a:cubicBezTo>
                <a:cubicBezTo>
                  <a:pt x="1427452" y="680791"/>
                  <a:pt x="1439709" y="701578"/>
                  <a:pt x="1424273" y="678426"/>
                </a:cubicBezTo>
                <a:cubicBezTo>
                  <a:pt x="1419090" y="657692"/>
                  <a:pt x="1413711" y="652699"/>
                  <a:pt x="1436915" y="632073"/>
                </a:cubicBezTo>
                <a:cubicBezTo>
                  <a:pt x="1442268" y="627315"/>
                  <a:pt x="1450961" y="629264"/>
                  <a:pt x="1457984" y="627860"/>
                </a:cubicBezTo>
                <a:cubicBezTo>
                  <a:pt x="1460672" y="628935"/>
                  <a:pt x="1485093" y="639181"/>
                  <a:pt x="1491694" y="640501"/>
                </a:cubicBezTo>
                <a:cubicBezTo>
                  <a:pt x="1501433" y="642449"/>
                  <a:pt x="1511359" y="643310"/>
                  <a:pt x="1521191" y="644715"/>
                </a:cubicBezTo>
                <a:cubicBezTo>
                  <a:pt x="1533832" y="640501"/>
                  <a:pt x="1556832" y="645201"/>
                  <a:pt x="1559115" y="632073"/>
                </a:cubicBezTo>
                <a:cubicBezTo>
                  <a:pt x="1564076" y="603545"/>
                  <a:pt x="1545574" y="575758"/>
                  <a:pt x="1538046" y="547797"/>
                </a:cubicBezTo>
                <a:cubicBezTo>
                  <a:pt x="1535737" y="539219"/>
                  <a:pt x="1533933" y="530280"/>
                  <a:pt x="1529619" y="522514"/>
                </a:cubicBezTo>
                <a:cubicBezTo>
                  <a:pt x="1526725" y="517305"/>
                  <a:pt x="1520792" y="514451"/>
                  <a:pt x="1516977" y="509873"/>
                </a:cubicBezTo>
                <a:cubicBezTo>
                  <a:pt x="1513735" y="505982"/>
                  <a:pt x="1511359" y="501445"/>
                  <a:pt x="1508550" y="497231"/>
                </a:cubicBezTo>
                <a:cubicBezTo>
                  <a:pt x="1507145" y="491613"/>
                  <a:pt x="1504336" y="486167"/>
                  <a:pt x="1504336" y="480376"/>
                </a:cubicBezTo>
                <a:cubicBezTo>
                  <a:pt x="1504336" y="424850"/>
                  <a:pt x="1596253" y="466652"/>
                  <a:pt x="1626537" y="467734"/>
                </a:cubicBezTo>
                <a:cubicBezTo>
                  <a:pt x="1643392" y="466329"/>
                  <a:pt x="1667721" y="477593"/>
                  <a:pt x="1677103" y="463520"/>
                </a:cubicBezTo>
                <a:cubicBezTo>
                  <a:pt x="1686222" y="449841"/>
                  <a:pt x="1667939" y="431698"/>
                  <a:pt x="1660247" y="417168"/>
                </a:cubicBezTo>
                <a:cubicBezTo>
                  <a:pt x="1649330" y="396547"/>
                  <a:pt x="1615032" y="371953"/>
                  <a:pt x="1601254" y="358175"/>
                </a:cubicBezTo>
                <a:cubicBezTo>
                  <a:pt x="1594894" y="351815"/>
                  <a:pt x="1590017" y="344129"/>
                  <a:pt x="1584398" y="337106"/>
                </a:cubicBezTo>
                <a:cubicBezTo>
                  <a:pt x="1616897" y="315440"/>
                  <a:pt x="1587486" y="331069"/>
                  <a:pt x="1664461" y="337106"/>
                </a:cubicBezTo>
                <a:cubicBezTo>
                  <a:pt x="1713552" y="340956"/>
                  <a:pt x="1762784" y="342724"/>
                  <a:pt x="1811945" y="345533"/>
                </a:cubicBezTo>
                <a:cubicBezTo>
                  <a:pt x="1806327" y="338510"/>
                  <a:pt x="1801812" y="330439"/>
                  <a:pt x="1795090" y="324464"/>
                </a:cubicBezTo>
                <a:cubicBezTo>
                  <a:pt x="1788969" y="319023"/>
                  <a:pt x="1781346" y="315486"/>
                  <a:pt x="1774021" y="311823"/>
                </a:cubicBezTo>
                <a:cubicBezTo>
                  <a:pt x="1754830" y="302227"/>
                  <a:pt x="1748698" y="300572"/>
                  <a:pt x="1731882" y="294967"/>
                </a:cubicBezTo>
                <a:cubicBezTo>
                  <a:pt x="1726264" y="290753"/>
                  <a:pt x="1720742" y="286408"/>
                  <a:pt x="1715027" y="282326"/>
                </a:cubicBezTo>
                <a:cubicBezTo>
                  <a:pt x="1710906" y="279382"/>
                  <a:pt x="1705966" y="277479"/>
                  <a:pt x="1702385" y="273898"/>
                </a:cubicBezTo>
                <a:cubicBezTo>
                  <a:pt x="1694217" y="265730"/>
                  <a:pt x="1693171" y="258896"/>
                  <a:pt x="1689744" y="248615"/>
                </a:cubicBezTo>
                <a:cubicBezTo>
                  <a:pt x="1699760" y="158476"/>
                  <a:pt x="1686608" y="270571"/>
                  <a:pt x="1702385" y="160125"/>
                </a:cubicBezTo>
                <a:cubicBezTo>
                  <a:pt x="1704184" y="147534"/>
                  <a:pt x="1705393" y="134863"/>
                  <a:pt x="1706599" y="122201"/>
                </a:cubicBezTo>
                <a:cubicBezTo>
                  <a:pt x="1708203" y="105363"/>
                  <a:pt x="1708578" y="88400"/>
                  <a:pt x="1710813" y="71635"/>
                </a:cubicBezTo>
                <a:cubicBezTo>
                  <a:pt x="1711400" y="67232"/>
                  <a:pt x="1713336" y="63100"/>
                  <a:pt x="1715027" y="58993"/>
                </a:cubicBezTo>
                <a:cubicBezTo>
                  <a:pt x="1723173" y="39210"/>
                  <a:pt x="1740310" y="0"/>
                  <a:pt x="1740310" y="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3082063" flipH="1">
            <a:off x="6522898" y="1233738"/>
            <a:ext cx="792804" cy="538378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04800" y="2241620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04800" y="2775020"/>
            <a:ext cx="489147" cy="4253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4800" y="1752600"/>
            <a:ext cx="489147" cy="425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14400" y="2209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Not backtracked from (</a:t>
            </a:r>
            <a:r>
              <a:rPr lang="en-US" dirty="0" err="1" smtClean="0">
                <a:latin typeface="Arial Narrow" pitchFamily="34" charset="0"/>
              </a:rPr>
              <a:t>Unfinsihed</a:t>
            </a:r>
            <a:r>
              <a:rPr lang="en-US" dirty="0" smtClean="0">
                <a:latin typeface="Arial Narrow" pitchFamily="34" charset="0"/>
              </a:rPr>
              <a:t>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4400" y="2743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B</a:t>
            </a:r>
            <a:r>
              <a:rPr lang="en-US" dirty="0" smtClean="0">
                <a:latin typeface="Arial Narrow" pitchFamily="34" charset="0"/>
              </a:rPr>
              <a:t>acktracked from (Finished)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62200" y="3962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Back Edge =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Target is grey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000" y="60960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(1 (2 (3 </a:t>
            </a:r>
            <a:r>
              <a:rPr lang="en-US" sz="2800" dirty="0" smtClean="0">
                <a:latin typeface="Arial Narrow" pitchFamily="34" charset="0"/>
              </a:rPr>
              <a:t>(4 4) </a:t>
            </a:r>
            <a:r>
              <a:rPr lang="en-US" sz="2800" dirty="0" smtClean="0">
                <a:solidFill>
                  <a:srgbClr val="000000"/>
                </a:solidFill>
                <a:latin typeface="Arial Narrow" pitchFamily="34" charset="0"/>
              </a:rPr>
              <a:t>(5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rial Narrow" pitchFamily="34" charset="0"/>
              </a:rPr>
              <a:t>(6 6) (7 7) 5)   </a:t>
            </a:r>
            <a:endParaRPr lang="en-US" sz="2800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05600" y="2438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Back Edge =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Target is grey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34200" y="457200"/>
            <a:ext cx="175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Cross Edge = 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BEF6173D-402E-4B51-929F-42C1B7958311}"/>
              </a:ext>
            </a:extLst>
          </p:cNvPr>
          <p:cNvSpPr txBox="1"/>
          <p:nvPr/>
        </p:nvSpPr>
        <p:spPr>
          <a:xfrm>
            <a:off x="7239000" y="7620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arget black non-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o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verlapping interval</a:t>
            </a:r>
          </a:p>
        </p:txBody>
      </p:sp>
      <p:sp>
        <p:nvSpPr>
          <p:cNvPr id="13" name="Right Brace 12"/>
          <p:cNvSpPr/>
          <p:nvPr/>
        </p:nvSpPr>
        <p:spPr>
          <a:xfrm rot="16200000">
            <a:off x="2895600" y="4953000"/>
            <a:ext cx="533400" cy="1905000"/>
          </a:xfrm>
          <a:prstGeom prst="rightBrace">
            <a:avLst/>
          </a:prstGeom>
          <a:ln w="28575" cmpd="sng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2971800" y="52578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Arial Narrow" pitchFamily="34" charset="0"/>
              </a:rPr>
              <a:t>Subtree</a:t>
            </a:r>
            <a:r>
              <a:rPr lang="en-US" dirty="0" smtClean="0">
                <a:solidFill>
                  <a:srgbClr val="0000FF"/>
                </a:solidFill>
                <a:latin typeface="Arial Narrow" pitchFamily="34" charset="0"/>
              </a:rPr>
              <a:t> rooted at 5</a:t>
            </a:r>
            <a:endParaRPr lang="en-US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038600" y="19812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4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019800" y="10668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6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467600" y="150489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7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248400" y="22098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5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14400" y="1752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Not Discovered (Undiscovered) </a:t>
            </a:r>
            <a:endParaRPr lang="en-US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703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1828800" y="0"/>
            <a:ext cx="499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00FF"/>
                </a:solidFill>
                <a:latin typeface="Arial Narrow" pitchFamily="34" charset="0"/>
              </a:rPr>
              <a:t>Directed DFS Tree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06931" y="1143000"/>
            <a:ext cx="4774372" cy="376400"/>
            <a:chOff x="406931" y="1143000"/>
            <a:chExt cx="4774372" cy="3764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E075A47B-F442-4379-A016-8BF8784D5F23}"/>
                </a:ext>
              </a:extLst>
            </p:cNvPr>
            <p:cNvGrpSpPr/>
            <p:nvPr/>
          </p:nvGrpSpPr>
          <p:grpSpPr>
            <a:xfrm>
              <a:off x="406931" y="1150068"/>
              <a:ext cx="3403069" cy="369332"/>
              <a:chOff x="167526" y="6024081"/>
              <a:chExt cx="3403069" cy="369332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167526" y="6208747"/>
                <a:ext cx="990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1407787" y="6024081"/>
                <a:ext cx="2162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 Narrow" pitchFamily="34" charset="0"/>
                  </a:rPr>
                  <a:t>Detecting Back </a:t>
                </a:r>
                <a:r>
                  <a:rPr lang="en-US" dirty="0">
                    <a:latin typeface="Arial Narrow" pitchFamily="34" charset="0"/>
                  </a:rPr>
                  <a:t>Edges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C38A94E2-3087-4727-B508-8DD16A286DFF}"/>
                </a:ext>
              </a:extLst>
            </p:cNvPr>
            <p:cNvSpPr txBox="1"/>
            <p:nvPr/>
          </p:nvSpPr>
          <p:spPr>
            <a:xfrm>
              <a:off x="3657600" y="1143000"/>
              <a:ext cx="1523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>
                  <a:srgbClr val="FF0000"/>
                </a:buClr>
                <a:buSzPct val="150000"/>
              </a:pPr>
              <a:r>
                <a:rPr lang="en-US" dirty="0" smtClean="0">
                  <a:solidFill>
                    <a:srgbClr val="FF0000"/>
                  </a:solidFill>
                  <a:latin typeface="Arial Narrow" pitchFamily="34" charset="0"/>
                </a:rPr>
                <a:t>(t</a:t>
              </a:r>
              <a:r>
                <a:rPr lang="en-US" i="0" dirty="0" smtClean="0">
                  <a:solidFill>
                    <a:srgbClr val="FF0000"/>
                  </a:solidFill>
                  <a:latin typeface="Arial Narrow" pitchFamily="34" charset="0"/>
                </a:rPr>
                <a:t>o ancestors)</a:t>
              </a:r>
              <a:endParaRPr lang="en-US" i="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</p:grpSp>
      <p:sp>
        <p:nvSpPr>
          <p:cNvPr id="2" name="Oval 1"/>
          <p:cNvSpPr/>
          <p:nvPr/>
        </p:nvSpPr>
        <p:spPr>
          <a:xfrm>
            <a:off x="6255457" y="4832420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696432" y="3910765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927771" y="2918212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9477" y="1996556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16293" y="2181608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88313" y="1500280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41005" y="1067691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73508" y="4194351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42168" y="3556282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39754" y="3130902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4366990" y="2359641"/>
            <a:ext cx="632416" cy="62086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5345284" y="3281297"/>
            <a:ext cx="422781" cy="691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6113945" y="4273849"/>
            <a:ext cx="386086" cy="55857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5345284" y="2544692"/>
            <a:ext cx="842643" cy="4358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6185579" y="1493071"/>
            <a:ext cx="175288" cy="68853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6533806" y="1863365"/>
            <a:ext cx="926141" cy="3805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6672970" y="4557436"/>
            <a:ext cx="772172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7584328" y="3556282"/>
            <a:ext cx="33754" cy="6380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7791021" y="3919366"/>
            <a:ext cx="422781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3850810" y="2349837"/>
            <a:ext cx="1883522" cy="1896184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6116294" y="2616601"/>
            <a:ext cx="523036" cy="1365060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227715" y="4873296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715" y="4873296"/>
                <a:ext cx="544632" cy="343627"/>
              </a:xfrm>
              <a:prstGeom prst="rect">
                <a:avLst/>
              </a:prstGeom>
              <a:blipFill rotWithShape="1">
                <a:blip r:embed="rId3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664454" y="3930222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54" y="3930222"/>
                <a:ext cx="544632" cy="343627"/>
              </a:xfrm>
              <a:prstGeom prst="rect">
                <a:avLst/>
              </a:prstGeom>
              <a:blipFill rotWithShape="1">
                <a:blip r:embed="rId4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0029" y="2921098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029" y="2921098"/>
                <a:ext cx="54463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937724" y="2016014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724" y="2016014"/>
                <a:ext cx="54463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094697" y="2201065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697" y="2201065"/>
                <a:ext cx="54463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923923" y="1108567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923" y="1108567"/>
                <a:ext cx="54463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384760" y="1519737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760" y="1519737"/>
                <a:ext cx="54463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360571" y="4246062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571" y="4246062"/>
                <a:ext cx="544632" cy="343627"/>
              </a:xfrm>
              <a:prstGeom prst="rect">
                <a:avLst/>
              </a:prstGeom>
              <a:blipFill rotWithShape="1">
                <a:blip r:embed="rId10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328889" y="317177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889" y="3171778"/>
                <a:ext cx="544632" cy="343627"/>
              </a:xfrm>
              <a:prstGeom prst="rect">
                <a:avLst/>
              </a:prstGeom>
              <a:blipFill rotWithShape="1">
                <a:blip r:embed="rId11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142168" y="358294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168" y="3582948"/>
                <a:ext cx="544632" cy="343627"/>
              </a:xfrm>
              <a:prstGeom prst="rect">
                <a:avLst/>
              </a:prstGeom>
              <a:blipFill rotWithShape="1">
                <a:blip r:embed="rId12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reeform 44"/>
          <p:cNvSpPr/>
          <p:nvPr/>
        </p:nvSpPr>
        <p:spPr>
          <a:xfrm rot="8631544" flipH="1">
            <a:off x="6286060" y="3891632"/>
            <a:ext cx="1552555" cy="605436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189132" y="3409682"/>
            <a:ext cx="1158319" cy="699381"/>
          </a:xfrm>
          <a:custGeom>
            <a:avLst/>
            <a:gdLst>
              <a:gd name="connsiteX0" fmla="*/ 1263111 w 1263111"/>
              <a:gd name="connsiteY0" fmla="*/ 0 h 751698"/>
              <a:gd name="connsiteX1" fmla="*/ 1201118 w 1263111"/>
              <a:gd name="connsiteY1" fmla="*/ 15498 h 751698"/>
              <a:gd name="connsiteX2" fmla="*/ 1208867 w 1263111"/>
              <a:gd name="connsiteY2" fmla="*/ 92990 h 751698"/>
              <a:gd name="connsiteX3" fmla="*/ 1224366 w 1263111"/>
              <a:gd name="connsiteY3" fmla="*/ 154983 h 751698"/>
              <a:gd name="connsiteX4" fmla="*/ 1216617 w 1263111"/>
              <a:gd name="connsiteY4" fmla="*/ 178230 h 751698"/>
              <a:gd name="connsiteX5" fmla="*/ 1139125 w 1263111"/>
              <a:gd name="connsiteY5" fmla="*/ 170481 h 751698"/>
              <a:gd name="connsiteX6" fmla="*/ 1092630 w 1263111"/>
              <a:gd name="connsiteY6" fmla="*/ 139485 h 751698"/>
              <a:gd name="connsiteX7" fmla="*/ 1069383 w 1263111"/>
              <a:gd name="connsiteY7" fmla="*/ 131735 h 751698"/>
              <a:gd name="connsiteX8" fmla="*/ 968644 w 1263111"/>
              <a:gd name="connsiteY8" fmla="*/ 139485 h 751698"/>
              <a:gd name="connsiteX9" fmla="*/ 960894 w 1263111"/>
              <a:gd name="connsiteY9" fmla="*/ 162732 h 751698"/>
              <a:gd name="connsiteX10" fmla="*/ 953145 w 1263111"/>
              <a:gd name="connsiteY10" fmla="*/ 325464 h 751698"/>
              <a:gd name="connsiteX11" fmla="*/ 836908 w 1263111"/>
              <a:gd name="connsiteY11" fmla="*/ 309966 h 751698"/>
              <a:gd name="connsiteX12" fmla="*/ 790413 w 1263111"/>
              <a:gd name="connsiteY12" fmla="*/ 294468 h 751698"/>
              <a:gd name="connsiteX13" fmla="*/ 736169 w 1263111"/>
              <a:gd name="connsiteY13" fmla="*/ 302217 h 751698"/>
              <a:gd name="connsiteX14" fmla="*/ 705172 w 1263111"/>
              <a:gd name="connsiteY14" fmla="*/ 309966 h 751698"/>
              <a:gd name="connsiteX15" fmla="*/ 689674 w 1263111"/>
              <a:gd name="connsiteY15" fmla="*/ 333213 h 751698"/>
              <a:gd name="connsiteX16" fmla="*/ 658678 w 1263111"/>
              <a:gd name="connsiteY16" fmla="*/ 488197 h 751698"/>
              <a:gd name="connsiteX17" fmla="*/ 526942 w 1263111"/>
              <a:gd name="connsiteY17" fmla="*/ 480447 h 751698"/>
              <a:gd name="connsiteX18" fmla="*/ 480447 w 1263111"/>
              <a:gd name="connsiteY18" fmla="*/ 480447 h 751698"/>
              <a:gd name="connsiteX19" fmla="*/ 464949 w 1263111"/>
              <a:gd name="connsiteY19" fmla="*/ 526942 h 751698"/>
              <a:gd name="connsiteX20" fmla="*/ 457200 w 1263111"/>
              <a:gd name="connsiteY20" fmla="*/ 550190 h 751698"/>
              <a:gd name="connsiteX21" fmla="*/ 426203 w 1263111"/>
              <a:gd name="connsiteY21" fmla="*/ 588935 h 751698"/>
              <a:gd name="connsiteX22" fmla="*/ 364210 w 1263111"/>
              <a:gd name="connsiteY22" fmla="*/ 596685 h 751698"/>
              <a:gd name="connsiteX23" fmla="*/ 271220 w 1263111"/>
              <a:gd name="connsiteY23" fmla="*/ 604434 h 751698"/>
              <a:gd name="connsiteX24" fmla="*/ 263471 w 1263111"/>
              <a:gd name="connsiteY24" fmla="*/ 627681 h 751698"/>
              <a:gd name="connsiteX25" fmla="*/ 224725 w 1263111"/>
              <a:gd name="connsiteY25" fmla="*/ 658678 h 751698"/>
              <a:gd name="connsiteX26" fmla="*/ 201478 w 1263111"/>
              <a:gd name="connsiteY26" fmla="*/ 681925 h 751698"/>
              <a:gd name="connsiteX27" fmla="*/ 170481 w 1263111"/>
              <a:gd name="connsiteY27" fmla="*/ 689674 h 751698"/>
              <a:gd name="connsiteX28" fmla="*/ 147233 w 1263111"/>
              <a:gd name="connsiteY28" fmla="*/ 697424 h 751698"/>
              <a:gd name="connsiteX29" fmla="*/ 123986 w 1263111"/>
              <a:gd name="connsiteY29" fmla="*/ 712922 h 751698"/>
              <a:gd name="connsiteX30" fmla="*/ 54244 w 1263111"/>
              <a:gd name="connsiteY30" fmla="*/ 728420 h 751698"/>
              <a:gd name="connsiteX31" fmla="*/ 30996 w 1263111"/>
              <a:gd name="connsiteY31" fmla="*/ 736169 h 751698"/>
              <a:gd name="connsiteX32" fmla="*/ 0 w 1263111"/>
              <a:gd name="connsiteY32" fmla="*/ 751668 h 75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3111" h="751698">
                <a:moveTo>
                  <a:pt x="1263111" y="0"/>
                </a:moveTo>
                <a:cubicBezTo>
                  <a:pt x="1242447" y="5166"/>
                  <a:pt x="1211851" y="-2901"/>
                  <a:pt x="1201118" y="15498"/>
                </a:cubicBezTo>
                <a:cubicBezTo>
                  <a:pt x="1188038" y="37921"/>
                  <a:pt x="1204599" y="67384"/>
                  <a:pt x="1208867" y="92990"/>
                </a:cubicBezTo>
                <a:cubicBezTo>
                  <a:pt x="1212369" y="114001"/>
                  <a:pt x="1224366" y="154983"/>
                  <a:pt x="1224366" y="154983"/>
                </a:cubicBezTo>
                <a:cubicBezTo>
                  <a:pt x="1221783" y="162732"/>
                  <a:pt x="1224653" y="176769"/>
                  <a:pt x="1216617" y="178230"/>
                </a:cubicBezTo>
                <a:cubicBezTo>
                  <a:pt x="1191076" y="182874"/>
                  <a:pt x="1163903" y="178224"/>
                  <a:pt x="1139125" y="170481"/>
                </a:cubicBezTo>
                <a:cubicBezTo>
                  <a:pt x="1121346" y="164925"/>
                  <a:pt x="1110300" y="145376"/>
                  <a:pt x="1092630" y="139485"/>
                </a:cubicBezTo>
                <a:lnTo>
                  <a:pt x="1069383" y="131735"/>
                </a:lnTo>
                <a:cubicBezTo>
                  <a:pt x="1035803" y="134318"/>
                  <a:pt x="1001027" y="130233"/>
                  <a:pt x="968644" y="139485"/>
                </a:cubicBezTo>
                <a:cubicBezTo>
                  <a:pt x="960790" y="141729"/>
                  <a:pt x="961572" y="154592"/>
                  <a:pt x="960894" y="162732"/>
                </a:cubicBezTo>
                <a:cubicBezTo>
                  <a:pt x="956384" y="216850"/>
                  <a:pt x="955728" y="271220"/>
                  <a:pt x="953145" y="325464"/>
                </a:cubicBezTo>
                <a:cubicBezTo>
                  <a:pt x="915827" y="321732"/>
                  <a:pt x="874077" y="320103"/>
                  <a:pt x="836908" y="309966"/>
                </a:cubicBezTo>
                <a:cubicBezTo>
                  <a:pt x="821147" y="305668"/>
                  <a:pt x="790413" y="294468"/>
                  <a:pt x="790413" y="294468"/>
                </a:cubicBezTo>
                <a:cubicBezTo>
                  <a:pt x="772332" y="297051"/>
                  <a:pt x="754139" y="298950"/>
                  <a:pt x="736169" y="302217"/>
                </a:cubicBezTo>
                <a:cubicBezTo>
                  <a:pt x="725690" y="304122"/>
                  <a:pt x="714034" y="304058"/>
                  <a:pt x="705172" y="309966"/>
                </a:cubicBezTo>
                <a:cubicBezTo>
                  <a:pt x="697423" y="315132"/>
                  <a:pt x="694840" y="325464"/>
                  <a:pt x="689674" y="333213"/>
                </a:cubicBezTo>
                <a:cubicBezTo>
                  <a:pt x="662624" y="414364"/>
                  <a:pt x="676486" y="363536"/>
                  <a:pt x="658678" y="488197"/>
                </a:cubicBezTo>
                <a:cubicBezTo>
                  <a:pt x="614766" y="485614"/>
                  <a:pt x="570712" y="484824"/>
                  <a:pt x="526942" y="480447"/>
                </a:cubicBezTo>
                <a:cubicBezTo>
                  <a:pt x="479256" y="475678"/>
                  <a:pt x="528132" y="464552"/>
                  <a:pt x="480447" y="480447"/>
                </a:cubicBezTo>
                <a:lnTo>
                  <a:pt x="464949" y="526942"/>
                </a:lnTo>
                <a:lnTo>
                  <a:pt x="457200" y="550190"/>
                </a:lnTo>
                <a:cubicBezTo>
                  <a:pt x="450312" y="570854"/>
                  <a:pt x="451906" y="581925"/>
                  <a:pt x="426203" y="588935"/>
                </a:cubicBezTo>
                <a:cubicBezTo>
                  <a:pt x="406112" y="594415"/>
                  <a:pt x="384932" y="594613"/>
                  <a:pt x="364210" y="596685"/>
                </a:cubicBezTo>
                <a:cubicBezTo>
                  <a:pt x="333260" y="599780"/>
                  <a:pt x="302217" y="601851"/>
                  <a:pt x="271220" y="604434"/>
                </a:cubicBezTo>
                <a:cubicBezTo>
                  <a:pt x="268637" y="612183"/>
                  <a:pt x="267674" y="620677"/>
                  <a:pt x="263471" y="627681"/>
                </a:cubicBezTo>
                <a:cubicBezTo>
                  <a:pt x="254452" y="642712"/>
                  <a:pt x="237397" y="648118"/>
                  <a:pt x="224725" y="658678"/>
                </a:cubicBezTo>
                <a:cubicBezTo>
                  <a:pt x="216306" y="665694"/>
                  <a:pt x="210993" y="676488"/>
                  <a:pt x="201478" y="681925"/>
                </a:cubicBezTo>
                <a:cubicBezTo>
                  <a:pt x="192231" y="687209"/>
                  <a:pt x="180722" y="686748"/>
                  <a:pt x="170481" y="689674"/>
                </a:cubicBezTo>
                <a:cubicBezTo>
                  <a:pt x="162627" y="691918"/>
                  <a:pt x="154539" y="693771"/>
                  <a:pt x="147233" y="697424"/>
                </a:cubicBezTo>
                <a:cubicBezTo>
                  <a:pt x="138903" y="701589"/>
                  <a:pt x="132316" y="708757"/>
                  <a:pt x="123986" y="712922"/>
                </a:cubicBezTo>
                <a:cubicBezTo>
                  <a:pt x="103053" y="723389"/>
                  <a:pt x="75673" y="723658"/>
                  <a:pt x="54244" y="728420"/>
                </a:cubicBezTo>
                <a:cubicBezTo>
                  <a:pt x="46270" y="730192"/>
                  <a:pt x="38745" y="733586"/>
                  <a:pt x="30996" y="736169"/>
                </a:cubicBezTo>
                <a:cubicBezTo>
                  <a:pt x="5600" y="753101"/>
                  <a:pt x="17062" y="751668"/>
                  <a:pt x="0" y="751668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B6F96B4B-CCC1-467D-80F7-186CFBE8759A}"/>
              </a:ext>
            </a:extLst>
          </p:cNvPr>
          <p:cNvSpPr/>
          <p:nvPr/>
        </p:nvSpPr>
        <p:spPr>
          <a:xfrm>
            <a:off x="6742994" y="3972514"/>
            <a:ext cx="1661620" cy="1160482"/>
          </a:xfrm>
          <a:custGeom>
            <a:avLst/>
            <a:gdLst>
              <a:gd name="connsiteX0" fmla="*/ 0 w 1811945"/>
              <a:gd name="connsiteY0" fmla="*/ 1205154 h 1247292"/>
              <a:gd name="connsiteX1" fmla="*/ 50566 w 1811945"/>
              <a:gd name="connsiteY1" fmla="*/ 1158802 h 1247292"/>
              <a:gd name="connsiteX2" fmla="*/ 71635 w 1811945"/>
              <a:gd name="connsiteY2" fmla="*/ 1125091 h 1247292"/>
              <a:gd name="connsiteX3" fmla="*/ 80063 w 1811945"/>
              <a:gd name="connsiteY3" fmla="*/ 1112450 h 1247292"/>
              <a:gd name="connsiteX4" fmla="*/ 92704 w 1811945"/>
              <a:gd name="connsiteY4" fmla="*/ 1104022 h 1247292"/>
              <a:gd name="connsiteX5" fmla="*/ 105346 w 1811945"/>
              <a:gd name="connsiteY5" fmla="*/ 1112450 h 1247292"/>
              <a:gd name="connsiteX6" fmla="*/ 126415 w 1811945"/>
              <a:gd name="connsiteY6" fmla="*/ 1154588 h 1247292"/>
              <a:gd name="connsiteX7" fmla="*/ 143270 w 1811945"/>
              <a:gd name="connsiteY7" fmla="*/ 1163015 h 1247292"/>
              <a:gd name="connsiteX8" fmla="*/ 181195 w 1811945"/>
              <a:gd name="connsiteY8" fmla="*/ 1222009 h 1247292"/>
              <a:gd name="connsiteX9" fmla="*/ 214905 w 1811945"/>
              <a:gd name="connsiteY9" fmla="*/ 1247292 h 1247292"/>
              <a:gd name="connsiteX10" fmla="*/ 269685 w 1811945"/>
              <a:gd name="connsiteY10" fmla="*/ 1222009 h 1247292"/>
              <a:gd name="connsiteX11" fmla="*/ 282327 w 1811945"/>
              <a:gd name="connsiteY11" fmla="*/ 1192512 h 1247292"/>
              <a:gd name="connsiteX12" fmla="*/ 290754 w 1811945"/>
              <a:gd name="connsiteY12" fmla="*/ 1116663 h 1247292"/>
              <a:gd name="connsiteX13" fmla="*/ 307609 w 1811945"/>
              <a:gd name="connsiteY13" fmla="*/ 1095594 h 1247292"/>
              <a:gd name="connsiteX14" fmla="*/ 345534 w 1811945"/>
              <a:gd name="connsiteY14" fmla="*/ 1116663 h 1247292"/>
              <a:gd name="connsiteX15" fmla="*/ 387672 w 1811945"/>
              <a:gd name="connsiteY15" fmla="*/ 1188298 h 1247292"/>
              <a:gd name="connsiteX16" fmla="*/ 404527 w 1811945"/>
              <a:gd name="connsiteY16" fmla="*/ 1213581 h 1247292"/>
              <a:gd name="connsiteX17" fmla="*/ 425597 w 1811945"/>
              <a:gd name="connsiteY17" fmla="*/ 1222009 h 1247292"/>
              <a:gd name="connsiteX18" fmla="*/ 488804 w 1811945"/>
              <a:gd name="connsiteY18" fmla="*/ 1209367 h 1247292"/>
              <a:gd name="connsiteX19" fmla="*/ 505659 w 1811945"/>
              <a:gd name="connsiteY19" fmla="*/ 1184085 h 1247292"/>
              <a:gd name="connsiteX20" fmla="*/ 535156 w 1811945"/>
              <a:gd name="connsiteY20" fmla="*/ 1116663 h 1247292"/>
              <a:gd name="connsiteX21" fmla="*/ 539370 w 1811945"/>
              <a:gd name="connsiteY21" fmla="*/ 1074525 h 1247292"/>
              <a:gd name="connsiteX22" fmla="*/ 602577 w 1811945"/>
              <a:gd name="connsiteY22" fmla="*/ 1120877 h 1247292"/>
              <a:gd name="connsiteX23" fmla="*/ 611005 w 1811945"/>
              <a:gd name="connsiteY23" fmla="*/ 1137732 h 1247292"/>
              <a:gd name="connsiteX24" fmla="*/ 644715 w 1811945"/>
              <a:gd name="connsiteY24" fmla="*/ 1196726 h 1247292"/>
              <a:gd name="connsiteX25" fmla="*/ 669998 w 1811945"/>
              <a:gd name="connsiteY25" fmla="*/ 1205154 h 1247292"/>
              <a:gd name="connsiteX26" fmla="*/ 703709 w 1811945"/>
              <a:gd name="connsiteY26" fmla="*/ 1179871 h 1247292"/>
              <a:gd name="connsiteX27" fmla="*/ 737420 w 1811945"/>
              <a:gd name="connsiteY27" fmla="*/ 1129305 h 1247292"/>
              <a:gd name="connsiteX28" fmla="*/ 758489 w 1811945"/>
              <a:gd name="connsiteY28" fmla="*/ 1023959 h 1247292"/>
              <a:gd name="connsiteX29" fmla="*/ 779558 w 1811945"/>
              <a:gd name="connsiteY29" fmla="*/ 1028173 h 1247292"/>
              <a:gd name="connsiteX30" fmla="*/ 813268 w 1811945"/>
              <a:gd name="connsiteY30" fmla="*/ 1074525 h 1247292"/>
              <a:gd name="connsiteX31" fmla="*/ 817482 w 1811945"/>
              <a:gd name="connsiteY31" fmla="*/ 1108236 h 1247292"/>
              <a:gd name="connsiteX32" fmla="*/ 821696 w 1811945"/>
              <a:gd name="connsiteY32" fmla="*/ 1133519 h 1247292"/>
              <a:gd name="connsiteX33" fmla="*/ 834338 w 1811945"/>
              <a:gd name="connsiteY33" fmla="*/ 1141946 h 1247292"/>
              <a:gd name="connsiteX34" fmla="*/ 846979 w 1811945"/>
              <a:gd name="connsiteY34" fmla="*/ 1154588 h 1247292"/>
              <a:gd name="connsiteX35" fmla="*/ 943897 w 1811945"/>
              <a:gd name="connsiteY35" fmla="*/ 1116663 h 1247292"/>
              <a:gd name="connsiteX36" fmla="*/ 948111 w 1811945"/>
              <a:gd name="connsiteY36" fmla="*/ 1091380 h 1247292"/>
              <a:gd name="connsiteX37" fmla="*/ 960752 w 1811945"/>
              <a:gd name="connsiteY37" fmla="*/ 990249 h 1247292"/>
              <a:gd name="connsiteX38" fmla="*/ 969180 w 1811945"/>
              <a:gd name="connsiteY38" fmla="*/ 977607 h 1247292"/>
              <a:gd name="connsiteX39" fmla="*/ 981821 w 1811945"/>
              <a:gd name="connsiteY39" fmla="*/ 998676 h 1247292"/>
              <a:gd name="connsiteX40" fmla="*/ 1015532 w 1811945"/>
              <a:gd name="connsiteY40" fmla="*/ 1049242 h 1247292"/>
              <a:gd name="connsiteX41" fmla="*/ 1049243 w 1811945"/>
              <a:gd name="connsiteY41" fmla="*/ 1053456 h 1247292"/>
              <a:gd name="connsiteX42" fmla="*/ 1163016 w 1811945"/>
              <a:gd name="connsiteY42" fmla="*/ 981821 h 1247292"/>
              <a:gd name="connsiteX43" fmla="*/ 1158802 w 1811945"/>
              <a:gd name="connsiteY43" fmla="*/ 964966 h 1247292"/>
              <a:gd name="connsiteX44" fmla="*/ 1163016 w 1811945"/>
              <a:gd name="connsiteY44" fmla="*/ 931255 h 1247292"/>
              <a:gd name="connsiteX45" fmla="*/ 1230437 w 1811945"/>
              <a:gd name="connsiteY45" fmla="*/ 956538 h 1247292"/>
              <a:gd name="connsiteX46" fmla="*/ 1268362 w 1811945"/>
              <a:gd name="connsiteY46" fmla="*/ 981821 h 1247292"/>
              <a:gd name="connsiteX47" fmla="*/ 1365280 w 1811945"/>
              <a:gd name="connsiteY47" fmla="*/ 969179 h 1247292"/>
              <a:gd name="connsiteX48" fmla="*/ 1352638 w 1811945"/>
              <a:gd name="connsiteY48" fmla="*/ 914400 h 1247292"/>
              <a:gd name="connsiteX49" fmla="*/ 1327355 w 1811945"/>
              <a:gd name="connsiteY49" fmla="*/ 855406 h 1247292"/>
              <a:gd name="connsiteX50" fmla="*/ 1310500 w 1811945"/>
              <a:gd name="connsiteY50" fmla="*/ 813268 h 1247292"/>
              <a:gd name="connsiteX51" fmla="*/ 1318927 w 1811945"/>
              <a:gd name="connsiteY51" fmla="*/ 775344 h 1247292"/>
              <a:gd name="connsiteX52" fmla="*/ 1432701 w 1811945"/>
              <a:gd name="connsiteY52" fmla="*/ 787985 h 1247292"/>
              <a:gd name="connsiteX53" fmla="*/ 1453770 w 1811945"/>
              <a:gd name="connsiteY53" fmla="*/ 796413 h 1247292"/>
              <a:gd name="connsiteX54" fmla="*/ 1466411 w 1811945"/>
              <a:gd name="connsiteY54" fmla="*/ 804840 h 1247292"/>
              <a:gd name="connsiteX55" fmla="*/ 1441128 w 1811945"/>
              <a:gd name="connsiteY55" fmla="*/ 716350 h 1247292"/>
              <a:gd name="connsiteX56" fmla="*/ 1424273 w 1811945"/>
              <a:gd name="connsiteY56" fmla="*/ 678426 h 1247292"/>
              <a:gd name="connsiteX57" fmla="*/ 1436915 w 1811945"/>
              <a:gd name="connsiteY57" fmla="*/ 632073 h 1247292"/>
              <a:gd name="connsiteX58" fmla="*/ 1457984 w 1811945"/>
              <a:gd name="connsiteY58" fmla="*/ 627860 h 1247292"/>
              <a:gd name="connsiteX59" fmla="*/ 1491694 w 1811945"/>
              <a:gd name="connsiteY59" fmla="*/ 640501 h 1247292"/>
              <a:gd name="connsiteX60" fmla="*/ 1521191 w 1811945"/>
              <a:gd name="connsiteY60" fmla="*/ 644715 h 1247292"/>
              <a:gd name="connsiteX61" fmla="*/ 1559115 w 1811945"/>
              <a:gd name="connsiteY61" fmla="*/ 632073 h 1247292"/>
              <a:gd name="connsiteX62" fmla="*/ 1538046 w 1811945"/>
              <a:gd name="connsiteY62" fmla="*/ 547797 h 1247292"/>
              <a:gd name="connsiteX63" fmla="*/ 1529619 w 1811945"/>
              <a:gd name="connsiteY63" fmla="*/ 522514 h 1247292"/>
              <a:gd name="connsiteX64" fmla="*/ 1516977 w 1811945"/>
              <a:gd name="connsiteY64" fmla="*/ 509873 h 1247292"/>
              <a:gd name="connsiteX65" fmla="*/ 1508550 w 1811945"/>
              <a:gd name="connsiteY65" fmla="*/ 497231 h 1247292"/>
              <a:gd name="connsiteX66" fmla="*/ 1504336 w 1811945"/>
              <a:gd name="connsiteY66" fmla="*/ 480376 h 1247292"/>
              <a:gd name="connsiteX67" fmla="*/ 1626537 w 1811945"/>
              <a:gd name="connsiteY67" fmla="*/ 467734 h 1247292"/>
              <a:gd name="connsiteX68" fmla="*/ 1677103 w 1811945"/>
              <a:gd name="connsiteY68" fmla="*/ 463520 h 1247292"/>
              <a:gd name="connsiteX69" fmla="*/ 1660247 w 1811945"/>
              <a:gd name="connsiteY69" fmla="*/ 417168 h 1247292"/>
              <a:gd name="connsiteX70" fmla="*/ 1601254 w 1811945"/>
              <a:gd name="connsiteY70" fmla="*/ 358175 h 1247292"/>
              <a:gd name="connsiteX71" fmla="*/ 1584398 w 1811945"/>
              <a:gd name="connsiteY71" fmla="*/ 337106 h 1247292"/>
              <a:gd name="connsiteX72" fmla="*/ 1664461 w 1811945"/>
              <a:gd name="connsiteY72" fmla="*/ 337106 h 1247292"/>
              <a:gd name="connsiteX73" fmla="*/ 1811945 w 1811945"/>
              <a:gd name="connsiteY73" fmla="*/ 345533 h 1247292"/>
              <a:gd name="connsiteX74" fmla="*/ 1795090 w 1811945"/>
              <a:gd name="connsiteY74" fmla="*/ 324464 h 1247292"/>
              <a:gd name="connsiteX75" fmla="*/ 1774021 w 1811945"/>
              <a:gd name="connsiteY75" fmla="*/ 311823 h 1247292"/>
              <a:gd name="connsiteX76" fmla="*/ 1731882 w 1811945"/>
              <a:gd name="connsiteY76" fmla="*/ 294967 h 1247292"/>
              <a:gd name="connsiteX77" fmla="*/ 1715027 w 1811945"/>
              <a:gd name="connsiteY77" fmla="*/ 282326 h 1247292"/>
              <a:gd name="connsiteX78" fmla="*/ 1702385 w 1811945"/>
              <a:gd name="connsiteY78" fmla="*/ 273898 h 1247292"/>
              <a:gd name="connsiteX79" fmla="*/ 1689744 w 1811945"/>
              <a:gd name="connsiteY79" fmla="*/ 248615 h 1247292"/>
              <a:gd name="connsiteX80" fmla="*/ 1702385 w 1811945"/>
              <a:gd name="connsiteY80" fmla="*/ 160125 h 1247292"/>
              <a:gd name="connsiteX81" fmla="*/ 1706599 w 1811945"/>
              <a:gd name="connsiteY81" fmla="*/ 122201 h 1247292"/>
              <a:gd name="connsiteX82" fmla="*/ 1710813 w 1811945"/>
              <a:gd name="connsiteY82" fmla="*/ 71635 h 1247292"/>
              <a:gd name="connsiteX83" fmla="*/ 1715027 w 1811945"/>
              <a:gd name="connsiteY83" fmla="*/ 58993 h 1247292"/>
              <a:gd name="connsiteX84" fmla="*/ 1740310 w 1811945"/>
              <a:gd name="connsiteY84" fmla="*/ 0 h 124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811945" h="1247292">
                <a:moveTo>
                  <a:pt x="0" y="1205154"/>
                </a:moveTo>
                <a:cubicBezTo>
                  <a:pt x="38677" y="1166477"/>
                  <a:pt x="20998" y="1180978"/>
                  <a:pt x="50566" y="1158802"/>
                </a:cubicBezTo>
                <a:cubicBezTo>
                  <a:pt x="57589" y="1147565"/>
                  <a:pt x="64521" y="1136270"/>
                  <a:pt x="71635" y="1125091"/>
                </a:cubicBezTo>
                <a:cubicBezTo>
                  <a:pt x="74354" y="1120818"/>
                  <a:pt x="75849" y="1115259"/>
                  <a:pt x="80063" y="1112450"/>
                </a:cubicBezTo>
                <a:lnTo>
                  <a:pt x="92704" y="1104022"/>
                </a:lnTo>
                <a:cubicBezTo>
                  <a:pt x="96918" y="1106831"/>
                  <a:pt x="102537" y="1108236"/>
                  <a:pt x="105346" y="1112450"/>
                </a:cubicBezTo>
                <a:cubicBezTo>
                  <a:pt x="114057" y="1125516"/>
                  <a:pt x="112369" y="1147565"/>
                  <a:pt x="126415" y="1154588"/>
                </a:cubicBezTo>
                <a:lnTo>
                  <a:pt x="143270" y="1163015"/>
                </a:lnTo>
                <a:cubicBezTo>
                  <a:pt x="156459" y="1189392"/>
                  <a:pt x="159569" y="1202047"/>
                  <a:pt x="181195" y="1222009"/>
                </a:cubicBezTo>
                <a:cubicBezTo>
                  <a:pt x="191516" y="1231536"/>
                  <a:pt x="214905" y="1247292"/>
                  <a:pt x="214905" y="1247292"/>
                </a:cubicBezTo>
                <a:cubicBezTo>
                  <a:pt x="233903" y="1241864"/>
                  <a:pt x="255940" y="1238809"/>
                  <a:pt x="269685" y="1222009"/>
                </a:cubicBezTo>
                <a:cubicBezTo>
                  <a:pt x="276459" y="1213730"/>
                  <a:pt x="278113" y="1202344"/>
                  <a:pt x="282327" y="1192512"/>
                </a:cubicBezTo>
                <a:cubicBezTo>
                  <a:pt x="285136" y="1167229"/>
                  <a:pt x="284333" y="1141278"/>
                  <a:pt x="290754" y="1116663"/>
                </a:cubicBezTo>
                <a:cubicBezTo>
                  <a:pt x="293024" y="1107960"/>
                  <a:pt x="298615" y="1095594"/>
                  <a:pt x="307609" y="1095594"/>
                </a:cubicBezTo>
                <a:cubicBezTo>
                  <a:pt x="322070" y="1095594"/>
                  <a:pt x="332892" y="1109640"/>
                  <a:pt x="345534" y="1116663"/>
                </a:cubicBezTo>
                <a:cubicBezTo>
                  <a:pt x="386837" y="1199269"/>
                  <a:pt x="353319" y="1141062"/>
                  <a:pt x="387672" y="1188298"/>
                </a:cubicBezTo>
                <a:cubicBezTo>
                  <a:pt x="393629" y="1196490"/>
                  <a:pt x="396957" y="1206852"/>
                  <a:pt x="404527" y="1213581"/>
                </a:cubicBezTo>
                <a:cubicBezTo>
                  <a:pt x="410181" y="1218606"/>
                  <a:pt x="418574" y="1219200"/>
                  <a:pt x="425597" y="1222009"/>
                </a:cubicBezTo>
                <a:cubicBezTo>
                  <a:pt x="446666" y="1217795"/>
                  <a:pt x="469386" y="1218565"/>
                  <a:pt x="488804" y="1209367"/>
                </a:cubicBezTo>
                <a:cubicBezTo>
                  <a:pt x="497957" y="1205031"/>
                  <a:pt x="500448" y="1192770"/>
                  <a:pt x="505659" y="1184085"/>
                </a:cubicBezTo>
                <a:cubicBezTo>
                  <a:pt x="529800" y="1143850"/>
                  <a:pt x="524094" y="1155378"/>
                  <a:pt x="535156" y="1116663"/>
                </a:cubicBezTo>
                <a:cubicBezTo>
                  <a:pt x="536561" y="1102617"/>
                  <a:pt x="525751" y="1078239"/>
                  <a:pt x="539370" y="1074525"/>
                </a:cubicBezTo>
                <a:cubicBezTo>
                  <a:pt x="543984" y="1073267"/>
                  <a:pt x="591668" y="1112150"/>
                  <a:pt x="602577" y="1120877"/>
                </a:cubicBezTo>
                <a:cubicBezTo>
                  <a:pt x="605386" y="1126495"/>
                  <a:pt x="608406" y="1132013"/>
                  <a:pt x="611005" y="1137732"/>
                </a:cubicBezTo>
                <a:cubicBezTo>
                  <a:pt x="619914" y="1157332"/>
                  <a:pt x="627020" y="1182248"/>
                  <a:pt x="644715" y="1196726"/>
                </a:cubicBezTo>
                <a:cubicBezTo>
                  <a:pt x="651590" y="1202351"/>
                  <a:pt x="661570" y="1202345"/>
                  <a:pt x="669998" y="1205154"/>
                </a:cubicBezTo>
                <a:cubicBezTo>
                  <a:pt x="681235" y="1196726"/>
                  <a:pt x="693355" y="1189362"/>
                  <a:pt x="703709" y="1179871"/>
                </a:cubicBezTo>
                <a:cubicBezTo>
                  <a:pt x="718065" y="1166711"/>
                  <a:pt x="728155" y="1145518"/>
                  <a:pt x="737420" y="1129305"/>
                </a:cubicBezTo>
                <a:cubicBezTo>
                  <a:pt x="738372" y="1122164"/>
                  <a:pt x="746233" y="1037747"/>
                  <a:pt x="758489" y="1023959"/>
                </a:cubicBezTo>
                <a:cubicBezTo>
                  <a:pt x="763247" y="1018606"/>
                  <a:pt x="772535" y="1026768"/>
                  <a:pt x="779558" y="1028173"/>
                </a:cubicBezTo>
                <a:cubicBezTo>
                  <a:pt x="800301" y="1042003"/>
                  <a:pt x="800961" y="1039656"/>
                  <a:pt x="813268" y="1074525"/>
                </a:cubicBezTo>
                <a:cubicBezTo>
                  <a:pt x="817037" y="1085204"/>
                  <a:pt x="815880" y="1097025"/>
                  <a:pt x="817482" y="1108236"/>
                </a:cubicBezTo>
                <a:cubicBezTo>
                  <a:pt x="818690" y="1116694"/>
                  <a:pt x="817875" y="1125877"/>
                  <a:pt x="821696" y="1133519"/>
                </a:cubicBezTo>
                <a:cubicBezTo>
                  <a:pt x="823961" y="1138049"/>
                  <a:pt x="830447" y="1138704"/>
                  <a:pt x="834338" y="1141946"/>
                </a:cubicBezTo>
                <a:cubicBezTo>
                  <a:pt x="838916" y="1145761"/>
                  <a:pt x="842765" y="1150374"/>
                  <a:pt x="846979" y="1154588"/>
                </a:cubicBezTo>
                <a:cubicBezTo>
                  <a:pt x="890258" y="1146950"/>
                  <a:pt x="921176" y="1155614"/>
                  <a:pt x="943897" y="1116663"/>
                </a:cubicBezTo>
                <a:cubicBezTo>
                  <a:pt x="948202" y="1109283"/>
                  <a:pt x="946706" y="1099808"/>
                  <a:pt x="948111" y="1091380"/>
                </a:cubicBezTo>
                <a:cubicBezTo>
                  <a:pt x="950500" y="1053160"/>
                  <a:pt x="948174" y="1024838"/>
                  <a:pt x="960752" y="990249"/>
                </a:cubicBezTo>
                <a:cubicBezTo>
                  <a:pt x="962483" y="985489"/>
                  <a:pt x="966371" y="981821"/>
                  <a:pt x="969180" y="977607"/>
                </a:cubicBezTo>
                <a:cubicBezTo>
                  <a:pt x="973394" y="984630"/>
                  <a:pt x="978158" y="991351"/>
                  <a:pt x="981821" y="998676"/>
                </a:cubicBezTo>
                <a:cubicBezTo>
                  <a:pt x="990700" y="1016434"/>
                  <a:pt x="993149" y="1041781"/>
                  <a:pt x="1015532" y="1049242"/>
                </a:cubicBezTo>
                <a:cubicBezTo>
                  <a:pt x="1026275" y="1052823"/>
                  <a:pt x="1038006" y="1052051"/>
                  <a:pt x="1049243" y="1053456"/>
                </a:cubicBezTo>
                <a:cubicBezTo>
                  <a:pt x="1180956" y="1044048"/>
                  <a:pt x="1173782" y="1084089"/>
                  <a:pt x="1163016" y="981821"/>
                </a:cubicBezTo>
                <a:cubicBezTo>
                  <a:pt x="1162410" y="976062"/>
                  <a:pt x="1160207" y="970584"/>
                  <a:pt x="1158802" y="964966"/>
                </a:cubicBezTo>
                <a:cubicBezTo>
                  <a:pt x="1160207" y="953729"/>
                  <a:pt x="1152446" y="935320"/>
                  <a:pt x="1163016" y="931255"/>
                </a:cubicBezTo>
                <a:cubicBezTo>
                  <a:pt x="1190657" y="920624"/>
                  <a:pt x="1211703" y="943569"/>
                  <a:pt x="1230437" y="956538"/>
                </a:cubicBezTo>
                <a:cubicBezTo>
                  <a:pt x="1242929" y="965186"/>
                  <a:pt x="1268362" y="981821"/>
                  <a:pt x="1268362" y="981821"/>
                </a:cubicBezTo>
                <a:cubicBezTo>
                  <a:pt x="1300668" y="977607"/>
                  <a:pt x="1335621" y="982661"/>
                  <a:pt x="1365280" y="969179"/>
                </a:cubicBezTo>
                <a:cubicBezTo>
                  <a:pt x="1371255" y="966463"/>
                  <a:pt x="1353970" y="917285"/>
                  <a:pt x="1352638" y="914400"/>
                </a:cubicBezTo>
                <a:cubicBezTo>
                  <a:pt x="1304229" y="809513"/>
                  <a:pt x="1362806" y="955851"/>
                  <a:pt x="1327355" y="855406"/>
                </a:cubicBezTo>
                <a:cubicBezTo>
                  <a:pt x="1322320" y="841140"/>
                  <a:pt x="1310500" y="813268"/>
                  <a:pt x="1310500" y="813268"/>
                </a:cubicBezTo>
                <a:cubicBezTo>
                  <a:pt x="1313309" y="800627"/>
                  <a:pt x="1307210" y="780858"/>
                  <a:pt x="1318927" y="775344"/>
                </a:cubicBezTo>
                <a:cubicBezTo>
                  <a:pt x="1331524" y="769416"/>
                  <a:pt x="1416060" y="785211"/>
                  <a:pt x="1432701" y="787985"/>
                </a:cubicBezTo>
                <a:cubicBezTo>
                  <a:pt x="1439724" y="790794"/>
                  <a:pt x="1447005" y="793030"/>
                  <a:pt x="1453770" y="796413"/>
                </a:cubicBezTo>
                <a:cubicBezTo>
                  <a:pt x="1458300" y="798678"/>
                  <a:pt x="1466411" y="809904"/>
                  <a:pt x="1466411" y="804840"/>
                </a:cubicBezTo>
                <a:cubicBezTo>
                  <a:pt x="1466411" y="763768"/>
                  <a:pt x="1453776" y="749235"/>
                  <a:pt x="1441128" y="716350"/>
                </a:cubicBezTo>
                <a:cubicBezTo>
                  <a:pt x="1427452" y="680791"/>
                  <a:pt x="1439709" y="701578"/>
                  <a:pt x="1424273" y="678426"/>
                </a:cubicBezTo>
                <a:cubicBezTo>
                  <a:pt x="1419090" y="657692"/>
                  <a:pt x="1413711" y="652699"/>
                  <a:pt x="1436915" y="632073"/>
                </a:cubicBezTo>
                <a:cubicBezTo>
                  <a:pt x="1442268" y="627315"/>
                  <a:pt x="1450961" y="629264"/>
                  <a:pt x="1457984" y="627860"/>
                </a:cubicBezTo>
                <a:cubicBezTo>
                  <a:pt x="1460672" y="628935"/>
                  <a:pt x="1485093" y="639181"/>
                  <a:pt x="1491694" y="640501"/>
                </a:cubicBezTo>
                <a:cubicBezTo>
                  <a:pt x="1501433" y="642449"/>
                  <a:pt x="1511359" y="643310"/>
                  <a:pt x="1521191" y="644715"/>
                </a:cubicBezTo>
                <a:cubicBezTo>
                  <a:pt x="1533832" y="640501"/>
                  <a:pt x="1556832" y="645201"/>
                  <a:pt x="1559115" y="632073"/>
                </a:cubicBezTo>
                <a:cubicBezTo>
                  <a:pt x="1564076" y="603545"/>
                  <a:pt x="1545574" y="575758"/>
                  <a:pt x="1538046" y="547797"/>
                </a:cubicBezTo>
                <a:cubicBezTo>
                  <a:pt x="1535737" y="539219"/>
                  <a:pt x="1533933" y="530280"/>
                  <a:pt x="1529619" y="522514"/>
                </a:cubicBezTo>
                <a:cubicBezTo>
                  <a:pt x="1526725" y="517305"/>
                  <a:pt x="1520792" y="514451"/>
                  <a:pt x="1516977" y="509873"/>
                </a:cubicBezTo>
                <a:cubicBezTo>
                  <a:pt x="1513735" y="505982"/>
                  <a:pt x="1511359" y="501445"/>
                  <a:pt x="1508550" y="497231"/>
                </a:cubicBezTo>
                <a:cubicBezTo>
                  <a:pt x="1507145" y="491613"/>
                  <a:pt x="1504336" y="486167"/>
                  <a:pt x="1504336" y="480376"/>
                </a:cubicBezTo>
                <a:cubicBezTo>
                  <a:pt x="1504336" y="424850"/>
                  <a:pt x="1596253" y="466652"/>
                  <a:pt x="1626537" y="467734"/>
                </a:cubicBezTo>
                <a:cubicBezTo>
                  <a:pt x="1643392" y="466329"/>
                  <a:pt x="1667721" y="477593"/>
                  <a:pt x="1677103" y="463520"/>
                </a:cubicBezTo>
                <a:cubicBezTo>
                  <a:pt x="1686222" y="449841"/>
                  <a:pt x="1667939" y="431698"/>
                  <a:pt x="1660247" y="417168"/>
                </a:cubicBezTo>
                <a:cubicBezTo>
                  <a:pt x="1649330" y="396547"/>
                  <a:pt x="1615032" y="371953"/>
                  <a:pt x="1601254" y="358175"/>
                </a:cubicBezTo>
                <a:cubicBezTo>
                  <a:pt x="1594894" y="351815"/>
                  <a:pt x="1590017" y="344129"/>
                  <a:pt x="1584398" y="337106"/>
                </a:cubicBezTo>
                <a:cubicBezTo>
                  <a:pt x="1616897" y="315440"/>
                  <a:pt x="1587486" y="331069"/>
                  <a:pt x="1664461" y="337106"/>
                </a:cubicBezTo>
                <a:cubicBezTo>
                  <a:pt x="1713552" y="340956"/>
                  <a:pt x="1762784" y="342724"/>
                  <a:pt x="1811945" y="345533"/>
                </a:cubicBezTo>
                <a:cubicBezTo>
                  <a:pt x="1806327" y="338510"/>
                  <a:pt x="1801812" y="330439"/>
                  <a:pt x="1795090" y="324464"/>
                </a:cubicBezTo>
                <a:cubicBezTo>
                  <a:pt x="1788969" y="319023"/>
                  <a:pt x="1781346" y="315486"/>
                  <a:pt x="1774021" y="311823"/>
                </a:cubicBezTo>
                <a:cubicBezTo>
                  <a:pt x="1754830" y="302227"/>
                  <a:pt x="1748698" y="300572"/>
                  <a:pt x="1731882" y="294967"/>
                </a:cubicBezTo>
                <a:cubicBezTo>
                  <a:pt x="1726264" y="290753"/>
                  <a:pt x="1720742" y="286408"/>
                  <a:pt x="1715027" y="282326"/>
                </a:cubicBezTo>
                <a:cubicBezTo>
                  <a:pt x="1710906" y="279382"/>
                  <a:pt x="1705966" y="277479"/>
                  <a:pt x="1702385" y="273898"/>
                </a:cubicBezTo>
                <a:cubicBezTo>
                  <a:pt x="1694217" y="265730"/>
                  <a:pt x="1693171" y="258896"/>
                  <a:pt x="1689744" y="248615"/>
                </a:cubicBezTo>
                <a:cubicBezTo>
                  <a:pt x="1699760" y="158476"/>
                  <a:pt x="1686608" y="270571"/>
                  <a:pt x="1702385" y="160125"/>
                </a:cubicBezTo>
                <a:cubicBezTo>
                  <a:pt x="1704184" y="147534"/>
                  <a:pt x="1705393" y="134863"/>
                  <a:pt x="1706599" y="122201"/>
                </a:cubicBezTo>
                <a:cubicBezTo>
                  <a:pt x="1708203" y="105363"/>
                  <a:pt x="1708578" y="88400"/>
                  <a:pt x="1710813" y="71635"/>
                </a:cubicBezTo>
                <a:cubicBezTo>
                  <a:pt x="1711400" y="67232"/>
                  <a:pt x="1713336" y="63100"/>
                  <a:pt x="1715027" y="58993"/>
                </a:cubicBezTo>
                <a:cubicBezTo>
                  <a:pt x="1723173" y="39210"/>
                  <a:pt x="1740310" y="0"/>
                  <a:pt x="1740310" y="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3082063" flipH="1">
            <a:off x="6522898" y="1233738"/>
            <a:ext cx="792804" cy="538378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04800" y="2241620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04800" y="2775020"/>
            <a:ext cx="489147" cy="4253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4800" y="1752600"/>
            <a:ext cx="489147" cy="425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14400" y="2209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Not backtracked from (</a:t>
            </a:r>
            <a:r>
              <a:rPr lang="en-US" dirty="0" err="1" smtClean="0">
                <a:latin typeface="Arial Narrow" pitchFamily="34" charset="0"/>
              </a:rPr>
              <a:t>Unfinsihed</a:t>
            </a:r>
            <a:r>
              <a:rPr lang="en-US" dirty="0" smtClean="0">
                <a:latin typeface="Arial Narrow" pitchFamily="34" charset="0"/>
              </a:rPr>
              <a:t>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4400" y="2743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B</a:t>
            </a:r>
            <a:r>
              <a:rPr lang="en-US" dirty="0" smtClean="0">
                <a:latin typeface="Arial Narrow" pitchFamily="34" charset="0"/>
              </a:rPr>
              <a:t>acktracked from (Finished)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62200" y="3962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Back Edge =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Target is grey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000" y="60960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(1 (2 </a:t>
            </a:r>
            <a:r>
              <a:rPr lang="en-US" sz="2800" dirty="0" smtClean="0">
                <a:latin typeface="Arial Narrow" pitchFamily="34" charset="0"/>
              </a:rPr>
              <a:t>(3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latin typeface="Arial Narrow" pitchFamily="34" charset="0"/>
              </a:rPr>
              <a:t>(4 4) </a:t>
            </a:r>
            <a:r>
              <a:rPr lang="en-US" sz="2800" dirty="0" smtClean="0">
                <a:solidFill>
                  <a:srgbClr val="000000"/>
                </a:solidFill>
                <a:latin typeface="Arial Narrow" pitchFamily="34" charset="0"/>
              </a:rPr>
              <a:t>(5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rial Narrow" pitchFamily="34" charset="0"/>
              </a:rPr>
              <a:t>(6 6) (7 7) 5) 3)   </a:t>
            </a:r>
            <a:endParaRPr lang="en-US" sz="2800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05600" y="2438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Back Edge =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Target is grey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34200" y="457200"/>
            <a:ext cx="175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Cross Edge = 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BEF6173D-402E-4B51-929F-42C1B7958311}"/>
              </a:ext>
            </a:extLst>
          </p:cNvPr>
          <p:cNvSpPr txBox="1"/>
          <p:nvPr/>
        </p:nvSpPr>
        <p:spPr>
          <a:xfrm>
            <a:off x="7239000" y="7620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arget black non-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o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verlapping interval</a:t>
            </a:r>
          </a:p>
        </p:txBody>
      </p:sp>
      <p:sp>
        <p:nvSpPr>
          <p:cNvPr id="13" name="Right Brace 12"/>
          <p:cNvSpPr/>
          <p:nvPr/>
        </p:nvSpPr>
        <p:spPr>
          <a:xfrm rot="16200000">
            <a:off x="2895600" y="4953000"/>
            <a:ext cx="533400" cy="1905000"/>
          </a:xfrm>
          <a:prstGeom prst="rightBrace">
            <a:avLst/>
          </a:prstGeom>
          <a:ln w="28575" cmpd="sng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Brace 59"/>
          <p:cNvSpPr/>
          <p:nvPr/>
        </p:nvSpPr>
        <p:spPr>
          <a:xfrm rot="16200000">
            <a:off x="2514600" y="4191000"/>
            <a:ext cx="533400" cy="3124200"/>
          </a:xfrm>
          <a:prstGeom prst="rightBrace">
            <a:avLst/>
          </a:prstGeom>
          <a:ln w="28575" cmpd="sng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2971800" y="52578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Arial Narrow" pitchFamily="34" charset="0"/>
              </a:rPr>
              <a:t>Subtree</a:t>
            </a:r>
            <a:r>
              <a:rPr lang="en-US" dirty="0" smtClean="0">
                <a:solidFill>
                  <a:srgbClr val="0000FF"/>
                </a:solidFill>
                <a:latin typeface="Arial Narrow" pitchFamily="34" charset="0"/>
              </a:rPr>
              <a:t> rooted at 5</a:t>
            </a:r>
            <a:endParaRPr lang="en-US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981200" y="4953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Arial Narrow" pitchFamily="34" charset="0"/>
              </a:rPr>
              <a:t>Subtree</a:t>
            </a:r>
            <a:r>
              <a:rPr lang="en-US" dirty="0" smtClean="0">
                <a:solidFill>
                  <a:srgbClr val="0000FF"/>
                </a:solidFill>
                <a:latin typeface="Arial Narrow" pitchFamily="34" charset="0"/>
              </a:rPr>
              <a:t> rooted at 3</a:t>
            </a:r>
            <a:endParaRPr lang="en-US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038600" y="19812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4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019800" y="10668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6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467600" y="150489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7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248400" y="22098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5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029200" y="28956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3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4800" y="990600"/>
            <a:ext cx="4876800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How to detect edge types? Tree, Back, Forward, Cross..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14400" y="1752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Not Discovered (Undiscovered) </a:t>
            </a:r>
            <a:endParaRPr lang="en-US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615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1828800" y="0"/>
            <a:ext cx="499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00FF"/>
                </a:solidFill>
                <a:latin typeface="Arial Narrow" pitchFamily="34" charset="0"/>
              </a:rPr>
              <a:t>Directed DFS Tree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06931" y="1143000"/>
            <a:ext cx="4774372" cy="376400"/>
            <a:chOff x="406931" y="1143000"/>
            <a:chExt cx="4774372" cy="3764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E075A47B-F442-4379-A016-8BF8784D5F23}"/>
                </a:ext>
              </a:extLst>
            </p:cNvPr>
            <p:cNvGrpSpPr/>
            <p:nvPr/>
          </p:nvGrpSpPr>
          <p:grpSpPr>
            <a:xfrm>
              <a:off x="406931" y="1150068"/>
              <a:ext cx="3403069" cy="369332"/>
              <a:chOff x="167526" y="6024081"/>
              <a:chExt cx="3403069" cy="369332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167526" y="6208747"/>
                <a:ext cx="990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1407787" y="6024081"/>
                <a:ext cx="2162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 Narrow" pitchFamily="34" charset="0"/>
                  </a:rPr>
                  <a:t>Detecting Back </a:t>
                </a:r>
                <a:r>
                  <a:rPr lang="en-US" dirty="0">
                    <a:latin typeface="Arial Narrow" pitchFamily="34" charset="0"/>
                  </a:rPr>
                  <a:t>Edges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C38A94E2-3087-4727-B508-8DD16A286DFF}"/>
                </a:ext>
              </a:extLst>
            </p:cNvPr>
            <p:cNvSpPr txBox="1"/>
            <p:nvPr/>
          </p:nvSpPr>
          <p:spPr>
            <a:xfrm>
              <a:off x="3657600" y="1143000"/>
              <a:ext cx="1523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>
                  <a:srgbClr val="FF0000"/>
                </a:buClr>
                <a:buSzPct val="150000"/>
              </a:pPr>
              <a:r>
                <a:rPr lang="en-US" dirty="0" smtClean="0">
                  <a:solidFill>
                    <a:srgbClr val="FF0000"/>
                  </a:solidFill>
                  <a:latin typeface="Arial Narrow" pitchFamily="34" charset="0"/>
                </a:rPr>
                <a:t>(t</a:t>
              </a:r>
              <a:r>
                <a:rPr lang="en-US" i="0" dirty="0" smtClean="0">
                  <a:solidFill>
                    <a:srgbClr val="FF0000"/>
                  </a:solidFill>
                  <a:latin typeface="Arial Narrow" pitchFamily="34" charset="0"/>
                </a:rPr>
                <a:t>o ancestors)</a:t>
              </a:r>
              <a:endParaRPr lang="en-US" i="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</p:grpSp>
      <p:sp>
        <p:nvSpPr>
          <p:cNvPr id="2" name="Oval 1"/>
          <p:cNvSpPr/>
          <p:nvPr/>
        </p:nvSpPr>
        <p:spPr>
          <a:xfrm>
            <a:off x="6255457" y="4832420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696432" y="3910765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927771" y="2918212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9477" y="1996556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16293" y="2181608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88313" y="1500280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41005" y="1067691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73508" y="4194351"/>
            <a:ext cx="489147" cy="425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42168" y="3556282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39754" y="3130902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4366990" y="2359641"/>
            <a:ext cx="632416" cy="62086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5345284" y="3281297"/>
            <a:ext cx="422781" cy="691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6113945" y="4273849"/>
            <a:ext cx="386086" cy="55857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5345284" y="2544692"/>
            <a:ext cx="842643" cy="4358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6185579" y="1493071"/>
            <a:ext cx="175288" cy="68853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6533806" y="1863365"/>
            <a:ext cx="926141" cy="3805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6672970" y="4557436"/>
            <a:ext cx="772172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7584328" y="3556282"/>
            <a:ext cx="33754" cy="6380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7791021" y="3919366"/>
            <a:ext cx="422781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3850810" y="2349837"/>
            <a:ext cx="1883522" cy="1896184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6116294" y="2616601"/>
            <a:ext cx="523036" cy="1365060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227715" y="4873296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715" y="4873296"/>
                <a:ext cx="544632" cy="343627"/>
              </a:xfrm>
              <a:prstGeom prst="rect">
                <a:avLst/>
              </a:prstGeom>
              <a:blipFill rotWithShape="1">
                <a:blip r:embed="rId3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664454" y="3930222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54" y="3930222"/>
                <a:ext cx="54463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0029" y="2921098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029" y="2921098"/>
                <a:ext cx="54463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937724" y="2016014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724" y="2016014"/>
                <a:ext cx="54463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094697" y="2201065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697" y="2201065"/>
                <a:ext cx="54463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923923" y="1108567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923" y="1108567"/>
                <a:ext cx="54463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384760" y="1519737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760" y="1519737"/>
                <a:ext cx="54463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360571" y="4246062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571" y="4246062"/>
                <a:ext cx="544632" cy="343627"/>
              </a:xfrm>
              <a:prstGeom prst="rect">
                <a:avLst/>
              </a:prstGeom>
              <a:blipFill rotWithShape="1">
                <a:blip r:embed="rId10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328889" y="317177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889" y="3171778"/>
                <a:ext cx="544632" cy="343627"/>
              </a:xfrm>
              <a:prstGeom prst="rect">
                <a:avLst/>
              </a:prstGeom>
              <a:blipFill rotWithShape="1">
                <a:blip r:embed="rId11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142168" y="358294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168" y="3582948"/>
                <a:ext cx="544632" cy="343627"/>
              </a:xfrm>
              <a:prstGeom prst="rect">
                <a:avLst/>
              </a:prstGeom>
              <a:blipFill rotWithShape="1">
                <a:blip r:embed="rId12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reeform 44"/>
          <p:cNvSpPr/>
          <p:nvPr/>
        </p:nvSpPr>
        <p:spPr>
          <a:xfrm rot="8631544" flipH="1">
            <a:off x="6286060" y="3891632"/>
            <a:ext cx="1552555" cy="605436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189132" y="3409682"/>
            <a:ext cx="1158319" cy="699381"/>
          </a:xfrm>
          <a:custGeom>
            <a:avLst/>
            <a:gdLst>
              <a:gd name="connsiteX0" fmla="*/ 1263111 w 1263111"/>
              <a:gd name="connsiteY0" fmla="*/ 0 h 751698"/>
              <a:gd name="connsiteX1" fmla="*/ 1201118 w 1263111"/>
              <a:gd name="connsiteY1" fmla="*/ 15498 h 751698"/>
              <a:gd name="connsiteX2" fmla="*/ 1208867 w 1263111"/>
              <a:gd name="connsiteY2" fmla="*/ 92990 h 751698"/>
              <a:gd name="connsiteX3" fmla="*/ 1224366 w 1263111"/>
              <a:gd name="connsiteY3" fmla="*/ 154983 h 751698"/>
              <a:gd name="connsiteX4" fmla="*/ 1216617 w 1263111"/>
              <a:gd name="connsiteY4" fmla="*/ 178230 h 751698"/>
              <a:gd name="connsiteX5" fmla="*/ 1139125 w 1263111"/>
              <a:gd name="connsiteY5" fmla="*/ 170481 h 751698"/>
              <a:gd name="connsiteX6" fmla="*/ 1092630 w 1263111"/>
              <a:gd name="connsiteY6" fmla="*/ 139485 h 751698"/>
              <a:gd name="connsiteX7" fmla="*/ 1069383 w 1263111"/>
              <a:gd name="connsiteY7" fmla="*/ 131735 h 751698"/>
              <a:gd name="connsiteX8" fmla="*/ 968644 w 1263111"/>
              <a:gd name="connsiteY8" fmla="*/ 139485 h 751698"/>
              <a:gd name="connsiteX9" fmla="*/ 960894 w 1263111"/>
              <a:gd name="connsiteY9" fmla="*/ 162732 h 751698"/>
              <a:gd name="connsiteX10" fmla="*/ 953145 w 1263111"/>
              <a:gd name="connsiteY10" fmla="*/ 325464 h 751698"/>
              <a:gd name="connsiteX11" fmla="*/ 836908 w 1263111"/>
              <a:gd name="connsiteY11" fmla="*/ 309966 h 751698"/>
              <a:gd name="connsiteX12" fmla="*/ 790413 w 1263111"/>
              <a:gd name="connsiteY12" fmla="*/ 294468 h 751698"/>
              <a:gd name="connsiteX13" fmla="*/ 736169 w 1263111"/>
              <a:gd name="connsiteY13" fmla="*/ 302217 h 751698"/>
              <a:gd name="connsiteX14" fmla="*/ 705172 w 1263111"/>
              <a:gd name="connsiteY14" fmla="*/ 309966 h 751698"/>
              <a:gd name="connsiteX15" fmla="*/ 689674 w 1263111"/>
              <a:gd name="connsiteY15" fmla="*/ 333213 h 751698"/>
              <a:gd name="connsiteX16" fmla="*/ 658678 w 1263111"/>
              <a:gd name="connsiteY16" fmla="*/ 488197 h 751698"/>
              <a:gd name="connsiteX17" fmla="*/ 526942 w 1263111"/>
              <a:gd name="connsiteY17" fmla="*/ 480447 h 751698"/>
              <a:gd name="connsiteX18" fmla="*/ 480447 w 1263111"/>
              <a:gd name="connsiteY18" fmla="*/ 480447 h 751698"/>
              <a:gd name="connsiteX19" fmla="*/ 464949 w 1263111"/>
              <a:gd name="connsiteY19" fmla="*/ 526942 h 751698"/>
              <a:gd name="connsiteX20" fmla="*/ 457200 w 1263111"/>
              <a:gd name="connsiteY20" fmla="*/ 550190 h 751698"/>
              <a:gd name="connsiteX21" fmla="*/ 426203 w 1263111"/>
              <a:gd name="connsiteY21" fmla="*/ 588935 h 751698"/>
              <a:gd name="connsiteX22" fmla="*/ 364210 w 1263111"/>
              <a:gd name="connsiteY22" fmla="*/ 596685 h 751698"/>
              <a:gd name="connsiteX23" fmla="*/ 271220 w 1263111"/>
              <a:gd name="connsiteY23" fmla="*/ 604434 h 751698"/>
              <a:gd name="connsiteX24" fmla="*/ 263471 w 1263111"/>
              <a:gd name="connsiteY24" fmla="*/ 627681 h 751698"/>
              <a:gd name="connsiteX25" fmla="*/ 224725 w 1263111"/>
              <a:gd name="connsiteY25" fmla="*/ 658678 h 751698"/>
              <a:gd name="connsiteX26" fmla="*/ 201478 w 1263111"/>
              <a:gd name="connsiteY26" fmla="*/ 681925 h 751698"/>
              <a:gd name="connsiteX27" fmla="*/ 170481 w 1263111"/>
              <a:gd name="connsiteY27" fmla="*/ 689674 h 751698"/>
              <a:gd name="connsiteX28" fmla="*/ 147233 w 1263111"/>
              <a:gd name="connsiteY28" fmla="*/ 697424 h 751698"/>
              <a:gd name="connsiteX29" fmla="*/ 123986 w 1263111"/>
              <a:gd name="connsiteY29" fmla="*/ 712922 h 751698"/>
              <a:gd name="connsiteX30" fmla="*/ 54244 w 1263111"/>
              <a:gd name="connsiteY30" fmla="*/ 728420 h 751698"/>
              <a:gd name="connsiteX31" fmla="*/ 30996 w 1263111"/>
              <a:gd name="connsiteY31" fmla="*/ 736169 h 751698"/>
              <a:gd name="connsiteX32" fmla="*/ 0 w 1263111"/>
              <a:gd name="connsiteY32" fmla="*/ 751668 h 75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3111" h="751698">
                <a:moveTo>
                  <a:pt x="1263111" y="0"/>
                </a:moveTo>
                <a:cubicBezTo>
                  <a:pt x="1242447" y="5166"/>
                  <a:pt x="1211851" y="-2901"/>
                  <a:pt x="1201118" y="15498"/>
                </a:cubicBezTo>
                <a:cubicBezTo>
                  <a:pt x="1188038" y="37921"/>
                  <a:pt x="1204599" y="67384"/>
                  <a:pt x="1208867" y="92990"/>
                </a:cubicBezTo>
                <a:cubicBezTo>
                  <a:pt x="1212369" y="114001"/>
                  <a:pt x="1224366" y="154983"/>
                  <a:pt x="1224366" y="154983"/>
                </a:cubicBezTo>
                <a:cubicBezTo>
                  <a:pt x="1221783" y="162732"/>
                  <a:pt x="1224653" y="176769"/>
                  <a:pt x="1216617" y="178230"/>
                </a:cubicBezTo>
                <a:cubicBezTo>
                  <a:pt x="1191076" y="182874"/>
                  <a:pt x="1163903" y="178224"/>
                  <a:pt x="1139125" y="170481"/>
                </a:cubicBezTo>
                <a:cubicBezTo>
                  <a:pt x="1121346" y="164925"/>
                  <a:pt x="1110300" y="145376"/>
                  <a:pt x="1092630" y="139485"/>
                </a:cubicBezTo>
                <a:lnTo>
                  <a:pt x="1069383" y="131735"/>
                </a:lnTo>
                <a:cubicBezTo>
                  <a:pt x="1035803" y="134318"/>
                  <a:pt x="1001027" y="130233"/>
                  <a:pt x="968644" y="139485"/>
                </a:cubicBezTo>
                <a:cubicBezTo>
                  <a:pt x="960790" y="141729"/>
                  <a:pt x="961572" y="154592"/>
                  <a:pt x="960894" y="162732"/>
                </a:cubicBezTo>
                <a:cubicBezTo>
                  <a:pt x="956384" y="216850"/>
                  <a:pt x="955728" y="271220"/>
                  <a:pt x="953145" y="325464"/>
                </a:cubicBezTo>
                <a:cubicBezTo>
                  <a:pt x="915827" y="321732"/>
                  <a:pt x="874077" y="320103"/>
                  <a:pt x="836908" y="309966"/>
                </a:cubicBezTo>
                <a:cubicBezTo>
                  <a:pt x="821147" y="305668"/>
                  <a:pt x="790413" y="294468"/>
                  <a:pt x="790413" y="294468"/>
                </a:cubicBezTo>
                <a:cubicBezTo>
                  <a:pt x="772332" y="297051"/>
                  <a:pt x="754139" y="298950"/>
                  <a:pt x="736169" y="302217"/>
                </a:cubicBezTo>
                <a:cubicBezTo>
                  <a:pt x="725690" y="304122"/>
                  <a:pt x="714034" y="304058"/>
                  <a:pt x="705172" y="309966"/>
                </a:cubicBezTo>
                <a:cubicBezTo>
                  <a:pt x="697423" y="315132"/>
                  <a:pt x="694840" y="325464"/>
                  <a:pt x="689674" y="333213"/>
                </a:cubicBezTo>
                <a:cubicBezTo>
                  <a:pt x="662624" y="414364"/>
                  <a:pt x="676486" y="363536"/>
                  <a:pt x="658678" y="488197"/>
                </a:cubicBezTo>
                <a:cubicBezTo>
                  <a:pt x="614766" y="485614"/>
                  <a:pt x="570712" y="484824"/>
                  <a:pt x="526942" y="480447"/>
                </a:cubicBezTo>
                <a:cubicBezTo>
                  <a:pt x="479256" y="475678"/>
                  <a:pt x="528132" y="464552"/>
                  <a:pt x="480447" y="480447"/>
                </a:cubicBezTo>
                <a:lnTo>
                  <a:pt x="464949" y="526942"/>
                </a:lnTo>
                <a:lnTo>
                  <a:pt x="457200" y="550190"/>
                </a:lnTo>
                <a:cubicBezTo>
                  <a:pt x="450312" y="570854"/>
                  <a:pt x="451906" y="581925"/>
                  <a:pt x="426203" y="588935"/>
                </a:cubicBezTo>
                <a:cubicBezTo>
                  <a:pt x="406112" y="594415"/>
                  <a:pt x="384932" y="594613"/>
                  <a:pt x="364210" y="596685"/>
                </a:cubicBezTo>
                <a:cubicBezTo>
                  <a:pt x="333260" y="599780"/>
                  <a:pt x="302217" y="601851"/>
                  <a:pt x="271220" y="604434"/>
                </a:cubicBezTo>
                <a:cubicBezTo>
                  <a:pt x="268637" y="612183"/>
                  <a:pt x="267674" y="620677"/>
                  <a:pt x="263471" y="627681"/>
                </a:cubicBezTo>
                <a:cubicBezTo>
                  <a:pt x="254452" y="642712"/>
                  <a:pt x="237397" y="648118"/>
                  <a:pt x="224725" y="658678"/>
                </a:cubicBezTo>
                <a:cubicBezTo>
                  <a:pt x="216306" y="665694"/>
                  <a:pt x="210993" y="676488"/>
                  <a:pt x="201478" y="681925"/>
                </a:cubicBezTo>
                <a:cubicBezTo>
                  <a:pt x="192231" y="687209"/>
                  <a:pt x="180722" y="686748"/>
                  <a:pt x="170481" y="689674"/>
                </a:cubicBezTo>
                <a:cubicBezTo>
                  <a:pt x="162627" y="691918"/>
                  <a:pt x="154539" y="693771"/>
                  <a:pt x="147233" y="697424"/>
                </a:cubicBezTo>
                <a:cubicBezTo>
                  <a:pt x="138903" y="701589"/>
                  <a:pt x="132316" y="708757"/>
                  <a:pt x="123986" y="712922"/>
                </a:cubicBezTo>
                <a:cubicBezTo>
                  <a:pt x="103053" y="723389"/>
                  <a:pt x="75673" y="723658"/>
                  <a:pt x="54244" y="728420"/>
                </a:cubicBezTo>
                <a:cubicBezTo>
                  <a:pt x="46270" y="730192"/>
                  <a:pt x="38745" y="733586"/>
                  <a:pt x="30996" y="736169"/>
                </a:cubicBezTo>
                <a:cubicBezTo>
                  <a:pt x="5600" y="753101"/>
                  <a:pt x="17062" y="751668"/>
                  <a:pt x="0" y="751668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B6F96B4B-CCC1-467D-80F7-186CFBE8759A}"/>
              </a:ext>
            </a:extLst>
          </p:cNvPr>
          <p:cNvSpPr/>
          <p:nvPr/>
        </p:nvSpPr>
        <p:spPr>
          <a:xfrm>
            <a:off x="6742994" y="3972514"/>
            <a:ext cx="1661620" cy="1160482"/>
          </a:xfrm>
          <a:custGeom>
            <a:avLst/>
            <a:gdLst>
              <a:gd name="connsiteX0" fmla="*/ 0 w 1811945"/>
              <a:gd name="connsiteY0" fmla="*/ 1205154 h 1247292"/>
              <a:gd name="connsiteX1" fmla="*/ 50566 w 1811945"/>
              <a:gd name="connsiteY1" fmla="*/ 1158802 h 1247292"/>
              <a:gd name="connsiteX2" fmla="*/ 71635 w 1811945"/>
              <a:gd name="connsiteY2" fmla="*/ 1125091 h 1247292"/>
              <a:gd name="connsiteX3" fmla="*/ 80063 w 1811945"/>
              <a:gd name="connsiteY3" fmla="*/ 1112450 h 1247292"/>
              <a:gd name="connsiteX4" fmla="*/ 92704 w 1811945"/>
              <a:gd name="connsiteY4" fmla="*/ 1104022 h 1247292"/>
              <a:gd name="connsiteX5" fmla="*/ 105346 w 1811945"/>
              <a:gd name="connsiteY5" fmla="*/ 1112450 h 1247292"/>
              <a:gd name="connsiteX6" fmla="*/ 126415 w 1811945"/>
              <a:gd name="connsiteY6" fmla="*/ 1154588 h 1247292"/>
              <a:gd name="connsiteX7" fmla="*/ 143270 w 1811945"/>
              <a:gd name="connsiteY7" fmla="*/ 1163015 h 1247292"/>
              <a:gd name="connsiteX8" fmla="*/ 181195 w 1811945"/>
              <a:gd name="connsiteY8" fmla="*/ 1222009 h 1247292"/>
              <a:gd name="connsiteX9" fmla="*/ 214905 w 1811945"/>
              <a:gd name="connsiteY9" fmla="*/ 1247292 h 1247292"/>
              <a:gd name="connsiteX10" fmla="*/ 269685 w 1811945"/>
              <a:gd name="connsiteY10" fmla="*/ 1222009 h 1247292"/>
              <a:gd name="connsiteX11" fmla="*/ 282327 w 1811945"/>
              <a:gd name="connsiteY11" fmla="*/ 1192512 h 1247292"/>
              <a:gd name="connsiteX12" fmla="*/ 290754 w 1811945"/>
              <a:gd name="connsiteY12" fmla="*/ 1116663 h 1247292"/>
              <a:gd name="connsiteX13" fmla="*/ 307609 w 1811945"/>
              <a:gd name="connsiteY13" fmla="*/ 1095594 h 1247292"/>
              <a:gd name="connsiteX14" fmla="*/ 345534 w 1811945"/>
              <a:gd name="connsiteY14" fmla="*/ 1116663 h 1247292"/>
              <a:gd name="connsiteX15" fmla="*/ 387672 w 1811945"/>
              <a:gd name="connsiteY15" fmla="*/ 1188298 h 1247292"/>
              <a:gd name="connsiteX16" fmla="*/ 404527 w 1811945"/>
              <a:gd name="connsiteY16" fmla="*/ 1213581 h 1247292"/>
              <a:gd name="connsiteX17" fmla="*/ 425597 w 1811945"/>
              <a:gd name="connsiteY17" fmla="*/ 1222009 h 1247292"/>
              <a:gd name="connsiteX18" fmla="*/ 488804 w 1811945"/>
              <a:gd name="connsiteY18" fmla="*/ 1209367 h 1247292"/>
              <a:gd name="connsiteX19" fmla="*/ 505659 w 1811945"/>
              <a:gd name="connsiteY19" fmla="*/ 1184085 h 1247292"/>
              <a:gd name="connsiteX20" fmla="*/ 535156 w 1811945"/>
              <a:gd name="connsiteY20" fmla="*/ 1116663 h 1247292"/>
              <a:gd name="connsiteX21" fmla="*/ 539370 w 1811945"/>
              <a:gd name="connsiteY21" fmla="*/ 1074525 h 1247292"/>
              <a:gd name="connsiteX22" fmla="*/ 602577 w 1811945"/>
              <a:gd name="connsiteY22" fmla="*/ 1120877 h 1247292"/>
              <a:gd name="connsiteX23" fmla="*/ 611005 w 1811945"/>
              <a:gd name="connsiteY23" fmla="*/ 1137732 h 1247292"/>
              <a:gd name="connsiteX24" fmla="*/ 644715 w 1811945"/>
              <a:gd name="connsiteY24" fmla="*/ 1196726 h 1247292"/>
              <a:gd name="connsiteX25" fmla="*/ 669998 w 1811945"/>
              <a:gd name="connsiteY25" fmla="*/ 1205154 h 1247292"/>
              <a:gd name="connsiteX26" fmla="*/ 703709 w 1811945"/>
              <a:gd name="connsiteY26" fmla="*/ 1179871 h 1247292"/>
              <a:gd name="connsiteX27" fmla="*/ 737420 w 1811945"/>
              <a:gd name="connsiteY27" fmla="*/ 1129305 h 1247292"/>
              <a:gd name="connsiteX28" fmla="*/ 758489 w 1811945"/>
              <a:gd name="connsiteY28" fmla="*/ 1023959 h 1247292"/>
              <a:gd name="connsiteX29" fmla="*/ 779558 w 1811945"/>
              <a:gd name="connsiteY29" fmla="*/ 1028173 h 1247292"/>
              <a:gd name="connsiteX30" fmla="*/ 813268 w 1811945"/>
              <a:gd name="connsiteY30" fmla="*/ 1074525 h 1247292"/>
              <a:gd name="connsiteX31" fmla="*/ 817482 w 1811945"/>
              <a:gd name="connsiteY31" fmla="*/ 1108236 h 1247292"/>
              <a:gd name="connsiteX32" fmla="*/ 821696 w 1811945"/>
              <a:gd name="connsiteY32" fmla="*/ 1133519 h 1247292"/>
              <a:gd name="connsiteX33" fmla="*/ 834338 w 1811945"/>
              <a:gd name="connsiteY33" fmla="*/ 1141946 h 1247292"/>
              <a:gd name="connsiteX34" fmla="*/ 846979 w 1811945"/>
              <a:gd name="connsiteY34" fmla="*/ 1154588 h 1247292"/>
              <a:gd name="connsiteX35" fmla="*/ 943897 w 1811945"/>
              <a:gd name="connsiteY35" fmla="*/ 1116663 h 1247292"/>
              <a:gd name="connsiteX36" fmla="*/ 948111 w 1811945"/>
              <a:gd name="connsiteY36" fmla="*/ 1091380 h 1247292"/>
              <a:gd name="connsiteX37" fmla="*/ 960752 w 1811945"/>
              <a:gd name="connsiteY37" fmla="*/ 990249 h 1247292"/>
              <a:gd name="connsiteX38" fmla="*/ 969180 w 1811945"/>
              <a:gd name="connsiteY38" fmla="*/ 977607 h 1247292"/>
              <a:gd name="connsiteX39" fmla="*/ 981821 w 1811945"/>
              <a:gd name="connsiteY39" fmla="*/ 998676 h 1247292"/>
              <a:gd name="connsiteX40" fmla="*/ 1015532 w 1811945"/>
              <a:gd name="connsiteY40" fmla="*/ 1049242 h 1247292"/>
              <a:gd name="connsiteX41" fmla="*/ 1049243 w 1811945"/>
              <a:gd name="connsiteY41" fmla="*/ 1053456 h 1247292"/>
              <a:gd name="connsiteX42" fmla="*/ 1163016 w 1811945"/>
              <a:gd name="connsiteY42" fmla="*/ 981821 h 1247292"/>
              <a:gd name="connsiteX43" fmla="*/ 1158802 w 1811945"/>
              <a:gd name="connsiteY43" fmla="*/ 964966 h 1247292"/>
              <a:gd name="connsiteX44" fmla="*/ 1163016 w 1811945"/>
              <a:gd name="connsiteY44" fmla="*/ 931255 h 1247292"/>
              <a:gd name="connsiteX45" fmla="*/ 1230437 w 1811945"/>
              <a:gd name="connsiteY45" fmla="*/ 956538 h 1247292"/>
              <a:gd name="connsiteX46" fmla="*/ 1268362 w 1811945"/>
              <a:gd name="connsiteY46" fmla="*/ 981821 h 1247292"/>
              <a:gd name="connsiteX47" fmla="*/ 1365280 w 1811945"/>
              <a:gd name="connsiteY47" fmla="*/ 969179 h 1247292"/>
              <a:gd name="connsiteX48" fmla="*/ 1352638 w 1811945"/>
              <a:gd name="connsiteY48" fmla="*/ 914400 h 1247292"/>
              <a:gd name="connsiteX49" fmla="*/ 1327355 w 1811945"/>
              <a:gd name="connsiteY49" fmla="*/ 855406 h 1247292"/>
              <a:gd name="connsiteX50" fmla="*/ 1310500 w 1811945"/>
              <a:gd name="connsiteY50" fmla="*/ 813268 h 1247292"/>
              <a:gd name="connsiteX51" fmla="*/ 1318927 w 1811945"/>
              <a:gd name="connsiteY51" fmla="*/ 775344 h 1247292"/>
              <a:gd name="connsiteX52" fmla="*/ 1432701 w 1811945"/>
              <a:gd name="connsiteY52" fmla="*/ 787985 h 1247292"/>
              <a:gd name="connsiteX53" fmla="*/ 1453770 w 1811945"/>
              <a:gd name="connsiteY53" fmla="*/ 796413 h 1247292"/>
              <a:gd name="connsiteX54" fmla="*/ 1466411 w 1811945"/>
              <a:gd name="connsiteY54" fmla="*/ 804840 h 1247292"/>
              <a:gd name="connsiteX55" fmla="*/ 1441128 w 1811945"/>
              <a:gd name="connsiteY55" fmla="*/ 716350 h 1247292"/>
              <a:gd name="connsiteX56" fmla="*/ 1424273 w 1811945"/>
              <a:gd name="connsiteY56" fmla="*/ 678426 h 1247292"/>
              <a:gd name="connsiteX57" fmla="*/ 1436915 w 1811945"/>
              <a:gd name="connsiteY57" fmla="*/ 632073 h 1247292"/>
              <a:gd name="connsiteX58" fmla="*/ 1457984 w 1811945"/>
              <a:gd name="connsiteY58" fmla="*/ 627860 h 1247292"/>
              <a:gd name="connsiteX59" fmla="*/ 1491694 w 1811945"/>
              <a:gd name="connsiteY59" fmla="*/ 640501 h 1247292"/>
              <a:gd name="connsiteX60" fmla="*/ 1521191 w 1811945"/>
              <a:gd name="connsiteY60" fmla="*/ 644715 h 1247292"/>
              <a:gd name="connsiteX61" fmla="*/ 1559115 w 1811945"/>
              <a:gd name="connsiteY61" fmla="*/ 632073 h 1247292"/>
              <a:gd name="connsiteX62" fmla="*/ 1538046 w 1811945"/>
              <a:gd name="connsiteY62" fmla="*/ 547797 h 1247292"/>
              <a:gd name="connsiteX63" fmla="*/ 1529619 w 1811945"/>
              <a:gd name="connsiteY63" fmla="*/ 522514 h 1247292"/>
              <a:gd name="connsiteX64" fmla="*/ 1516977 w 1811945"/>
              <a:gd name="connsiteY64" fmla="*/ 509873 h 1247292"/>
              <a:gd name="connsiteX65" fmla="*/ 1508550 w 1811945"/>
              <a:gd name="connsiteY65" fmla="*/ 497231 h 1247292"/>
              <a:gd name="connsiteX66" fmla="*/ 1504336 w 1811945"/>
              <a:gd name="connsiteY66" fmla="*/ 480376 h 1247292"/>
              <a:gd name="connsiteX67" fmla="*/ 1626537 w 1811945"/>
              <a:gd name="connsiteY67" fmla="*/ 467734 h 1247292"/>
              <a:gd name="connsiteX68" fmla="*/ 1677103 w 1811945"/>
              <a:gd name="connsiteY68" fmla="*/ 463520 h 1247292"/>
              <a:gd name="connsiteX69" fmla="*/ 1660247 w 1811945"/>
              <a:gd name="connsiteY69" fmla="*/ 417168 h 1247292"/>
              <a:gd name="connsiteX70" fmla="*/ 1601254 w 1811945"/>
              <a:gd name="connsiteY70" fmla="*/ 358175 h 1247292"/>
              <a:gd name="connsiteX71" fmla="*/ 1584398 w 1811945"/>
              <a:gd name="connsiteY71" fmla="*/ 337106 h 1247292"/>
              <a:gd name="connsiteX72" fmla="*/ 1664461 w 1811945"/>
              <a:gd name="connsiteY72" fmla="*/ 337106 h 1247292"/>
              <a:gd name="connsiteX73" fmla="*/ 1811945 w 1811945"/>
              <a:gd name="connsiteY73" fmla="*/ 345533 h 1247292"/>
              <a:gd name="connsiteX74" fmla="*/ 1795090 w 1811945"/>
              <a:gd name="connsiteY74" fmla="*/ 324464 h 1247292"/>
              <a:gd name="connsiteX75" fmla="*/ 1774021 w 1811945"/>
              <a:gd name="connsiteY75" fmla="*/ 311823 h 1247292"/>
              <a:gd name="connsiteX76" fmla="*/ 1731882 w 1811945"/>
              <a:gd name="connsiteY76" fmla="*/ 294967 h 1247292"/>
              <a:gd name="connsiteX77" fmla="*/ 1715027 w 1811945"/>
              <a:gd name="connsiteY77" fmla="*/ 282326 h 1247292"/>
              <a:gd name="connsiteX78" fmla="*/ 1702385 w 1811945"/>
              <a:gd name="connsiteY78" fmla="*/ 273898 h 1247292"/>
              <a:gd name="connsiteX79" fmla="*/ 1689744 w 1811945"/>
              <a:gd name="connsiteY79" fmla="*/ 248615 h 1247292"/>
              <a:gd name="connsiteX80" fmla="*/ 1702385 w 1811945"/>
              <a:gd name="connsiteY80" fmla="*/ 160125 h 1247292"/>
              <a:gd name="connsiteX81" fmla="*/ 1706599 w 1811945"/>
              <a:gd name="connsiteY81" fmla="*/ 122201 h 1247292"/>
              <a:gd name="connsiteX82" fmla="*/ 1710813 w 1811945"/>
              <a:gd name="connsiteY82" fmla="*/ 71635 h 1247292"/>
              <a:gd name="connsiteX83" fmla="*/ 1715027 w 1811945"/>
              <a:gd name="connsiteY83" fmla="*/ 58993 h 1247292"/>
              <a:gd name="connsiteX84" fmla="*/ 1740310 w 1811945"/>
              <a:gd name="connsiteY84" fmla="*/ 0 h 124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811945" h="1247292">
                <a:moveTo>
                  <a:pt x="0" y="1205154"/>
                </a:moveTo>
                <a:cubicBezTo>
                  <a:pt x="38677" y="1166477"/>
                  <a:pt x="20998" y="1180978"/>
                  <a:pt x="50566" y="1158802"/>
                </a:cubicBezTo>
                <a:cubicBezTo>
                  <a:pt x="57589" y="1147565"/>
                  <a:pt x="64521" y="1136270"/>
                  <a:pt x="71635" y="1125091"/>
                </a:cubicBezTo>
                <a:cubicBezTo>
                  <a:pt x="74354" y="1120818"/>
                  <a:pt x="75849" y="1115259"/>
                  <a:pt x="80063" y="1112450"/>
                </a:cubicBezTo>
                <a:lnTo>
                  <a:pt x="92704" y="1104022"/>
                </a:lnTo>
                <a:cubicBezTo>
                  <a:pt x="96918" y="1106831"/>
                  <a:pt x="102537" y="1108236"/>
                  <a:pt x="105346" y="1112450"/>
                </a:cubicBezTo>
                <a:cubicBezTo>
                  <a:pt x="114057" y="1125516"/>
                  <a:pt x="112369" y="1147565"/>
                  <a:pt x="126415" y="1154588"/>
                </a:cubicBezTo>
                <a:lnTo>
                  <a:pt x="143270" y="1163015"/>
                </a:lnTo>
                <a:cubicBezTo>
                  <a:pt x="156459" y="1189392"/>
                  <a:pt x="159569" y="1202047"/>
                  <a:pt x="181195" y="1222009"/>
                </a:cubicBezTo>
                <a:cubicBezTo>
                  <a:pt x="191516" y="1231536"/>
                  <a:pt x="214905" y="1247292"/>
                  <a:pt x="214905" y="1247292"/>
                </a:cubicBezTo>
                <a:cubicBezTo>
                  <a:pt x="233903" y="1241864"/>
                  <a:pt x="255940" y="1238809"/>
                  <a:pt x="269685" y="1222009"/>
                </a:cubicBezTo>
                <a:cubicBezTo>
                  <a:pt x="276459" y="1213730"/>
                  <a:pt x="278113" y="1202344"/>
                  <a:pt x="282327" y="1192512"/>
                </a:cubicBezTo>
                <a:cubicBezTo>
                  <a:pt x="285136" y="1167229"/>
                  <a:pt x="284333" y="1141278"/>
                  <a:pt x="290754" y="1116663"/>
                </a:cubicBezTo>
                <a:cubicBezTo>
                  <a:pt x="293024" y="1107960"/>
                  <a:pt x="298615" y="1095594"/>
                  <a:pt x="307609" y="1095594"/>
                </a:cubicBezTo>
                <a:cubicBezTo>
                  <a:pt x="322070" y="1095594"/>
                  <a:pt x="332892" y="1109640"/>
                  <a:pt x="345534" y="1116663"/>
                </a:cubicBezTo>
                <a:cubicBezTo>
                  <a:pt x="386837" y="1199269"/>
                  <a:pt x="353319" y="1141062"/>
                  <a:pt x="387672" y="1188298"/>
                </a:cubicBezTo>
                <a:cubicBezTo>
                  <a:pt x="393629" y="1196490"/>
                  <a:pt x="396957" y="1206852"/>
                  <a:pt x="404527" y="1213581"/>
                </a:cubicBezTo>
                <a:cubicBezTo>
                  <a:pt x="410181" y="1218606"/>
                  <a:pt x="418574" y="1219200"/>
                  <a:pt x="425597" y="1222009"/>
                </a:cubicBezTo>
                <a:cubicBezTo>
                  <a:pt x="446666" y="1217795"/>
                  <a:pt x="469386" y="1218565"/>
                  <a:pt x="488804" y="1209367"/>
                </a:cubicBezTo>
                <a:cubicBezTo>
                  <a:pt x="497957" y="1205031"/>
                  <a:pt x="500448" y="1192770"/>
                  <a:pt x="505659" y="1184085"/>
                </a:cubicBezTo>
                <a:cubicBezTo>
                  <a:pt x="529800" y="1143850"/>
                  <a:pt x="524094" y="1155378"/>
                  <a:pt x="535156" y="1116663"/>
                </a:cubicBezTo>
                <a:cubicBezTo>
                  <a:pt x="536561" y="1102617"/>
                  <a:pt x="525751" y="1078239"/>
                  <a:pt x="539370" y="1074525"/>
                </a:cubicBezTo>
                <a:cubicBezTo>
                  <a:pt x="543984" y="1073267"/>
                  <a:pt x="591668" y="1112150"/>
                  <a:pt x="602577" y="1120877"/>
                </a:cubicBezTo>
                <a:cubicBezTo>
                  <a:pt x="605386" y="1126495"/>
                  <a:pt x="608406" y="1132013"/>
                  <a:pt x="611005" y="1137732"/>
                </a:cubicBezTo>
                <a:cubicBezTo>
                  <a:pt x="619914" y="1157332"/>
                  <a:pt x="627020" y="1182248"/>
                  <a:pt x="644715" y="1196726"/>
                </a:cubicBezTo>
                <a:cubicBezTo>
                  <a:pt x="651590" y="1202351"/>
                  <a:pt x="661570" y="1202345"/>
                  <a:pt x="669998" y="1205154"/>
                </a:cubicBezTo>
                <a:cubicBezTo>
                  <a:pt x="681235" y="1196726"/>
                  <a:pt x="693355" y="1189362"/>
                  <a:pt x="703709" y="1179871"/>
                </a:cubicBezTo>
                <a:cubicBezTo>
                  <a:pt x="718065" y="1166711"/>
                  <a:pt x="728155" y="1145518"/>
                  <a:pt x="737420" y="1129305"/>
                </a:cubicBezTo>
                <a:cubicBezTo>
                  <a:pt x="738372" y="1122164"/>
                  <a:pt x="746233" y="1037747"/>
                  <a:pt x="758489" y="1023959"/>
                </a:cubicBezTo>
                <a:cubicBezTo>
                  <a:pt x="763247" y="1018606"/>
                  <a:pt x="772535" y="1026768"/>
                  <a:pt x="779558" y="1028173"/>
                </a:cubicBezTo>
                <a:cubicBezTo>
                  <a:pt x="800301" y="1042003"/>
                  <a:pt x="800961" y="1039656"/>
                  <a:pt x="813268" y="1074525"/>
                </a:cubicBezTo>
                <a:cubicBezTo>
                  <a:pt x="817037" y="1085204"/>
                  <a:pt x="815880" y="1097025"/>
                  <a:pt x="817482" y="1108236"/>
                </a:cubicBezTo>
                <a:cubicBezTo>
                  <a:pt x="818690" y="1116694"/>
                  <a:pt x="817875" y="1125877"/>
                  <a:pt x="821696" y="1133519"/>
                </a:cubicBezTo>
                <a:cubicBezTo>
                  <a:pt x="823961" y="1138049"/>
                  <a:pt x="830447" y="1138704"/>
                  <a:pt x="834338" y="1141946"/>
                </a:cubicBezTo>
                <a:cubicBezTo>
                  <a:pt x="838916" y="1145761"/>
                  <a:pt x="842765" y="1150374"/>
                  <a:pt x="846979" y="1154588"/>
                </a:cubicBezTo>
                <a:cubicBezTo>
                  <a:pt x="890258" y="1146950"/>
                  <a:pt x="921176" y="1155614"/>
                  <a:pt x="943897" y="1116663"/>
                </a:cubicBezTo>
                <a:cubicBezTo>
                  <a:pt x="948202" y="1109283"/>
                  <a:pt x="946706" y="1099808"/>
                  <a:pt x="948111" y="1091380"/>
                </a:cubicBezTo>
                <a:cubicBezTo>
                  <a:pt x="950500" y="1053160"/>
                  <a:pt x="948174" y="1024838"/>
                  <a:pt x="960752" y="990249"/>
                </a:cubicBezTo>
                <a:cubicBezTo>
                  <a:pt x="962483" y="985489"/>
                  <a:pt x="966371" y="981821"/>
                  <a:pt x="969180" y="977607"/>
                </a:cubicBezTo>
                <a:cubicBezTo>
                  <a:pt x="973394" y="984630"/>
                  <a:pt x="978158" y="991351"/>
                  <a:pt x="981821" y="998676"/>
                </a:cubicBezTo>
                <a:cubicBezTo>
                  <a:pt x="990700" y="1016434"/>
                  <a:pt x="993149" y="1041781"/>
                  <a:pt x="1015532" y="1049242"/>
                </a:cubicBezTo>
                <a:cubicBezTo>
                  <a:pt x="1026275" y="1052823"/>
                  <a:pt x="1038006" y="1052051"/>
                  <a:pt x="1049243" y="1053456"/>
                </a:cubicBezTo>
                <a:cubicBezTo>
                  <a:pt x="1180956" y="1044048"/>
                  <a:pt x="1173782" y="1084089"/>
                  <a:pt x="1163016" y="981821"/>
                </a:cubicBezTo>
                <a:cubicBezTo>
                  <a:pt x="1162410" y="976062"/>
                  <a:pt x="1160207" y="970584"/>
                  <a:pt x="1158802" y="964966"/>
                </a:cubicBezTo>
                <a:cubicBezTo>
                  <a:pt x="1160207" y="953729"/>
                  <a:pt x="1152446" y="935320"/>
                  <a:pt x="1163016" y="931255"/>
                </a:cubicBezTo>
                <a:cubicBezTo>
                  <a:pt x="1190657" y="920624"/>
                  <a:pt x="1211703" y="943569"/>
                  <a:pt x="1230437" y="956538"/>
                </a:cubicBezTo>
                <a:cubicBezTo>
                  <a:pt x="1242929" y="965186"/>
                  <a:pt x="1268362" y="981821"/>
                  <a:pt x="1268362" y="981821"/>
                </a:cubicBezTo>
                <a:cubicBezTo>
                  <a:pt x="1300668" y="977607"/>
                  <a:pt x="1335621" y="982661"/>
                  <a:pt x="1365280" y="969179"/>
                </a:cubicBezTo>
                <a:cubicBezTo>
                  <a:pt x="1371255" y="966463"/>
                  <a:pt x="1353970" y="917285"/>
                  <a:pt x="1352638" y="914400"/>
                </a:cubicBezTo>
                <a:cubicBezTo>
                  <a:pt x="1304229" y="809513"/>
                  <a:pt x="1362806" y="955851"/>
                  <a:pt x="1327355" y="855406"/>
                </a:cubicBezTo>
                <a:cubicBezTo>
                  <a:pt x="1322320" y="841140"/>
                  <a:pt x="1310500" y="813268"/>
                  <a:pt x="1310500" y="813268"/>
                </a:cubicBezTo>
                <a:cubicBezTo>
                  <a:pt x="1313309" y="800627"/>
                  <a:pt x="1307210" y="780858"/>
                  <a:pt x="1318927" y="775344"/>
                </a:cubicBezTo>
                <a:cubicBezTo>
                  <a:pt x="1331524" y="769416"/>
                  <a:pt x="1416060" y="785211"/>
                  <a:pt x="1432701" y="787985"/>
                </a:cubicBezTo>
                <a:cubicBezTo>
                  <a:pt x="1439724" y="790794"/>
                  <a:pt x="1447005" y="793030"/>
                  <a:pt x="1453770" y="796413"/>
                </a:cubicBezTo>
                <a:cubicBezTo>
                  <a:pt x="1458300" y="798678"/>
                  <a:pt x="1466411" y="809904"/>
                  <a:pt x="1466411" y="804840"/>
                </a:cubicBezTo>
                <a:cubicBezTo>
                  <a:pt x="1466411" y="763768"/>
                  <a:pt x="1453776" y="749235"/>
                  <a:pt x="1441128" y="716350"/>
                </a:cubicBezTo>
                <a:cubicBezTo>
                  <a:pt x="1427452" y="680791"/>
                  <a:pt x="1439709" y="701578"/>
                  <a:pt x="1424273" y="678426"/>
                </a:cubicBezTo>
                <a:cubicBezTo>
                  <a:pt x="1419090" y="657692"/>
                  <a:pt x="1413711" y="652699"/>
                  <a:pt x="1436915" y="632073"/>
                </a:cubicBezTo>
                <a:cubicBezTo>
                  <a:pt x="1442268" y="627315"/>
                  <a:pt x="1450961" y="629264"/>
                  <a:pt x="1457984" y="627860"/>
                </a:cubicBezTo>
                <a:cubicBezTo>
                  <a:pt x="1460672" y="628935"/>
                  <a:pt x="1485093" y="639181"/>
                  <a:pt x="1491694" y="640501"/>
                </a:cubicBezTo>
                <a:cubicBezTo>
                  <a:pt x="1501433" y="642449"/>
                  <a:pt x="1511359" y="643310"/>
                  <a:pt x="1521191" y="644715"/>
                </a:cubicBezTo>
                <a:cubicBezTo>
                  <a:pt x="1533832" y="640501"/>
                  <a:pt x="1556832" y="645201"/>
                  <a:pt x="1559115" y="632073"/>
                </a:cubicBezTo>
                <a:cubicBezTo>
                  <a:pt x="1564076" y="603545"/>
                  <a:pt x="1545574" y="575758"/>
                  <a:pt x="1538046" y="547797"/>
                </a:cubicBezTo>
                <a:cubicBezTo>
                  <a:pt x="1535737" y="539219"/>
                  <a:pt x="1533933" y="530280"/>
                  <a:pt x="1529619" y="522514"/>
                </a:cubicBezTo>
                <a:cubicBezTo>
                  <a:pt x="1526725" y="517305"/>
                  <a:pt x="1520792" y="514451"/>
                  <a:pt x="1516977" y="509873"/>
                </a:cubicBezTo>
                <a:cubicBezTo>
                  <a:pt x="1513735" y="505982"/>
                  <a:pt x="1511359" y="501445"/>
                  <a:pt x="1508550" y="497231"/>
                </a:cubicBezTo>
                <a:cubicBezTo>
                  <a:pt x="1507145" y="491613"/>
                  <a:pt x="1504336" y="486167"/>
                  <a:pt x="1504336" y="480376"/>
                </a:cubicBezTo>
                <a:cubicBezTo>
                  <a:pt x="1504336" y="424850"/>
                  <a:pt x="1596253" y="466652"/>
                  <a:pt x="1626537" y="467734"/>
                </a:cubicBezTo>
                <a:cubicBezTo>
                  <a:pt x="1643392" y="466329"/>
                  <a:pt x="1667721" y="477593"/>
                  <a:pt x="1677103" y="463520"/>
                </a:cubicBezTo>
                <a:cubicBezTo>
                  <a:pt x="1686222" y="449841"/>
                  <a:pt x="1667939" y="431698"/>
                  <a:pt x="1660247" y="417168"/>
                </a:cubicBezTo>
                <a:cubicBezTo>
                  <a:pt x="1649330" y="396547"/>
                  <a:pt x="1615032" y="371953"/>
                  <a:pt x="1601254" y="358175"/>
                </a:cubicBezTo>
                <a:cubicBezTo>
                  <a:pt x="1594894" y="351815"/>
                  <a:pt x="1590017" y="344129"/>
                  <a:pt x="1584398" y="337106"/>
                </a:cubicBezTo>
                <a:cubicBezTo>
                  <a:pt x="1616897" y="315440"/>
                  <a:pt x="1587486" y="331069"/>
                  <a:pt x="1664461" y="337106"/>
                </a:cubicBezTo>
                <a:cubicBezTo>
                  <a:pt x="1713552" y="340956"/>
                  <a:pt x="1762784" y="342724"/>
                  <a:pt x="1811945" y="345533"/>
                </a:cubicBezTo>
                <a:cubicBezTo>
                  <a:pt x="1806327" y="338510"/>
                  <a:pt x="1801812" y="330439"/>
                  <a:pt x="1795090" y="324464"/>
                </a:cubicBezTo>
                <a:cubicBezTo>
                  <a:pt x="1788969" y="319023"/>
                  <a:pt x="1781346" y="315486"/>
                  <a:pt x="1774021" y="311823"/>
                </a:cubicBezTo>
                <a:cubicBezTo>
                  <a:pt x="1754830" y="302227"/>
                  <a:pt x="1748698" y="300572"/>
                  <a:pt x="1731882" y="294967"/>
                </a:cubicBezTo>
                <a:cubicBezTo>
                  <a:pt x="1726264" y="290753"/>
                  <a:pt x="1720742" y="286408"/>
                  <a:pt x="1715027" y="282326"/>
                </a:cubicBezTo>
                <a:cubicBezTo>
                  <a:pt x="1710906" y="279382"/>
                  <a:pt x="1705966" y="277479"/>
                  <a:pt x="1702385" y="273898"/>
                </a:cubicBezTo>
                <a:cubicBezTo>
                  <a:pt x="1694217" y="265730"/>
                  <a:pt x="1693171" y="258896"/>
                  <a:pt x="1689744" y="248615"/>
                </a:cubicBezTo>
                <a:cubicBezTo>
                  <a:pt x="1699760" y="158476"/>
                  <a:pt x="1686608" y="270571"/>
                  <a:pt x="1702385" y="160125"/>
                </a:cubicBezTo>
                <a:cubicBezTo>
                  <a:pt x="1704184" y="147534"/>
                  <a:pt x="1705393" y="134863"/>
                  <a:pt x="1706599" y="122201"/>
                </a:cubicBezTo>
                <a:cubicBezTo>
                  <a:pt x="1708203" y="105363"/>
                  <a:pt x="1708578" y="88400"/>
                  <a:pt x="1710813" y="71635"/>
                </a:cubicBezTo>
                <a:cubicBezTo>
                  <a:pt x="1711400" y="67232"/>
                  <a:pt x="1713336" y="63100"/>
                  <a:pt x="1715027" y="58993"/>
                </a:cubicBezTo>
                <a:cubicBezTo>
                  <a:pt x="1723173" y="39210"/>
                  <a:pt x="1740310" y="0"/>
                  <a:pt x="1740310" y="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3082063" flipH="1">
            <a:off x="6522898" y="1233738"/>
            <a:ext cx="792804" cy="538378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04800" y="2241620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04800" y="2775020"/>
            <a:ext cx="489147" cy="4253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4800" y="1752600"/>
            <a:ext cx="489147" cy="425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14400" y="2209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Not backtracked from (</a:t>
            </a:r>
            <a:r>
              <a:rPr lang="en-US" dirty="0" err="1" smtClean="0">
                <a:latin typeface="Arial Narrow" pitchFamily="34" charset="0"/>
              </a:rPr>
              <a:t>Unfinsihed</a:t>
            </a:r>
            <a:r>
              <a:rPr lang="en-US" dirty="0" smtClean="0">
                <a:latin typeface="Arial Narrow" pitchFamily="34" charset="0"/>
              </a:rPr>
              <a:t>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4400" y="2743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B</a:t>
            </a:r>
            <a:r>
              <a:rPr lang="en-US" dirty="0" smtClean="0">
                <a:latin typeface="Arial Narrow" pitchFamily="34" charset="0"/>
              </a:rPr>
              <a:t>acktracked from (Finished)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62200" y="3962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Back Edge =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Target is grey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000" y="60960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(1 </a:t>
            </a:r>
            <a:r>
              <a:rPr lang="en-US" sz="2800" dirty="0" smtClean="0">
                <a:latin typeface="Arial Narrow" pitchFamily="34" charset="0"/>
              </a:rPr>
              <a:t>(2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latin typeface="Arial Narrow" pitchFamily="34" charset="0"/>
              </a:rPr>
              <a:t>(3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latin typeface="Arial Narrow" pitchFamily="34" charset="0"/>
              </a:rPr>
              <a:t>(4 4) </a:t>
            </a:r>
            <a:r>
              <a:rPr lang="en-US" sz="2800" dirty="0" smtClean="0">
                <a:solidFill>
                  <a:srgbClr val="000000"/>
                </a:solidFill>
                <a:latin typeface="Arial Narrow" pitchFamily="34" charset="0"/>
              </a:rPr>
              <a:t>(5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rial Narrow" pitchFamily="34" charset="0"/>
              </a:rPr>
              <a:t>(6 6) (7 7) 5) 3) 2)    </a:t>
            </a:r>
            <a:endParaRPr lang="en-US" sz="2800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05600" y="2438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Back Edge =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Target is grey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34200" y="457200"/>
            <a:ext cx="175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Cross Edge = 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BEF6173D-402E-4B51-929F-42C1B7958311}"/>
              </a:ext>
            </a:extLst>
          </p:cNvPr>
          <p:cNvSpPr txBox="1"/>
          <p:nvPr/>
        </p:nvSpPr>
        <p:spPr>
          <a:xfrm>
            <a:off x="7239000" y="7620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arget black non-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o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verlapping interval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038600" y="19812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4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019800" y="10668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6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467600" y="150489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7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48400" y="22098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5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029200" y="28956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3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53000" y="4572000"/>
            <a:ext cx="54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791200" y="38862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4800" y="990600"/>
            <a:ext cx="4876800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How to detect edge types? Tree, Back, Forward, Cross..</a:t>
            </a:r>
          </a:p>
          <a:p>
            <a:endParaRPr lang="en-US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828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9BF8968-2E78-467E-9766-239898B1C91B}"/>
              </a:ext>
            </a:extLst>
          </p:cNvPr>
          <p:cNvSpPr txBox="1"/>
          <p:nvPr/>
        </p:nvSpPr>
        <p:spPr>
          <a:xfrm>
            <a:off x="2590800" y="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00FF"/>
                </a:solidFill>
                <a:latin typeface="Arial Narrow" pitchFamily="34" charset="0"/>
              </a:rPr>
              <a:t>DFS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DA9EF62-7E38-4827-B8CA-B72993665D84}"/>
              </a:ext>
            </a:extLst>
          </p:cNvPr>
          <p:cNvSpPr txBox="1"/>
          <p:nvPr/>
        </p:nvSpPr>
        <p:spPr>
          <a:xfrm>
            <a:off x="1905000" y="1960602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SzPct val="150000"/>
              <a:buFontTx/>
              <a:buChar char="♦"/>
            </a:pPr>
            <a:r>
              <a:rPr lang="en-US" i="0" dirty="0">
                <a:latin typeface="Arial Narrow" pitchFamily="34" charset="0"/>
              </a:rPr>
              <a:t>Walking on a graph with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dirty="0">
                <a:latin typeface="Arial Narrow" pitchFamily="34" charset="0"/>
              </a:rPr>
              <a:t>	--- </a:t>
            </a:r>
            <a:r>
              <a:rPr lang="en-US" i="0" dirty="0">
                <a:latin typeface="Arial Narrow" pitchFamily="34" charset="0"/>
              </a:rPr>
              <a:t>a pen (to number nodes and mark edges) and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dirty="0">
                <a:latin typeface="Arial Narrow" pitchFamily="34" charset="0"/>
              </a:rPr>
              <a:t>	--- a flag (representing your center of activity)</a:t>
            </a:r>
            <a:r>
              <a:rPr lang="en-US" i="0" dirty="0">
                <a:latin typeface="Arial Narrow" pitchFamily="34" charset="0"/>
              </a:rPr>
              <a:t> </a:t>
            </a:r>
            <a:endParaRPr lang="en-US" i="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BE2C314-3BCB-48C4-AB64-93D0A8AF4AAA}"/>
              </a:ext>
            </a:extLst>
          </p:cNvPr>
          <p:cNvSpPr txBox="1"/>
          <p:nvPr/>
        </p:nvSpPr>
        <p:spPr>
          <a:xfrm>
            <a:off x="1909214" y="3057942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SzPct val="150000"/>
              <a:buFontTx/>
              <a:buChar char="♦"/>
            </a:pPr>
            <a:r>
              <a:rPr lang="en-US" i="0" dirty="0">
                <a:latin typeface="Arial Narrow" pitchFamily="34" charset="0"/>
              </a:rPr>
              <a:t>Generates an informative DFS tree</a:t>
            </a:r>
            <a:endParaRPr lang="en-US" i="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751F98D-2C97-433A-BCDF-17F98377A91A}"/>
              </a:ext>
            </a:extLst>
          </p:cNvPr>
          <p:cNvSpPr txBox="1"/>
          <p:nvPr/>
        </p:nvSpPr>
        <p:spPr>
          <a:xfrm>
            <a:off x="1930984" y="4113074"/>
            <a:ext cx="66034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SzPct val="150000"/>
              <a:buFontTx/>
              <a:buChar char="♦"/>
            </a:pPr>
            <a:r>
              <a:rPr lang="en-US" i="0" dirty="0">
                <a:latin typeface="Arial Narrow" pitchFamily="34" charset="0"/>
              </a:rPr>
              <a:t>“Impatient visit </a:t>
            </a:r>
            <a:r>
              <a:rPr lang="en-US" i="0" dirty="0" smtClean="0">
                <a:latin typeface="Arial Narrow" pitchFamily="34" charset="0"/>
              </a:rPr>
              <a:t>to a museum</a:t>
            </a:r>
            <a:r>
              <a:rPr lang="en-US" i="0" dirty="0">
                <a:latin typeface="Arial Narrow" pitchFamily="34" charset="0"/>
              </a:rPr>
              <a:t>”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	</a:t>
            </a:r>
            <a:r>
              <a:rPr lang="en-US" dirty="0">
                <a:latin typeface="Arial Narrow" pitchFamily="34" charset="0"/>
              </a:rPr>
              <a:t>--- nodes are rooms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i="0" dirty="0">
                <a:latin typeface="Arial Narrow" pitchFamily="34" charset="0"/>
              </a:rPr>
              <a:t>	--- edges are doors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dirty="0">
                <a:latin typeface="Arial Narrow" pitchFamily="34" charset="0"/>
              </a:rPr>
              <a:t>	--- try always to see new rooms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i="0" dirty="0">
                <a:latin typeface="Arial Narrow" pitchFamily="34" charset="0"/>
              </a:rPr>
              <a:t>	--- if impossible, backtrack</a:t>
            </a:r>
            <a:r>
              <a:rPr lang="en-US" dirty="0">
                <a:latin typeface="Arial Narrow" pitchFamily="34" charset="0"/>
              </a:rPr>
              <a:t> to the room you originally came from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i="0" dirty="0">
                <a:latin typeface="Arial Narrow" pitchFamily="34" charset="0"/>
              </a:rPr>
              <a:t>	--- rather than backtracking from the </a:t>
            </a:r>
            <a:r>
              <a:rPr lang="en-US" i="0" dirty="0" smtClean="0">
                <a:latin typeface="Arial Narrow" pitchFamily="34" charset="0"/>
              </a:rPr>
              <a:t>Discovering </a:t>
            </a:r>
            <a:r>
              <a:rPr lang="en-US" i="0" dirty="0">
                <a:latin typeface="Arial Narrow" pitchFamily="34" charset="0"/>
              </a:rPr>
              <a:t>room, halt</a:t>
            </a:r>
          </a:p>
        </p:txBody>
      </p:sp>
      <p:pic>
        <p:nvPicPr>
          <p:cNvPr id="8" name="Picture 7" descr="Screen Shot 2021-03-23 at 10.18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124200"/>
            <a:ext cx="2590800" cy="186347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H="1">
            <a:off x="6400800" y="3200400"/>
            <a:ext cx="1981200" cy="1676400"/>
          </a:xfrm>
          <a:prstGeom prst="line">
            <a:avLst/>
          </a:prstGeom>
          <a:ln w="76200" cmpd="sng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00800" y="3276600"/>
            <a:ext cx="2057400" cy="1447800"/>
          </a:xfrm>
          <a:prstGeom prst="line">
            <a:avLst/>
          </a:prstGeom>
          <a:ln w="76200" cmpd="sng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1F5D193-A8F0-4A9A-969D-ED14D9BD2CD0}"/>
              </a:ext>
            </a:extLst>
          </p:cNvPr>
          <p:cNvSpPr txBox="1"/>
          <p:nvPr/>
        </p:nvSpPr>
        <p:spPr>
          <a:xfrm>
            <a:off x="1905000" y="13716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SzPct val="150000"/>
              <a:buFontTx/>
              <a:buChar char="♦"/>
            </a:pPr>
            <a:r>
              <a:rPr lang="en-US" i="0" dirty="0">
                <a:latin typeface="Arial Narrow" pitchFamily="34" charset="0"/>
              </a:rPr>
              <a:t>Very physical interpretation</a:t>
            </a:r>
            <a:endParaRPr lang="en-US" i="0" dirty="0">
              <a:solidFill>
                <a:srgbClr val="FF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565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/>
      <p:bldP spid="3" grpId="0" build="p"/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1828800" y="0"/>
            <a:ext cx="499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00FF"/>
                </a:solidFill>
                <a:latin typeface="Arial Narrow" pitchFamily="34" charset="0"/>
              </a:rPr>
              <a:t>Directed DFS Tree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06931" y="1143000"/>
            <a:ext cx="4774372" cy="376400"/>
            <a:chOff x="406931" y="1143000"/>
            <a:chExt cx="4774372" cy="3764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E075A47B-F442-4379-A016-8BF8784D5F23}"/>
                </a:ext>
              </a:extLst>
            </p:cNvPr>
            <p:cNvGrpSpPr/>
            <p:nvPr/>
          </p:nvGrpSpPr>
          <p:grpSpPr>
            <a:xfrm>
              <a:off x="406931" y="1150068"/>
              <a:ext cx="3403069" cy="369332"/>
              <a:chOff x="167526" y="6024081"/>
              <a:chExt cx="3403069" cy="369332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167526" y="6208747"/>
                <a:ext cx="990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1407787" y="6024081"/>
                <a:ext cx="2162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 Narrow" pitchFamily="34" charset="0"/>
                  </a:rPr>
                  <a:t>Detecting Back </a:t>
                </a:r>
                <a:r>
                  <a:rPr lang="en-US" dirty="0">
                    <a:latin typeface="Arial Narrow" pitchFamily="34" charset="0"/>
                  </a:rPr>
                  <a:t>Edges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C38A94E2-3087-4727-B508-8DD16A286DFF}"/>
                </a:ext>
              </a:extLst>
            </p:cNvPr>
            <p:cNvSpPr txBox="1"/>
            <p:nvPr/>
          </p:nvSpPr>
          <p:spPr>
            <a:xfrm>
              <a:off x="3657600" y="1143000"/>
              <a:ext cx="1523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>
                  <a:srgbClr val="FF0000"/>
                </a:buClr>
                <a:buSzPct val="150000"/>
              </a:pPr>
              <a:r>
                <a:rPr lang="en-US" dirty="0" smtClean="0">
                  <a:solidFill>
                    <a:srgbClr val="FF0000"/>
                  </a:solidFill>
                  <a:latin typeface="Arial Narrow" pitchFamily="34" charset="0"/>
                </a:rPr>
                <a:t>(t</a:t>
              </a:r>
              <a:r>
                <a:rPr lang="en-US" i="0" dirty="0" smtClean="0">
                  <a:solidFill>
                    <a:srgbClr val="FF0000"/>
                  </a:solidFill>
                  <a:latin typeface="Arial Narrow" pitchFamily="34" charset="0"/>
                </a:rPr>
                <a:t>o ancestors)</a:t>
              </a:r>
              <a:endParaRPr lang="en-US" i="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</p:grpSp>
      <p:sp>
        <p:nvSpPr>
          <p:cNvPr id="2" name="Oval 1"/>
          <p:cNvSpPr/>
          <p:nvPr/>
        </p:nvSpPr>
        <p:spPr>
          <a:xfrm>
            <a:off x="6255457" y="4832420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696432" y="3910765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927771" y="2918212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9477" y="1996556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16293" y="2181608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88313" y="1500280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41005" y="1067691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73508" y="4194351"/>
            <a:ext cx="489147" cy="42538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42168" y="3556282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39754" y="3130902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4366990" y="2359641"/>
            <a:ext cx="632416" cy="62086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5345284" y="3281297"/>
            <a:ext cx="422781" cy="691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6113945" y="4273849"/>
            <a:ext cx="386086" cy="55857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5345284" y="2544692"/>
            <a:ext cx="842643" cy="4358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6185579" y="1493071"/>
            <a:ext cx="175288" cy="68853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6533806" y="1863365"/>
            <a:ext cx="926141" cy="3805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6672970" y="4557436"/>
            <a:ext cx="772172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7584328" y="3556282"/>
            <a:ext cx="33754" cy="6380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7791021" y="3919366"/>
            <a:ext cx="422781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3850810" y="2349837"/>
            <a:ext cx="1883522" cy="1896184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6116294" y="2616601"/>
            <a:ext cx="523036" cy="1365060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227715" y="4873296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715" y="4873296"/>
                <a:ext cx="544632" cy="343627"/>
              </a:xfrm>
              <a:prstGeom prst="rect">
                <a:avLst/>
              </a:prstGeom>
              <a:blipFill rotWithShape="1">
                <a:blip r:embed="rId3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664454" y="3930222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54" y="3930222"/>
                <a:ext cx="54463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0029" y="2921098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029" y="2921098"/>
                <a:ext cx="54463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937724" y="2016014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724" y="2016014"/>
                <a:ext cx="54463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094697" y="2201065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697" y="2201065"/>
                <a:ext cx="54463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923923" y="1108567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923" y="1108567"/>
                <a:ext cx="54463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384760" y="1519737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760" y="1519737"/>
                <a:ext cx="54463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360571" y="4246062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571" y="4246062"/>
                <a:ext cx="544632" cy="343627"/>
              </a:xfrm>
              <a:prstGeom prst="rect">
                <a:avLst/>
              </a:prstGeom>
              <a:blipFill rotWithShape="1">
                <a:blip r:embed="rId10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328889" y="317177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889" y="3171778"/>
                <a:ext cx="544632" cy="343627"/>
              </a:xfrm>
              <a:prstGeom prst="rect">
                <a:avLst/>
              </a:prstGeom>
              <a:blipFill rotWithShape="1">
                <a:blip r:embed="rId11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142168" y="358294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168" y="3582948"/>
                <a:ext cx="544632" cy="343627"/>
              </a:xfrm>
              <a:prstGeom prst="rect">
                <a:avLst/>
              </a:prstGeom>
              <a:blipFill rotWithShape="1">
                <a:blip r:embed="rId12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reeform 44"/>
          <p:cNvSpPr/>
          <p:nvPr/>
        </p:nvSpPr>
        <p:spPr>
          <a:xfrm rot="8631544" flipH="1">
            <a:off x="6286060" y="3891632"/>
            <a:ext cx="1552555" cy="605436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189132" y="3409682"/>
            <a:ext cx="1158319" cy="699381"/>
          </a:xfrm>
          <a:custGeom>
            <a:avLst/>
            <a:gdLst>
              <a:gd name="connsiteX0" fmla="*/ 1263111 w 1263111"/>
              <a:gd name="connsiteY0" fmla="*/ 0 h 751698"/>
              <a:gd name="connsiteX1" fmla="*/ 1201118 w 1263111"/>
              <a:gd name="connsiteY1" fmla="*/ 15498 h 751698"/>
              <a:gd name="connsiteX2" fmla="*/ 1208867 w 1263111"/>
              <a:gd name="connsiteY2" fmla="*/ 92990 h 751698"/>
              <a:gd name="connsiteX3" fmla="*/ 1224366 w 1263111"/>
              <a:gd name="connsiteY3" fmla="*/ 154983 h 751698"/>
              <a:gd name="connsiteX4" fmla="*/ 1216617 w 1263111"/>
              <a:gd name="connsiteY4" fmla="*/ 178230 h 751698"/>
              <a:gd name="connsiteX5" fmla="*/ 1139125 w 1263111"/>
              <a:gd name="connsiteY5" fmla="*/ 170481 h 751698"/>
              <a:gd name="connsiteX6" fmla="*/ 1092630 w 1263111"/>
              <a:gd name="connsiteY6" fmla="*/ 139485 h 751698"/>
              <a:gd name="connsiteX7" fmla="*/ 1069383 w 1263111"/>
              <a:gd name="connsiteY7" fmla="*/ 131735 h 751698"/>
              <a:gd name="connsiteX8" fmla="*/ 968644 w 1263111"/>
              <a:gd name="connsiteY8" fmla="*/ 139485 h 751698"/>
              <a:gd name="connsiteX9" fmla="*/ 960894 w 1263111"/>
              <a:gd name="connsiteY9" fmla="*/ 162732 h 751698"/>
              <a:gd name="connsiteX10" fmla="*/ 953145 w 1263111"/>
              <a:gd name="connsiteY10" fmla="*/ 325464 h 751698"/>
              <a:gd name="connsiteX11" fmla="*/ 836908 w 1263111"/>
              <a:gd name="connsiteY11" fmla="*/ 309966 h 751698"/>
              <a:gd name="connsiteX12" fmla="*/ 790413 w 1263111"/>
              <a:gd name="connsiteY12" fmla="*/ 294468 h 751698"/>
              <a:gd name="connsiteX13" fmla="*/ 736169 w 1263111"/>
              <a:gd name="connsiteY13" fmla="*/ 302217 h 751698"/>
              <a:gd name="connsiteX14" fmla="*/ 705172 w 1263111"/>
              <a:gd name="connsiteY14" fmla="*/ 309966 h 751698"/>
              <a:gd name="connsiteX15" fmla="*/ 689674 w 1263111"/>
              <a:gd name="connsiteY15" fmla="*/ 333213 h 751698"/>
              <a:gd name="connsiteX16" fmla="*/ 658678 w 1263111"/>
              <a:gd name="connsiteY16" fmla="*/ 488197 h 751698"/>
              <a:gd name="connsiteX17" fmla="*/ 526942 w 1263111"/>
              <a:gd name="connsiteY17" fmla="*/ 480447 h 751698"/>
              <a:gd name="connsiteX18" fmla="*/ 480447 w 1263111"/>
              <a:gd name="connsiteY18" fmla="*/ 480447 h 751698"/>
              <a:gd name="connsiteX19" fmla="*/ 464949 w 1263111"/>
              <a:gd name="connsiteY19" fmla="*/ 526942 h 751698"/>
              <a:gd name="connsiteX20" fmla="*/ 457200 w 1263111"/>
              <a:gd name="connsiteY20" fmla="*/ 550190 h 751698"/>
              <a:gd name="connsiteX21" fmla="*/ 426203 w 1263111"/>
              <a:gd name="connsiteY21" fmla="*/ 588935 h 751698"/>
              <a:gd name="connsiteX22" fmla="*/ 364210 w 1263111"/>
              <a:gd name="connsiteY22" fmla="*/ 596685 h 751698"/>
              <a:gd name="connsiteX23" fmla="*/ 271220 w 1263111"/>
              <a:gd name="connsiteY23" fmla="*/ 604434 h 751698"/>
              <a:gd name="connsiteX24" fmla="*/ 263471 w 1263111"/>
              <a:gd name="connsiteY24" fmla="*/ 627681 h 751698"/>
              <a:gd name="connsiteX25" fmla="*/ 224725 w 1263111"/>
              <a:gd name="connsiteY25" fmla="*/ 658678 h 751698"/>
              <a:gd name="connsiteX26" fmla="*/ 201478 w 1263111"/>
              <a:gd name="connsiteY26" fmla="*/ 681925 h 751698"/>
              <a:gd name="connsiteX27" fmla="*/ 170481 w 1263111"/>
              <a:gd name="connsiteY27" fmla="*/ 689674 h 751698"/>
              <a:gd name="connsiteX28" fmla="*/ 147233 w 1263111"/>
              <a:gd name="connsiteY28" fmla="*/ 697424 h 751698"/>
              <a:gd name="connsiteX29" fmla="*/ 123986 w 1263111"/>
              <a:gd name="connsiteY29" fmla="*/ 712922 h 751698"/>
              <a:gd name="connsiteX30" fmla="*/ 54244 w 1263111"/>
              <a:gd name="connsiteY30" fmla="*/ 728420 h 751698"/>
              <a:gd name="connsiteX31" fmla="*/ 30996 w 1263111"/>
              <a:gd name="connsiteY31" fmla="*/ 736169 h 751698"/>
              <a:gd name="connsiteX32" fmla="*/ 0 w 1263111"/>
              <a:gd name="connsiteY32" fmla="*/ 751668 h 75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3111" h="751698">
                <a:moveTo>
                  <a:pt x="1263111" y="0"/>
                </a:moveTo>
                <a:cubicBezTo>
                  <a:pt x="1242447" y="5166"/>
                  <a:pt x="1211851" y="-2901"/>
                  <a:pt x="1201118" y="15498"/>
                </a:cubicBezTo>
                <a:cubicBezTo>
                  <a:pt x="1188038" y="37921"/>
                  <a:pt x="1204599" y="67384"/>
                  <a:pt x="1208867" y="92990"/>
                </a:cubicBezTo>
                <a:cubicBezTo>
                  <a:pt x="1212369" y="114001"/>
                  <a:pt x="1224366" y="154983"/>
                  <a:pt x="1224366" y="154983"/>
                </a:cubicBezTo>
                <a:cubicBezTo>
                  <a:pt x="1221783" y="162732"/>
                  <a:pt x="1224653" y="176769"/>
                  <a:pt x="1216617" y="178230"/>
                </a:cubicBezTo>
                <a:cubicBezTo>
                  <a:pt x="1191076" y="182874"/>
                  <a:pt x="1163903" y="178224"/>
                  <a:pt x="1139125" y="170481"/>
                </a:cubicBezTo>
                <a:cubicBezTo>
                  <a:pt x="1121346" y="164925"/>
                  <a:pt x="1110300" y="145376"/>
                  <a:pt x="1092630" y="139485"/>
                </a:cubicBezTo>
                <a:lnTo>
                  <a:pt x="1069383" y="131735"/>
                </a:lnTo>
                <a:cubicBezTo>
                  <a:pt x="1035803" y="134318"/>
                  <a:pt x="1001027" y="130233"/>
                  <a:pt x="968644" y="139485"/>
                </a:cubicBezTo>
                <a:cubicBezTo>
                  <a:pt x="960790" y="141729"/>
                  <a:pt x="961572" y="154592"/>
                  <a:pt x="960894" y="162732"/>
                </a:cubicBezTo>
                <a:cubicBezTo>
                  <a:pt x="956384" y="216850"/>
                  <a:pt x="955728" y="271220"/>
                  <a:pt x="953145" y="325464"/>
                </a:cubicBezTo>
                <a:cubicBezTo>
                  <a:pt x="915827" y="321732"/>
                  <a:pt x="874077" y="320103"/>
                  <a:pt x="836908" y="309966"/>
                </a:cubicBezTo>
                <a:cubicBezTo>
                  <a:pt x="821147" y="305668"/>
                  <a:pt x="790413" y="294468"/>
                  <a:pt x="790413" y="294468"/>
                </a:cubicBezTo>
                <a:cubicBezTo>
                  <a:pt x="772332" y="297051"/>
                  <a:pt x="754139" y="298950"/>
                  <a:pt x="736169" y="302217"/>
                </a:cubicBezTo>
                <a:cubicBezTo>
                  <a:pt x="725690" y="304122"/>
                  <a:pt x="714034" y="304058"/>
                  <a:pt x="705172" y="309966"/>
                </a:cubicBezTo>
                <a:cubicBezTo>
                  <a:pt x="697423" y="315132"/>
                  <a:pt x="694840" y="325464"/>
                  <a:pt x="689674" y="333213"/>
                </a:cubicBezTo>
                <a:cubicBezTo>
                  <a:pt x="662624" y="414364"/>
                  <a:pt x="676486" y="363536"/>
                  <a:pt x="658678" y="488197"/>
                </a:cubicBezTo>
                <a:cubicBezTo>
                  <a:pt x="614766" y="485614"/>
                  <a:pt x="570712" y="484824"/>
                  <a:pt x="526942" y="480447"/>
                </a:cubicBezTo>
                <a:cubicBezTo>
                  <a:pt x="479256" y="475678"/>
                  <a:pt x="528132" y="464552"/>
                  <a:pt x="480447" y="480447"/>
                </a:cubicBezTo>
                <a:lnTo>
                  <a:pt x="464949" y="526942"/>
                </a:lnTo>
                <a:lnTo>
                  <a:pt x="457200" y="550190"/>
                </a:lnTo>
                <a:cubicBezTo>
                  <a:pt x="450312" y="570854"/>
                  <a:pt x="451906" y="581925"/>
                  <a:pt x="426203" y="588935"/>
                </a:cubicBezTo>
                <a:cubicBezTo>
                  <a:pt x="406112" y="594415"/>
                  <a:pt x="384932" y="594613"/>
                  <a:pt x="364210" y="596685"/>
                </a:cubicBezTo>
                <a:cubicBezTo>
                  <a:pt x="333260" y="599780"/>
                  <a:pt x="302217" y="601851"/>
                  <a:pt x="271220" y="604434"/>
                </a:cubicBezTo>
                <a:cubicBezTo>
                  <a:pt x="268637" y="612183"/>
                  <a:pt x="267674" y="620677"/>
                  <a:pt x="263471" y="627681"/>
                </a:cubicBezTo>
                <a:cubicBezTo>
                  <a:pt x="254452" y="642712"/>
                  <a:pt x="237397" y="648118"/>
                  <a:pt x="224725" y="658678"/>
                </a:cubicBezTo>
                <a:cubicBezTo>
                  <a:pt x="216306" y="665694"/>
                  <a:pt x="210993" y="676488"/>
                  <a:pt x="201478" y="681925"/>
                </a:cubicBezTo>
                <a:cubicBezTo>
                  <a:pt x="192231" y="687209"/>
                  <a:pt x="180722" y="686748"/>
                  <a:pt x="170481" y="689674"/>
                </a:cubicBezTo>
                <a:cubicBezTo>
                  <a:pt x="162627" y="691918"/>
                  <a:pt x="154539" y="693771"/>
                  <a:pt x="147233" y="697424"/>
                </a:cubicBezTo>
                <a:cubicBezTo>
                  <a:pt x="138903" y="701589"/>
                  <a:pt x="132316" y="708757"/>
                  <a:pt x="123986" y="712922"/>
                </a:cubicBezTo>
                <a:cubicBezTo>
                  <a:pt x="103053" y="723389"/>
                  <a:pt x="75673" y="723658"/>
                  <a:pt x="54244" y="728420"/>
                </a:cubicBezTo>
                <a:cubicBezTo>
                  <a:pt x="46270" y="730192"/>
                  <a:pt x="38745" y="733586"/>
                  <a:pt x="30996" y="736169"/>
                </a:cubicBezTo>
                <a:cubicBezTo>
                  <a:pt x="5600" y="753101"/>
                  <a:pt x="17062" y="751668"/>
                  <a:pt x="0" y="751668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B6F96B4B-CCC1-467D-80F7-186CFBE8759A}"/>
              </a:ext>
            </a:extLst>
          </p:cNvPr>
          <p:cNvSpPr/>
          <p:nvPr/>
        </p:nvSpPr>
        <p:spPr>
          <a:xfrm>
            <a:off x="6742994" y="3972514"/>
            <a:ext cx="1661620" cy="1160482"/>
          </a:xfrm>
          <a:custGeom>
            <a:avLst/>
            <a:gdLst>
              <a:gd name="connsiteX0" fmla="*/ 0 w 1811945"/>
              <a:gd name="connsiteY0" fmla="*/ 1205154 h 1247292"/>
              <a:gd name="connsiteX1" fmla="*/ 50566 w 1811945"/>
              <a:gd name="connsiteY1" fmla="*/ 1158802 h 1247292"/>
              <a:gd name="connsiteX2" fmla="*/ 71635 w 1811945"/>
              <a:gd name="connsiteY2" fmla="*/ 1125091 h 1247292"/>
              <a:gd name="connsiteX3" fmla="*/ 80063 w 1811945"/>
              <a:gd name="connsiteY3" fmla="*/ 1112450 h 1247292"/>
              <a:gd name="connsiteX4" fmla="*/ 92704 w 1811945"/>
              <a:gd name="connsiteY4" fmla="*/ 1104022 h 1247292"/>
              <a:gd name="connsiteX5" fmla="*/ 105346 w 1811945"/>
              <a:gd name="connsiteY5" fmla="*/ 1112450 h 1247292"/>
              <a:gd name="connsiteX6" fmla="*/ 126415 w 1811945"/>
              <a:gd name="connsiteY6" fmla="*/ 1154588 h 1247292"/>
              <a:gd name="connsiteX7" fmla="*/ 143270 w 1811945"/>
              <a:gd name="connsiteY7" fmla="*/ 1163015 h 1247292"/>
              <a:gd name="connsiteX8" fmla="*/ 181195 w 1811945"/>
              <a:gd name="connsiteY8" fmla="*/ 1222009 h 1247292"/>
              <a:gd name="connsiteX9" fmla="*/ 214905 w 1811945"/>
              <a:gd name="connsiteY9" fmla="*/ 1247292 h 1247292"/>
              <a:gd name="connsiteX10" fmla="*/ 269685 w 1811945"/>
              <a:gd name="connsiteY10" fmla="*/ 1222009 h 1247292"/>
              <a:gd name="connsiteX11" fmla="*/ 282327 w 1811945"/>
              <a:gd name="connsiteY11" fmla="*/ 1192512 h 1247292"/>
              <a:gd name="connsiteX12" fmla="*/ 290754 w 1811945"/>
              <a:gd name="connsiteY12" fmla="*/ 1116663 h 1247292"/>
              <a:gd name="connsiteX13" fmla="*/ 307609 w 1811945"/>
              <a:gd name="connsiteY13" fmla="*/ 1095594 h 1247292"/>
              <a:gd name="connsiteX14" fmla="*/ 345534 w 1811945"/>
              <a:gd name="connsiteY14" fmla="*/ 1116663 h 1247292"/>
              <a:gd name="connsiteX15" fmla="*/ 387672 w 1811945"/>
              <a:gd name="connsiteY15" fmla="*/ 1188298 h 1247292"/>
              <a:gd name="connsiteX16" fmla="*/ 404527 w 1811945"/>
              <a:gd name="connsiteY16" fmla="*/ 1213581 h 1247292"/>
              <a:gd name="connsiteX17" fmla="*/ 425597 w 1811945"/>
              <a:gd name="connsiteY17" fmla="*/ 1222009 h 1247292"/>
              <a:gd name="connsiteX18" fmla="*/ 488804 w 1811945"/>
              <a:gd name="connsiteY18" fmla="*/ 1209367 h 1247292"/>
              <a:gd name="connsiteX19" fmla="*/ 505659 w 1811945"/>
              <a:gd name="connsiteY19" fmla="*/ 1184085 h 1247292"/>
              <a:gd name="connsiteX20" fmla="*/ 535156 w 1811945"/>
              <a:gd name="connsiteY20" fmla="*/ 1116663 h 1247292"/>
              <a:gd name="connsiteX21" fmla="*/ 539370 w 1811945"/>
              <a:gd name="connsiteY21" fmla="*/ 1074525 h 1247292"/>
              <a:gd name="connsiteX22" fmla="*/ 602577 w 1811945"/>
              <a:gd name="connsiteY22" fmla="*/ 1120877 h 1247292"/>
              <a:gd name="connsiteX23" fmla="*/ 611005 w 1811945"/>
              <a:gd name="connsiteY23" fmla="*/ 1137732 h 1247292"/>
              <a:gd name="connsiteX24" fmla="*/ 644715 w 1811945"/>
              <a:gd name="connsiteY24" fmla="*/ 1196726 h 1247292"/>
              <a:gd name="connsiteX25" fmla="*/ 669998 w 1811945"/>
              <a:gd name="connsiteY25" fmla="*/ 1205154 h 1247292"/>
              <a:gd name="connsiteX26" fmla="*/ 703709 w 1811945"/>
              <a:gd name="connsiteY26" fmla="*/ 1179871 h 1247292"/>
              <a:gd name="connsiteX27" fmla="*/ 737420 w 1811945"/>
              <a:gd name="connsiteY27" fmla="*/ 1129305 h 1247292"/>
              <a:gd name="connsiteX28" fmla="*/ 758489 w 1811945"/>
              <a:gd name="connsiteY28" fmla="*/ 1023959 h 1247292"/>
              <a:gd name="connsiteX29" fmla="*/ 779558 w 1811945"/>
              <a:gd name="connsiteY29" fmla="*/ 1028173 h 1247292"/>
              <a:gd name="connsiteX30" fmla="*/ 813268 w 1811945"/>
              <a:gd name="connsiteY30" fmla="*/ 1074525 h 1247292"/>
              <a:gd name="connsiteX31" fmla="*/ 817482 w 1811945"/>
              <a:gd name="connsiteY31" fmla="*/ 1108236 h 1247292"/>
              <a:gd name="connsiteX32" fmla="*/ 821696 w 1811945"/>
              <a:gd name="connsiteY32" fmla="*/ 1133519 h 1247292"/>
              <a:gd name="connsiteX33" fmla="*/ 834338 w 1811945"/>
              <a:gd name="connsiteY33" fmla="*/ 1141946 h 1247292"/>
              <a:gd name="connsiteX34" fmla="*/ 846979 w 1811945"/>
              <a:gd name="connsiteY34" fmla="*/ 1154588 h 1247292"/>
              <a:gd name="connsiteX35" fmla="*/ 943897 w 1811945"/>
              <a:gd name="connsiteY35" fmla="*/ 1116663 h 1247292"/>
              <a:gd name="connsiteX36" fmla="*/ 948111 w 1811945"/>
              <a:gd name="connsiteY36" fmla="*/ 1091380 h 1247292"/>
              <a:gd name="connsiteX37" fmla="*/ 960752 w 1811945"/>
              <a:gd name="connsiteY37" fmla="*/ 990249 h 1247292"/>
              <a:gd name="connsiteX38" fmla="*/ 969180 w 1811945"/>
              <a:gd name="connsiteY38" fmla="*/ 977607 h 1247292"/>
              <a:gd name="connsiteX39" fmla="*/ 981821 w 1811945"/>
              <a:gd name="connsiteY39" fmla="*/ 998676 h 1247292"/>
              <a:gd name="connsiteX40" fmla="*/ 1015532 w 1811945"/>
              <a:gd name="connsiteY40" fmla="*/ 1049242 h 1247292"/>
              <a:gd name="connsiteX41" fmla="*/ 1049243 w 1811945"/>
              <a:gd name="connsiteY41" fmla="*/ 1053456 h 1247292"/>
              <a:gd name="connsiteX42" fmla="*/ 1163016 w 1811945"/>
              <a:gd name="connsiteY42" fmla="*/ 981821 h 1247292"/>
              <a:gd name="connsiteX43" fmla="*/ 1158802 w 1811945"/>
              <a:gd name="connsiteY43" fmla="*/ 964966 h 1247292"/>
              <a:gd name="connsiteX44" fmla="*/ 1163016 w 1811945"/>
              <a:gd name="connsiteY44" fmla="*/ 931255 h 1247292"/>
              <a:gd name="connsiteX45" fmla="*/ 1230437 w 1811945"/>
              <a:gd name="connsiteY45" fmla="*/ 956538 h 1247292"/>
              <a:gd name="connsiteX46" fmla="*/ 1268362 w 1811945"/>
              <a:gd name="connsiteY46" fmla="*/ 981821 h 1247292"/>
              <a:gd name="connsiteX47" fmla="*/ 1365280 w 1811945"/>
              <a:gd name="connsiteY47" fmla="*/ 969179 h 1247292"/>
              <a:gd name="connsiteX48" fmla="*/ 1352638 w 1811945"/>
              <a:gd name="connsiteY48" fmla="*/ 914400 h 1247292"/>
              <a:gd name="connsiteX49" fmla="*/ 1327355 w 1811945"/>
              <a:gd name="connsiteY49" fmla="*/ 855406 h 1247292"/>
              <a:gd name="connsiteX50" fmla="*/ 1310500 w 1811945"/>
              <a:gd name="connsiteY50" fmla="*/ 813268 h 1247292"/>
              <a:gd name="connsiteX51" fmla="*/ 1318927 w 1811945"/>
              <a:gd name="connsiteY51" fmla="*/ 775344 h 1247292"/>
              <a:gd name="connsiteX52" fmla="*/ 1432701 w 1811945"/>
              <a:gd name="connsiteY52" fmla="*/ 787985 h 1247292"/>
              <a:gd name="connsiteX53" fmla="*/ 1453770 w 1811945"/>
              <a:gd name="connsiteY53" fmla="*/ 796413 h 1247292"/>
              <a:gd name="connsiteX54" fmla="*/ 1466411 w 1811945"/>
              <a:gd name="connsiteY54" fmla="*/ 804840 h 1247292"/>
              <a:gd name="connsiteX55" fmla="*/ 1441128 w 1811945"/>
              <a:gd name="connsiteY55" fmla="*/ 716350 h 1247292"/>
              <a:gd name="connsiteX56" fmla="*/ 1424273 w 1811945"/>
              <a:gd name="connsiteY56" fmla="*/ 678426 h 1247292"/>
              <a:gd name="connsiteX57" fmla="*/ 1436915 w 1811945"/>
              <a:gd name="connsiteY57" fmla="*/ 632073 h 1247292"/>
              <a:gd name="connsiteX58" fmla="*/ 1457984 w 1811945"/>
              <a:gd name="connsiteY58" fmla="*/ 627860 h 1247292"/>
              <a:gd name="connsiteX59" fmla="*/ 1491694 w 1811945"/>
              <a:gd name="connsiteY59" fmla="*/ 640501 h 1247292"/>
              <a:gd name="connsiteX60" fmla="*/ 1521191 w 1811945"/>
              <a:gd name="connsiteY60" fmla="*/ 644715 h 1247292"/>
              <a:gd name="connsiteX61" fmla="*/ 1559115 w 1811945"/>
              <a:gd name="connsiteY61" fmla="*/ 632073 h 1247292"/>
              <a:gd name="connsiteX62" fmla="*/ 1538046 w 1811945"/>
              <a:gd name="connsiteY62" fmla="*/ 547797 h 1247292"/>
              <a:gd name="connsiteX63" fmla="*/ 1529619 w 1811945"/>
              <a:gd name="connsiteY63" fmla="*/ 522514 h 1247292"/>
              <a:gd name="connsiteX64" fmla="*/ 1516977 w 1811945"/>
              <a:gd name="connsiteY64" fmla="*/ 509873 h 1247292"/>
              <a:gd name="connsiteX65" fmla="*/ 1508550 w 1811945"/>
              <a:gd name="connsiteY65" fmla="*/ 497231 h 1247292"/>
              <a:gd name="connsiteX66" fmla="*/ 1504336 w 1811945"/>
              <a:gd name="connsiteY66" fmla="*/ 480376 h 1247292"/>
              <a:gd name="connsiteX67" fmla="*/ 1626537 w 1811945"/>
              <a:gd name="connsiteY67" fmla="*/ 467734 h 1247292"/>
              <a:gd name="connsiteX68" fmla="*/ 1677103 w 1811945"/>
              <a:gd name="connsiteY68" fmla="*/ 463520 h 1247292"/>
              <a:gd name="connsiteX69" fmla="*/ 1660247 w 1811945"/>
              <a:gd name="connsiteY69" fmla="*/ 417168 h 1247292"/>
              <a:gd name="connsiteX70" fmla="*/ 1601254 w 1811945"/>
              <a:gd name="connsiteY70" fmla="*/ 358175 h 1247292"/>
              <a:gd name="connsiteX71" fmla="*/ 1584398 w 1811945"/>
              <a:gd name="connsiteY71" fmla="*/ 337106 h 1247292"/>
              <a:gd name="connsiteX72" fmla="*/ 1664461 w 1811945"/>
              <a:gd name="connsiteY72" fmla="*/ 337106 h 1247292"/>
              <a:gd name="connsiteX73" fmla="*/ 1811945 w 1811945"/>
              <a:gd name="connsiteY73" fmla="*/ 345533 h 1247292"/>
              <a:gd name="connsiteX74" fmla="*/ 1795090 w 1811945"/>
              <a:gd name="connsiteY74" fmla="*/ 324464 h 1247292"/>
              <a:gd name="connsiteX75" fmla="*/ 1774021 w 1811945"/>
              <a:gd name="connsiteY75" fmla="*/ 311823 h 1247292"/>
              <a:gd name="connsiteX76" fmla="*/ 1731882 w 1811945"/>
              <a:gd name="connsiteY76" fmla="*/ 294967 h 1247292"/>
              <a:gd name="connsiteX77" fmla="*/ 1715027 w 1811945"/>
              <a:gd name="connsiteY77" fmla="*/ 282326 h 1247292"/>
              <a:gd name="connsiteX78" fmla="*/ 1702385 w 1811945"/>
              <a:gd name="connsiteY78" fmla="*/ 273898 h 1247292"/>
              <a:gd name="connsiteX79" fmla="*/ 1689744 w 1811945"/>
              <a:gd name="connsiteY79" fmla="*/ 248615 h 1247292"/>
              <a:gd name="connsiteX80" fmla="*/ 1702385 w 1811945"/>
              <a:gd name="connsiteY80" fmla="*/ 160125 h 1247292"/>
              <a:gd name="connsiteX81" fmla="*/ 1706599 w 1811945"/>
              <a:gd name="connsiteY81" fmla="*/ 122201 h 1247292"/>
              <a:gd name="connsiteX82" fmla="*/ 1710813 w 1811945"/>
              <a:gd name="connsiteY82" fmla="*/ 71635 h 1247292"/>
              <a:gd name="connsiteX83" fmla="*/ 1715027 w 1811945"/>
              <a:gd name="connsiteY83" fmla="*/ 58993 h 1247292"/>
              <a:gd name="connsiteX84" fmla="*/ 1740310 w 1811945"/>
              <a:gd name="connsiteY84" fmla="*/ 0 h 124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811945" h="1247292">
                <a:moveTo>
                  <a:pt x="0" y="1205154"/>
                </a:moveTo>
                <a:cubicBezTo>
                  <a:pt x="38677" y="1166477"/>
                  <a:pt x="20998" y="1180978"/>
                  <a:pt x="50566" y="1158802"/>
                </a:cubicBezTo>
                <a:cubicBezTo>
                  <a:pt x="57589" y="1147565"/>
                  <a:pt x="64521" y="1136270"/>
                  <a:pt x="71635" y="1125091"/>
                </a:cubicBezTo>
                <a:cubicBezTo>
                  <a:pt x="74354" y="1120818"/>
                  <a:pt x="75849" y="1115259"/>
                  <a:pt x="80063" y="1112450"/>
                </a:cubicBezTo>
                <a:lnTo>
                  <a:pt x="92704" y="1104022"/>
                </a:lnTo>
                <a:cubicBezTo>
                  <a:pt x="96918" y="1106831"/>
                  <a:pt x="102537" y="1108236"/>
                  <a:pt x="105346" y="1112450"/>
                </a:cubicBezTo>
                <a:cubicBezTo>
                  <a:pt x="114057" y="1125516"/>
                  <a:pt x="112369" y="1147565"/>
                  <a:pt x="126415" y="1154588"/>
                </a:cubicBezTo>
                <a:lnTo>
                  <a:pt x="143270" y="1163015"/>
                </a:lnTo>
                <a:cubicBezTo>
                  <a:pt x="156459" y="1189392"/>
                  <a:pt x="159569" y="1202047"/>
                  <a:pt x="181195" y="1222009"/>
                </a:cubicBezTo>
                <a:cubicBezTo>
                  <a:pt x="191516" y="1231536"/>
                  <a:pt x="214905" y="1247292"/>
                  <a:pt x="214905" y="1247292"/>
                </a:cubicBezTo>
                <a:cubicBezTo>
                  <a:pt x="233903" y="1241864"/>
                  <a:pt x="255940" y="1238809"/>
                  <a:pt x="269685" y="1222009"/>
                </a:cubicBezTo>
                <a:cubicBezTo>
                  <a:pt x="276459" y="1213730"/>
                  <a:pt x="278113" y="1202344"/>
                  <a:pt x="282327" y="1192512"/>
                </a:cubicBezTo>
                <a:cubicBezTo>
                  <a:pt x="285136" y="1167229"/>
                  <a:pt x="284333" y="1141278"/>
                  <a:pt x="290754" y="1116663"/>
                </a:cubicBezTo>
                <a:cubicBezTo>
                  <a:pt x="293024" y="1107960"/>
                  <a:pt x="298615" y="1095594"/>
                  <a:pt x="307609" y="1095594"/>
                </a:cubicBezTo>
                <a:cubicBezTo>
                  <a:pt x="322070" y="1095594"/>
                  <a:pt x="332892" y="1109640"/>
                  <a:pt x="345534" y="1116663"/>
                </a:cubicBezTo>
                <a:cubicBezTo>
                  <a:pt x="386837" y="1199269"/>
                  <a:pt x="353319" y="1141062"/>
                  <a:pt x="387672" y="1188298"/>
                </a:cubicBezTo>
                <a:cubicBezTo>
                  <a:pt x="393629" y="1196490"/>
                  <a:pt x="396957" y="1206852"/>
                  <a:pt x="404527" y="1213581"/>
                </a:cubicBezTo>
                <a:cubicBezTo>
                  <a:pt x="410181" y="1218606"/>
                  <a:pt x="418574" y="1219200"/>
                  <a:pt x="425597" y="1222009"/>
                </a:cubicBezTo>
                <a:cubicBezTo>
                  <a:pt x="446666" y="1217795"/>
                  <a:pt x="469386" y="1218565"/>
                  <a:pt x="488804" y="1209367"/>
                </a:cubicBezTo>
                <a:cubicBezTo>
                  <a:pt x="497957" y="1205031"/>
                  <a:pt x="500448" y="1192770"/>
                  <a:pt x="505659" y="1184085"/>
                </a:cubicBezTo>
                <a:cubicBezTo>
                  <a:pt x="529800" y="1143850"/>
                  <a:pt x="524094" y="1155378"/>
                  <a:pt x="535156" y="1116663"/>
                </a:cubicBezTo>
                <a:cubicBezTo>
                  <a:pt x="536561" y="1102617"/>
                  <a:pt x="525751" y="1078239"/>
                  <a:pt x="539370" y="1074525"/>
                </a:cubicBezTo>
                <a:cubicBezTo>
                  <a:pt x="543984" y="1073267"/>
                  <a:pt x="591668" y="1112150"/>
                  <a:pt x="602577" y="1120877"/>
                </a:cubicBezTo>
                <a:cubicBezTo>
                  <a:pt x="605386" y="1126495"/>
                  <a:pt x="608406" y="1132013"/>
                  <a:pt x="611005" y="1137732"/>
                </a:cubicBezTo>
                <a:cubicBezTo>
                  <a:pt x="619914" y="1157332"/>
                  <a:pt x="627020" y="1182248"/>
                  <a:pt x="644715" y="1196726"/>
                </a:cubicBezTo>
                <a:cubicBezTo>
                  <a:pt x="651590" y="1202351"/>
                  <a:pt x="661570" y="1202345"/>
                  <a:pt x="669998" y="1205154"/>
                </a:cubicBezTo>
                <a:cubicBezTo>
                  <a:pt x="681235" y="1196726"/>
                  <a:pt x="693355" y="1189362"/>
                  <a:pt x="703709" y="1179871"/>
                </a:cubicBezTo>
                <a:cubicBezTo>
                  <a:pt x="718065" y="1166711"/>
                  <a:pt x="728155" y="1145518"/>
                  <a:pt x="737420" y="1129305"/>
                </a:cubicBezTo>
                <a:cubicBezTo>
                  <a:pt x="738372" y="1122164"/>
                  <a:pt x="746233" y="1037747"/>
                  <a:pt x="758489" y="1023959"/>
                </a:cubicBezTo>
                <a:cubicBezTo>
                  <a:pt x="763247" y="1018606"/>
                  <a:pt x="772535" y="1026768"/>
                  <a:pt x="779558" y="1028173"/>
                </a:cubicBezTo>
                <a:cubicBezTo>
                  <a:pt x="800301" y="1042003"/>
                  <a:pt x="800961" y="1039656"/>
                  <a:pt x="813268" y="1074525"/>
                </a:cubicBezTo>
                <a:cubicBezTo>
                  <a:pt x="817037" y="1085204"/>
                  <a:pt x="815880" y="1097025"/>
                  <a:pt x="817482" y="1108236"/>
                </a:cubicBezTo>
                <a:cubicBezTo>
                  <a:pt x="818690" y="1116694"/>
                  <a:pt x="817875" y="1125877"/>
                  <a:pt x="821696" y="1133519"/>
                </a:cubicBezTo>
                <a:cubicBezTo>
                  <a:pt x="823961" y="1138049"/>
                  <a:pt x="830447" y="1138704"/>
                  <a:pt x="834338" y="1141946"/>
                </a:cubicBezTo>
                <a:cubicBezTo>
                  <a:pt x="838916" y="1145761"/>
                  <a:pt x="842765" y="1150374"/>
                  <a:pt x="846979" y="1154588"/>
                </a:cubicBezTo>
                <a:cubicBezTo>
                  <a:pt x="890258" y="1146950"/>
                  <a:pt x="921176" y="1155614"/>
                  <a:pt x="943897" y="1116663"/>
                </a:cubicBezTo>
                <a:cubicBezTo>
                  <a:pt x="948202" y="1109283"/>
                  <a:pt x="946706" y="1099808"/>
                  <a:pt x="948111" y="1091380"/>
                </a:cubicBezTo>
                <a:cubicBezTo>
                  <a:pt x="950500" y="1053160"/>
                  <a:pt x="948174" y="1024838"/>
                  <a:pt x="960752" y="990249"/>
                </a:cubicBezTo>
                <a:cubicBezTo>
                  <a:pt x="962483" y="985489"/>
                  <a:pt x="966371" y="981821"/>
                  <a:pt x="969180" y="977607"/>
                </a:cubicBezTo>
                <a:cubicBezTo>
                  <a:pt x="973394" y="984630"/>
                  <a:pt x="978158" y="991351"/>
                  <a:pt x="981821" y="998676"/>
                </a:cubicBezTo>
                <a:cubicBezTo>
                  <a:pt x="990700" y="1016434"/>
                  <a:pt x="993149" y="1041781"/>
                  <a:pt x="1015532" y="1049242"/>
                </a:cubicBezTo>
                <a:cubicBezTo>
                  <a:pt x="1026275" y="1052823"/>
                  <a:pt x="1038006" y="1052051"/>
                  <a:pt x="1049243" y="1053456"/>
                </a:cubicBezTo>
                <a:cubicBezTo>
                  <a:pt x="1180956" y="1044048"/>
                  <a:pt x="1173782" y="1084089"/>
                  <a:pt x="1163016" y="981821"/>
                </a:cubicBezTo>
                <a:cubicBezTo>
                  <a:pt x="1162410" y="976062"/>
                  <a:pt x="1160207" y="970584"/>
                  <a:pt x="1158802" y="964966"/>
                </a:cubicBezTo>
                <a:cubicBezTo>
                  <a:pt x="1160207" y="953729"/>
                  <a:pt x="1152446" y="935320"/>
                  <a:pt x="1163016" y="931255"/>
                </a:cubicBezTo>
                <a:cubicBezTo>
                  <a:pt x="1190657" y="920624"/>
                  <a:pt x="1211703" y="943569"/>
                  <a:pt x="1230437" y="956538"/>
                </a:cubicBezTo>
                <a:cubicBezTo>
                  <a:pt x="1242929" y="965186"/>
                  <a:pt x="1268362" y="981821"/>
                  <a:pt x="1268362" y="981821"/>
                </a:cubicBezTo>
                <a:cubicBezTo>
                  <a:pt x="1300668" y="977607"/>
                  <a:pt x="1335621" y="982661"/>
                  <a:pt x="1365280" y="969179"/>
                </a:cubicBezTo>
                <a:cubicBezTo>
                  <a:pt x="1371255" y="966463"/>
                  <a:pt x="1353970" y="917285"/>
                  <a:pt x="1352638" y="914400"/>
                </a:cubicBezTo>
                <a:cubicBezTo>
                  <a:pt x="1304229" y="809513"/>
                  <a:pt x="1362806" y="955851"/>
                  <a:pt x="1327355" y="855406"/>
                </a:cubicBezTo>
                <a:cubicBezTo>
                  <a:pt x="1322320" y="841140"/>
                  <a:pt x="1310500" y="813268"/>
                  <a:pt x="1310500" y="813268"/>
                </a:cubicBezTo>
                <a:cubicBezTo>
                  <a:pt x="1313309" y="800627"/>
                  <a:pt x="1307210" y="780858"/>
                  <a:pt x="1318927" y="775344"/>
                </a:cubicBezTo>
                <a:cubicBezTo>
                  <a:pt x="1331524" y="769416"/>
                  <a:pt x="1416060" y="785211"/>
                  <a:pt x="1432701" y="787985"/>
                </a:cubicBezTo>
                <a:cubicBezTo>
                  <a:pt x="1439724" y="790794"/>
                  <a:pt x="1447005" y="793030"/>
                  <a:pt x="1453770" y="796413"/>
                </a:cubicBezTo>
                <a:cubicBezTo>
                  <a:pt x="1458300" y="798678"/>
                  <a:pt x="1466411" y="809904"/>
                  <a:pt x="1466411" y="804840"/>
                </a:cubicBezTo>
                <a:cubicBezTo>
                  <a:pt x="1466411" y="763768"/>
                  <a:pt x="1453776" y="749235"/>
                  <a:pt x="1441128" y="716350"/>
                </a:cubicBezTo>
                <a:cubicBezTo>
                  <a:pt x="1427452" y="680791"/>
                  <a:pt x="1439709" y="701578"/>
                  <a:pt x="1424273" y="678426"/>
                </a:cubicBezTo>
                <a:cubicBezTo>
                  <a:pt x="1419090" y="657692"/>
                  <a:pt x="1413711" y="652699"/>
                  <a:pt x="1436915" y="632073"/>
                </a:cubicBezTo>
                <a:cubicBezTo>
                  <a:pt x="1442268" y="627315"/>
                  <a:pt x="1450961" y="629264"/>
                  <a:pt x="1457984" y="627860"/>
                </a:cubicBezTo>
                <a:cubicBezTo>
                  <a:pt x="1460672" y="628935"/>
                  <a:pt x="1485093" y="639181"/>
                  <a:pt x="1491694" y="640501"/>
                </a:cubicBezTo>
                <a:cubicBezTo>
                  <a:pt x="1501433" y="642449"/>
                  <a:pt x="1511359" y="643310"/>
                  <a:pt x="1521191" y="644715"/>
                </a:cubicBezTo>
                <a:cubicBezTo>
                  <a:pt x="1533832" y="640501"/>
                  <a:pt x="1556832" y="645201"/>
                  <a:pt x="1559115" y="632073"/>
                </a:cubicBezTo>
                <a:cubicBezTo>
                  <a:pt x="1564076" y="603545"/>
                  <a:pt x="1545574" y="575758"/>
                  <a:pt x="1538046" y="547797"/>
                </a:cubicBezTo>
                <a:cubicBezTo>
                  <a:pt x="1535737" y="539219"/>
                  <a:pt x="1533933" y="530280"/>
                  <a:pt x="1529619" y="522514"/>
                </a:cubicBezTo>
                <a:cubicBezTo>
                  <a:pt x="1526725" y="517305"/>
                  <a:pt x="1520792" y="514451"/>
                  <a:pt x="1516977" y="509873"/>
                </a:cubicBezTo>
                <a:cubicBezTo>
                  <a:pt x="1513735" y="505982"/>
                  <a:pt x="1511359" y="501445"/>
                  <a:pt x="1508550" y="497231"/>
                </a:cubicBezTo>
                <a:cubicBezTo>
                  <a:pt x="1507145" y="491613"/>
                  <a:pt x="1504336" y="486167"/>
                  <a:pt x="1504336" y="480376"/>
                </a:cubicBezTo>
                <a:cubicBezTo>
                  <a:pt x="1504336" y="424850"/>
                  <a:pt x="1596253" y="466652"/>
                  <a:pt x="1626537" y="467734"/>
                </a:cubicBezTo>
                <a:cubicBezTo>
                  <a:pt x="1643392" y="466329"/>
                  <a:pt x="1667721" y="477593"/>
                  <a:pt x="1677103" y="463520"/>
                </a:cubicBezTo>
                <a:cubicBezTo>
                  <a:pt x="1686222" y="449841"/>
                  <a:pt x="1667939" y="431698"/>
                  <a:pt x="1660247" y="417168"/>
                </a:cubicBezTo>
                <a:cubicBezTo>
                  <a:pt x="1649330" y="396547"/>
                  <a:pt x="1615032" y="371953"/>
                  <a:pt x="1601254" y="358175"/>
                </a:cubicBezTo>
                <a:cubicBezTo>
                  <a:pt x="1594894" y="351815"/>
                  <a:pt x="1590017" y="344129"/>
                  <a:pt x="1584398" y="337106"/>
                </a:cubicBezTo>
                <a:cubicBezTo>
                  <a:pt x="1616897" y="315440"/>
                  <a:pt x="1587486" y="331069"/>
                  <a:pt x="1664461" y="337106"/>
                </a:cubicBezTo>
                <a:cubicBezTo>
                  <a:pt x="1713552" y="340956"/>
                  <a:pt x="1762784" y="342724"/>
                  <a:pt x="1811945" y="345533"/>
                </a:cubicBezTo>
                <a:cubicBezTo>
                  <a:pt x="1806327" y="338510"/>
                  <a:pt x="1801812" y="330439"/>
                  <a:pt x="1795090" y="324464"/>
                </a:cubicBezTo>
                <a:cubicBezTo>
                  <a:pt x="1788969" y="319023"/>
                  <a:pt x="1781346" y="315486"/>
                  <a:pt x="1774021" y="311823"/>
                </a:cubicBezTo>
                <a:cubicBezTo>
                  <a:pt x="1754830" y="302227"/>
                  <a:pt x="1748698" y="300572"/>
                  <a:pt x="1731882" y="294967"/>
                </a:cubicBezTo>
                <a:cubicBezTo>
                  <a:pt x="1726264" y="290753"/>
                  <a:pt x="1720742" y="286408"/>
                  <a:pt x="1715027" y="282326"/>
                </a:cubicBezTo>
                <a:cubicBezTo>
                  <a:pt x="1710906" y="279382"/>
                  <a:pt x="1705966" y="277479"/>
                  <a:pt x="1702385" y="273898"/>
                </a:cubicBezTo>
                <a:cubicBezTo>
                  <a:pt x="1694217" y="265730"/>
                  <a:pt x="1693171" y="258896"/>
                  <a:pt x="1689744" y="248615"/>
                </a:cubicBezTo>
                <a:cubicBezTo>
                  <a:pt x="1699760" y="158476"/>
                  <a:pt x="1686608" y="270571"/>
                  <a:pt x="1702385" y="160125"/>
                </a:cubicBezTo>
                <a:cubicBezTo>
                  <a:pt x="1704184" y="147534"/>
                  <a:pt x="1705393" y="134863"/>
                  <a:pt x="1706599" y="122201"/>
                </a:cubicBezTo>
                <a:cubicBezTo>
                  <a:pt x="1708203" y="105363"/>
                  <a:pt x="1708578" y="88400"/>
                  <a:pt x="1710813" y="71635"/>
                </a:cubicBezTo>
                <a:cubicBezTo>
                  <a:pt x="1711400" y="67232"/>
                  <a:pt x="1713336" y="63100"/>
                  <a:pt x="1715027" y="58993"/>
                </a:cubicBezTo>
                <a:cubicBezTo>
                  <a:pt x="1723173" y="39210"/>
                  <a:pt x="1740310" y="0"/>
                  <a:pt x="1740310" y="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3082063" flipH="1">
            <a:off x="6522898" y="1233738"/>
            <a:ext cx="792804" cy="538378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04800" y="2241620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04800" y="2775020"/>
            <a:ext cx="489147" cy="4253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4800" y="1752600"/>
            <a:ext cx="489147" cy="425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14400" y="2209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Not backtracked from (</a:t>
            </a:r>
            <a:r>
              <a:rPr lang="en-US" dirty="0" err="1" smtClean="0">
                <a:latin typeface="Arial Narrow" pitchFamily="34" charset="0"/>
              </a:rPr>
              <a:t>Unfinsihed</a:t>
            </a:r>
            <a:r>
              <a:rPr lang="en-US" dirty="0" smtClean="0">
                <a:latin typeface="Arial Narrow" pitchFamily="34" charset="0"/>
              </a:rPr>
              <a:t>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4400" y="2743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B</a:t>
            </a:r>
            <a:r>
              <a:rPr lang="en-US" dirty="0" smtClean="0">
                <a:latin typeface="Arial Narrow" pitchFamily="34" charset="0"/>
              </a:rPr>
              <a:t>acktracked from (Finished)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62200" y="3962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Back Edge =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Target is grey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000" y="60960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(1 </a:t>
            </a:r>
            <a:r>
              <a:rPr lang="en-US" sz="2800" dirty="0" smtClean="0">
                <a:latin typeface="Arial Narrow" pitchFamily="34" charset="0"/>
              </a:rPr>
              <a:t>(2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latin typeface="Arial Narrow" pitchFamily="34" charset="0"/>
              </a:rPr>
              <a:t>(3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latin typeface="Arial Narrow" pitchFamily="34" charset="0"/>
              </a:rPr>
              <a:t>(4 4) </a:t>
            </a:r>
            <a:r>
              <a:rPr lang="en-US" sz="2800" dirty="0" smtClean="0">
                <a:solidFill>
                  <a:srgbClr val="000000"/>
                </a:solidFill>
                <a:latin typeface="Arial Narrow" pitchFamily="34" charset="0"/>
              </a:rPr>
              <a:t>(5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rial Narrow" pitchFamily="34" charset="0"/>
              </a:rPr>
              <a:t>(6 6) (7 7) 5) 3) 2)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(8     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05600" y="2438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Back Edge =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Target is grey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34200" y="457200"/>
            <a:ext cx="175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Cross Edge = 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BEF6173D-402E-4B51-929F-42C1B7958311}"/>
              </a:ext>
            </a:extLst>
          </p:cNvPr>
          <p:cNvSpPr txBox="1"/>
          <p:nvPr/>
        </p:nvSpPr>
        <p:spPr>
          <a:xfrm>
            <a:off x="7239000" y="7620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arget black non-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o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verlapping interval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664454" y="3930222"/>
            <a:ext cx="54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038600" y="19812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4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9800" y="10668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6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467600" y="150489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7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029200" y="28956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3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791200" y="38862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248400" y="22098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5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04800" y="990600"/>
            <a:ext cx="4876800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How to detect edge types? Tree, Back, Forward, Cross..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14400" y="1752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Not Discovered (Undiscovered) </a:t>
            </a:r>
            <a:endParaRPr lang="en-US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460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1828800" y="0"/>
            <a:ext cx="499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00FF"/>
                </a:solidFill>
                <a:latin typeface="Arial Narrow" pitchFamily="34" charset="0"/>
              </a:rPr>
              <a:t>Directed DFS Tree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06931" y="1143000"/>
            <a:ext cx="4774372" cy="376400"/>
            <a:chOff x="406931" y="1143000"/>
            <a:chExt cx="4774372" cy="3764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E075A47B-F442-4379-A016-8BF8784D5F23}"/>
                </a:ext>
              </a:extLst>
            </p:cNvPr>
            <p:cNvGrpSpPr/>
            <p:nvPr/>
          </p:nvGrpSpPr>
          <p:grpSpPr>
            <a:xfrm>
              <a:off x="406931" y="1150068"/>
              <a:ext cx="3403069" cy="369332"/>
              <a:chOff x="167526" y="6024081"/>
              <a:chExt cx="3403069" cy="369332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167526" y="6208747"/>
                <a:ext cx="990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1407787" y="6024081"/>
                <a:ext cx="2162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 Narrow" pitchFamily="34" charset="0"/>
                  </a:rPr>
                  <a:t>Detecting Back </a:t>
                </a:r>
                <a:r>
                  <a:rPr lang="en-US" dirty="0">
                    <a:latin typeface="Arial Narrow" pitchFamily="34" charset="0"/>
                  </a:rPr>
                  <a:t>Edges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C38A94E2-3087-4727-B508-8DD16A286DFF}"/>
                </a:ext>
              </a:extLst>
            </p:cNvPr>
            <p:cNvSpPr txBox="1"/>
            <p:nvPr/>
          </p:nvSpPr>
          <p:spPr>
            <a:xfrm>
              <a:off x="3657600" y="1143000"/>
              <a:ext cx="1523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>
                  <a:srgbClr val="FF0000"/>
                </a:buClr>
                <a:buSzPct val="150000"/>
              </a:pPr>
              <a:r>
                <a:rPr lang="en-US" dirty="0" smtClean="0">
                  <a:solidFill>
                    <a:srgbClr val="FF0000"/>
                  </a:solidFill>
                  <a:latin typeface="Arial Narrow" pitchFamily="34" charset="0"/>
                </a:rPr>
                <a:t>(t</a:t>
              </a:r>
              <a:r>
                <a:rPr lang="en-US" i="0" dirty="0" smtClean="0">
                  <a:solidFill>
                    <a:srgbClr val="FF0000"/>
                  </a:solidFill>
                  <a:latin typeface="Arial Narrow" pitchFamily="34" charset="0"/>
                </a:rPr>
                <a:t>o ancestors)</a:t>
              </a:r>
              <a:endParaRPr lang="en-US" i="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</p:grpSp>
      <p:sp>
        <p:nvSpPr>
          <p:cNvPr id="2" name="Oval 1"/>
          <p:cNvSpPr/>
          <p:nvPr/>
        </p:nvSpPr>
        <p:spPr>
          <a:xfrm>
            <a:off x="6255457" y="4832420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696432" y="3910765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927771" y="2918212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9477" y="1996556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16293" y="2181608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88313" y="1500280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41005" y="1067691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73508" y="4194351"/>
            <a:ext cx="489147" cy="42538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42168" y="3556282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39754" y="3130902"/>
            <a:ext cx="489147" cy="42538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4366990" y="2359641"/>
            <a:ext cx="632416" cy="62086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5345284" y="3281297"/>
            <a:ext cx="422781" cy="691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6113945" y="4273849"/>
            <a:ext cx="386086" cy="55857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5345284" y="2544692"/>
            <a:ext cx="842643" cy="4358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6185579" y="1493071"/>
            <a:ext cx="175288" cy="68853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6533806" y="1863365"/>
            <a:ext cx="926141" cy="3805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6672970" y="4557436"/>
            <a:ext cx="772172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7584328" y="3556282"/>
            <a:ext cx="33754" cy="6380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7791021" y="3919366"/>
            <a:ext cx="422781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3850810" y="2349837"/>
            <a:ext cx="1883522" cy="1896184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6116294" y="2616601"/>
            <a:ext cx="523036" cy="1365060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227715" y="4873296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715" y="4873296"/>
                <a:ext cx="544632" cy="343627"/>
              </a:xfrm>
              <a:prstGeom prst="rect">
                <a:avLst/>
              </a:prstGeom>
              <a:blipFill rotWithShape="1">
                <a:blip r:embed="rId3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664454" y="3930222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54" y="3930222"/>
                <a:ext cx="54463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0029" y="2921098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029" y="2921098"/>
                <a:ext cx="54463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937724" y="2016014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724" y="2016014"/>
                <a:ext cx="54463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094697" y="2201065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697" y="2201065"/>
                <a:ext cx="54463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923923" y="1108567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923" y="1108567"/>
                <a:ext cx="54463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384760" y="1519737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760" y="1519737"/>
                <a:ext cx="54463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360571" y="4246062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571" y="4246062"/>
                <a:ext cx="544632" cy="343627"/>
              </a:xfrm>
              <a:prstGeom prst="rect">
                <a:avLst/>
              </a:prstGeom>
              <a:blipFill rotWithShape="1">
                <a:blip r:embed="rId10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328889" y="317177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889" y="3171778"/>
                <a:ext cx="544632" cy="343627"/>
              </a:xfrm>
              <a:prstGeom prst="rect">
                <a:avLst/>
              </a:prstGeom>
              <a:blipFill rotWithShape="1">
                <a:blip r:embed="rId11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142168" y="358294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168" y="3582948"/>
                <a:ext cx="544632" cy="343627"/>
              </a:xfrm>
              <a:prstGeom prst="rect">
                <a:avLst/>
              </a:prstGeom>
              <a:blipFill rotWithShape="1">
                <a:blip r:embed="rId12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reeform 44"/>
          <p:cNvSpPr/>
          <p:nvPr/>
        </p:nvSpPr>
        <p:spPr>
          <a:xfrm rot="8631544" flipH="1">
            <a:off x="6286060" y="3891632"/>
            <a:ext cx="1552555" cy="605436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189132" y="3409682"/>
            <a:ext cx="1158319" cy="699381"/>
          </a:xfrm>
          <a:custGeom>
            <a:avLst/>
            <a:gdLst>
              <a:gd name="connsiteX0" fmla="*/ 1263111 w 1263111"/>
              <a:gd name="connsiteY0" fmla="*/ 0 h 751698"/>
              <a:gd name="connsiteX1" fmla="*/ 1201118 w 1263111"/>
              <a:gd name="connsiteY1" fmla="*/ 15498 h 751698"/>
              <a:gd name="connsiteX2" fmla="*/ 1208867 w 1263111"/>
              <a:gd name="connsiteY2" fmla="*/ 92990 h 751698"/>
              <a:gd name="connsiteX3" fmla="*/ 1224366 w 1263111"/>
              <a:gd name="connsiteY3" fmla="*/ 154983 h 751698"/>
              <a:gd name="connsiteX4" fmla="*/ 1216617 w 1263111"/>
              <a:gd name="connsiteY4" fmla="*/ 178230 h 751698"/>
              <a:gd name="connsiteX5" fmla="*/ 1139125 w 1263111"/>
              <a:gd name="connsiteY5" fmla="*/ 170481 h 751698"/>
              <a:gd name="connsiteX6" fmla="*/ 1092630 w 1263111"/>
              <a:gd name="connsiteY6" fmla="*/ 139485 h 751698"/>
              <a:gd name="connsiteX7" fmla="*/ 1069383 w 1263111"/>
              <a:gd name="connsiteY7" fmla="*/ 131735 h 751698"/>
              <a:gd name="connsiteX8" fmla="*/ 968644 w 1263111"/>
              <a:gd name="connsiteY8" fmla="*/ 139485 h 751698"/>
              <a:gd name="connsiteX9" fmla="*/ 960894 w 1263111"/>
              <a:gd name="connsiteY9" fmla="*/ 162732 h 751698"/>
              <a:gd name="connsiteX10" fmla="*/ 953145 w 1263111"/>
              <a:gd name="connsiteY10" fmla="*/ 325464 h 751698"/>
              <a:gd name="connsiteX11" fmla="*/ 836908 w 1263111"/>
              <a:gd name="connsiteY11" fmla="*/ 309966 h 751698"/>
              <a:gd name="connsiteX12" fmla="*/ 790413 w 1263111"/>
              <a:gd name="connsiteY12" fmla="*/ 294468 h 751698"/>
              <a:gd name="connsiteX13" fmla="*/ 736169 w 1263111"/>
              <a:gd name="connsiteY13" fmla="*/ 302217 h 751698"/>
              <a:gd name="connsiteX14" fmla="*/ 705172 w 1263111"/>
              <a:gd name="connsiteY14" fmla="*/ 309966 h 751698"/>
              <a:gd name="connsiteX15" fmla="*/ 689674 w 1263111"/>
              <a:gd name="connsiteY15" fmla="*/ 333213 h 751698"/>
              <a:gd name="connsiteX16" fmla="*/ 658678 w 1263111"/>
              <a:gd name="connsiteY16" fmla="*/ 488197 h 751698"/>
              <a:gd name="connsiteX17" fmla="*/ 526942 w 1263111"/>
              <a:gd name="connsiteY17" fmla="*/ 480447 h 751698"/>
              <a:gd name="connsiteX18" fmla="*/ 480447 w 1263111"/>
              <a:gd name="connsiteY18" fmla="*/ 480447 h 751698"/>
              <a:gd name="connsiteX19" fmla="*/ 464949 w 1263111"/>
              <a:gd name="connsiteY19" fmla="*/ 526942 h 751698"/>
              <a:gd name="connsiteX20" fmla="*/ 457200 w 1263111"/>
              <a:gd name="connsiteY20" fmla="*/ 550190 h 751698"/>
              <a:gd name="connsiteX21" fmla="*/ 426203 w 1263111"/>
              <a:gd name="connsiteY21" fmla="*/ 588935 h 751698"/>
              <a:gd name="connsiteX22" fmla="*/ 364210 w 1263111"/>
              <a:gd name="connsiteY22" fmla="*/ 596685 h 751698"/>
              <a:gd name="connsiteX23" fmla="*/ 271220 w 1263111"/>
              <a:gd name="connsiteY23" fmla="*/ 604434 h 751698"/>
              <a:gd name="connsiteX24" fmla="*/ 263471 w 1263111"/>
              <a:gd name="connsiteY24" fmla="*/ 627681 h 751698"/>
              <a:gd name="connsiteX25" fmla="*/ 224725 w 1263111"/>
              <a:gd name="connsiteY25" fmla="*/ 658678 h 751698"/>
              <a:gd name="connsiteX26" fmla="*/ 201478 w 1263111"/>
              <a:gd name="connsiteY26" fmla="*/ 681925 h 751698"/>
              <a:gd name="connsiteX27" fmla="*/ 170481 w 1263111"/>
              <a:gd name="connsiteY27" fmla="*/ 689674 h 751698"/>
              <a:gd name="connsiteX28" fmla="*/ 147233 w 1263111"/>
              <a:gd name="connsiteY28" fmla="*/ 697424 h 751698"/>
              <a:gd name="connsiteX29" fmla="*/ 123986 w 1263111"/>
              <a:gd name="connsiteY29" fmla="*/ 712922 h 751698"/>
              <a:gd name="connsiteX30" fmla="*/ 54244 w 1263111"/>
              <a:gd name="connsiteY30" fmla="*/ 728420 h 751698"/>
              <a:gd name="connsiteX31" fmla="*/ 30996 w 1263111"/>
              <a:gd name="connsiteY31" fmla="*/ 736169 h 751698"/>
              <a:gd name="connsiteX32" fmla="*/ 0 w 1263111"/>
              <a:gd name="connsiteY32" fmla="*/ 751668 h 75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3111" h="751698">
                <a:moveTo>
                  <a:pt x="1263111" y="0"/>
                </a:moveTo>
                <a:cubicBezTo>
                  <a:pt x="1242447" y="5166"/>
                  <a:pt x="1211851" y="-2901"/>
                  <a:pt x="1201118" y="15498"/>
                </a:cubicBezTo>
                <a:cubicBezTo>
                  <a:pt x="1188038" y="37921"/>
                  <a:pt x="1204599" y="67384"/>
                  <a:pt x="1208867" y="92990"/>
                </a:cubicBezTo>
                <a:cubicBezTo>
                  <a:pt x="1212369" y="114001"/>
                  <a:pt x="1224366" y="154983"/>
                  <a:pt x="1224366" y="154983"/>
                </a:cubicBezTo>
                <a:cubicBezTo>
                  <a:pt x="1221783" y="162732"/>
                  <a:pt x="1224653" y="176769"/>
                  <a:pt x="1216617" y="178230"/>
                </a:cubicBezTo>
                <a:cubicBezTo>
                  <a:pt x="1191076" y="182874"/>
                  <a:pt x="1163903" y="178224"/>
                  <a:pt x="1139125" y="170481"/>
                </a:cubicBezTo>
                <a:cubicBezTo>
                  <a:pt x="1121346" y="164925"/>
                  <a:pt x="1110300" y="145376"/>
                  <a:pt x="1092630" y="139485"/>
                </a:cubicBezTo>
                <a:lnTo>
                  <a:pt x="1069383" y="131735"/>
                </a:lnTo>
                <a:cubicBezTo>
                  <a:pt x="1035803" y="134318"/>
                  <a:pt x="1001027" y="130233"/>
                  <a:pt x="968644" y="139485"/>
                </a:cubicBezTo>
                <a:cubicBezTo>
                  <a:pt x="960790" y="141729"/>
                  <a:pt x="961572" y="154592"/>
                  <a:pt x="960894" y="162732"/>
                </a:cubicBezTo>
                <a:cubicBezTo>
                  <a:pt x="956384" y="216850"/>
                  <a:pt x="955728" y="271220"/>
                  <a:pt x="953145" y="325464"/>
                </a:cubicBezTo>
                <a:cubicBezTo>
                  <a:pt x="915827" y="321732"/>
                  <a:pt x="874077" y="320103"/>
                  <a:pt x="836908" y="309966"/>
                </a:cubicBezTo>
                <a:cubicBezTo>
                  <a:pt x="821147" y="305668"/>
                  <a:pt x="790413" y="294468"/>
                  <a:pt x="790413" y="294468"/>
                </a:cubicBezTo>
                <a:cubicBezTo>
                  <a:pt x="772332" y="297051"/>
                  <a:pt x="754139" y="298950"/>
                  <a:pt x="736169" y="302217"/>
                </a:cubicBezTo>
                <a:cubicBezTo>
                  <a:pt x="725690" y="304122"/>
                  <a:pt x="714034" y="304058"/>
                  <a:pt x="705172" y="309966"/>
                </a:cubicBezTo>
                <a:cubicBezTo>
                  <a:pt x="697423" y="315132"/>
                  <a:pt x="694840" y="325464"/>
                  <a:pt x="689674" y="333213"/>
                </a:cubicBezTo>
                <a:cubicBezTo>
                  <a:pt x="662624" y="414364"/>
                  <a:pt x="676486" y="363536"/>
                  <a:pt x="658678" y="488197"/>
                </a:cubicBezTo>
                <a:cubicBezTo>
                  <a:pt x="614766" y="485614"/>
                  <a:pt x="570712" y="484824"/>
                  <a:pt x="526942" y="480447"/>
                </a:cubicBezTo>
                <a:cubicBezTo>
                  <a:pt x="479256" y="475678"/>
                  <a:pt x="528132" y="464552"/>
                  <a:pt x="480447" y="480447"/>
                </a:cubicBezTo>
                <a:lnTo>
                  <a:pt x="464949" y="526942"/>
                </a:lnTo>
                <a:lnTo>
                  <a:pt x="457200" y="550190"/>
                </a:lnTo>
                <a:cubicBezTo>
                  <a:pt x="450312" y="570854"/>
                  <a:pt x="451906" y="581925"/>
                  <a:pt x="426203" y="588935"/>
                </a:cubicBezTo>
                <a:cubicBezTo>
                  <a:pt x="406112" y="594415"/>
                  <a:pt x="384932" y="594613"/>
                  <a:pt x="364210" y="596685"/>
                </a:cubicBezTo>
                <a:cubicBezTo>
                  <a:pt x="333260" y="599780"/>
                  <a:pt x="302217" y="601851"/>
                  <a:pt x="271220" y="604434"/>
                </a:cubicBezTo>
                <a:cubicBezTo>
                  <a:pt x="268637" y="612183"/>
                  <a:pt x="267674" y="620677"/>
                  <a:pt x="263471" y="627681"/>
                </a:cubicBezTo>
                <a:cubicBezTo>
                  <a:pt x="254452" y="642712"/>
                  <a:pt x="237397" y="648118"/>
                  <a:pt x="224725" y="658678"/>
                </a:cubicBezTo>
                <a:cubicBezTo>
                  <a:pt x="216306" y="665694"/>
                  <a:pt x="210993" y="676488"/>
                  <a:pt x="201478" y="681925"/>
                </a:cubicBezTo>
                <a:cubicBezTo>
                  <a:pt x="192231" y="687209"/>
                  <a:pt x="180722" y="686748"/>
                  <a:pt x="170481" y="689674"/>
                </a:cubicBezTo>
                <a:cubicBezTo>
                  <a:pt x="162627" y="691918"/>
                  <a:pt x="154539" y="693771"/>
                  <a:pt x="147233" y="697424"/>
                </a:cubicBezTo>
                <a:cubicBezTo>
                  <a:pt x="138903" y="701589"/>
                  <a:pt x="132316" y="708757"/>
                  <a:pt x="123986" y="712922"/>
                </a:cubicBezTo>
                <a:cubicBezTo>
                  <a:pt x="103053" y="723389"/>
                  <a:pt x="75673" y="723658"/>
                  <a:pt x="54244" y="728420"/>
                </a:cubicBezTo>
                <a:cubicBezTo>
                  <a:pt x="46270" y="730192"/>
                  <a:pt x="38745" y="733586"/>
                  <a:pt x="30996" y="736169"/>
                </a:cubicBezTo>
                <a:cubicBezTo>
                  <a:pt x="5600" y="753101"/>
                  <a:pt x="17062" y="751668"/>
                  <a:pt x="0" y="751668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B6F96B4B-CCC1-467D-80F7-186CFBE8759A}"/>
              </a:ext>
            </a:extLst>
          </p:cNvPr>
          <p:cNvSpPr/>
          <p:nvPr/>
        </p:nvSpPr>
        <p:spPr>
          <a:xfrm>
            <a:off x="6742994" y="3972514"/>
            <a:ext cx="1661620" cy="1160482"/>
          </a:xfrm>
          <a:custGeom>
            <a:avLst/>
            <a:gdLst>
              <a:gd name="connsiteX0" fmla="*/ 0 w 1811945"/>
              <a:gd name="connsiteY0" fmla="*/ 1205154 h 1247292"/>
              <a:gd name="connsiteX1" fmla="*/ 50566 w 1811945"/>
              <a:gd name="connsiteY1" fmla="*/ 1158802 h 1247292"/>
              <a:gd name="connsiteX2" fmla="*/ 71635 w 1811945"/>
              <a:gd name="connsiteY2" fmla="*/ 1125091 h 1247292"/>
              <a:gd name="connsiteX3" fmla="*/ 80063 w 1811945"/>
              <a:gd name="connsiteY3" fmla="*/ 1112450 h 1247292"/>
              <a:gd name="connsiteX4" fmla="*/ 92704 w 1811945"/>
              <a:gd name="connsiteY4" fmla="*/ 1104022 h 1247292"/>
              <a:gd name="connsiteX5" fmla="*/ 105346 w 1811945"/>
              <a:gd name="connsiteY5" fmla="*/ 1112450 h 1247292"/>
              <a:gd name="connsiteX6" fmla="*/ 126415 w 1811945"/>
              <a:gd name="connsiteY6" fmla="*/ 1154588 h 1247292"/>
              <a:gd name="connsiteX7" fmla="*/ 143270 w 1811945"/>
              <a:gd name="connsiteY7" fmla="*/ 1163015 h 1247292"/>
              <a:gd name="connsiteX8" fmla="*/ 181195 w 1811945"/>
              <a:gd name="connsiteY8" fmla="*/ 1222009 h 1247292"/>
              <a:gd name="connsiteX9" fmla="*/ 214905 w 1811945"/>
              <a:gd name="connsiteY9" fmla="*/ 1247292 h 1247292"/>
              <a:gd name="connsiteX10" fmla="*/ 269685 w 1811945"/>
              <a:gd name="connsiteY10" fmla="*/ 1222009 h 1247292"/>
              <a:gd name="connsiteX11" fmla="*/ 282327 w 1811945"/>
              <a:gd name="connsiteY11" fmla="*/ 1192512 h 1247292"/>
              <a:gd name="connsiteX12" fmla="*/ 290754 w 1811945"/>
              <a:gd name="connsiteY12" fmla="*/ 1116663 h 1247292"/>
              <a:gd name="connsiteX13" fmla="*/ 307609 w 1811945"/>
              <a:gd name="connsiteY13" fmla="*/ 1095594 h 1247292"/>
              <a:gd name="connsiteX14" fmla="*/ 345534 w 1811945"/>
              <a:gd name="connsiteY14" fmla="*/ 1116663 h 1247292"/>
              <a:gd name="connsiteX15" fmla="*/ 387672 w 1811945"/>
              <a:gd name="connsiteY15" fmla="*/ 1188298 h 1247292"/>
              <a:gd name="connsiteX16" fmla="*/ 404527 w 1811945"/>
              <a:gd name="connsiteY16" fmla="*/ 1213581 h 1247292"/>
              <a:gd name="connsiteX17" fmla="*/ 425597 w 1811945"/>
              <a:gd name="connsiteY17" fmla="*/ 1222009 h 1247292"/>
              <a:gd name="connsiteX18" fmla="*/ 488804 w 1811945"/>
              <a:gd name="connsiteY18" fmla="*/ 1209367 h 1247292"/>
              <a:gd name="connsiteX19" fmla="*/ 505659 w 1811945"/>
              <a:gd name="connsiteY19" fmla="*/ 1184085 h 1247292"/>
              <a:gd name="connsiteX20" fmla="*/ 535156 w 1811945"/>
              <a:gd name="connsiteY20" fmla="*/ 1116663 h 1247292"/>
              <a:gd name="connsiteX21" fmla="*/ 539370 w 1811945"/>
              <a:gd name="connsiteY21" fmla="*/ 1074525 h 1247292"/>
              <a:gd name="connsiteX22" fmla="*/ 602577 w 1811945"/>
              <a:gd name="connsiteY22" fmla="*/ 1120877 h 1247292"/>
              <a:gd name="connsiteX23" fmla="*/ 611005 w 1811945"/>
              <a:gd name="connsiteY23" fmla="*/ 1137732 h 1247292"/>
              <a:gd name="connsiteX24" fmla="*/ 644715 w 1811945"/>
              <a:gd name="connsiteY24" fmla="*/ 1196726 h 1247292"/>
              <a:gd name="connsiteX25" fmla="*/ 669998 w 1811945"/>
              <a:gd name="connsiteY25" fmla="*/ 1205154 h 1247292"/>
              <a:gd name="connsiteX26" fmla="*/ 703709 w 1811945"/>
              <a:gd name="connsiteY26" fmla="*/ 1179871 h 1247292"/>
              <a:gd name="connsiteX27" fmla="*/ 737420 w 1811945"/>
              <a:gd name="connsiteY27" fmla="*/ 1129305 h 1247292"/>
              <a:gd name="connsiteX28" fmla="*/ 758489 w 1811945"/>
              <a:gd name="connsiteY28" fmla="*/ 1023959 h 1247292"/>
              <a:gd name="connsiteX29" fmla="*/ 779558 w 1811945"/>
              <a:gd name="connsiteY29" fmla="*/ 1028173 h 1247292"/>
              <a:gd name="connsiteX30" fmla="*/ 813268 w 1811945"/>
              <a:gd name="connsiteY30" fmla="*/ 1074525 h 1247292"/>
              <a:gd name="connsiteX31" fmla="*/ 817482 w 1811945"/>
              <a:gd name="connsiteY31" fmla="*/ 1108236 h 1247292"/>
              <a:gd name="connsiteX32" fmla="*/ 821696 w 1811945"/>
              <a:gd name="connsiteY32" fmla="*/ 1133519 h 1247292"/>
              <a:gd name="connsiteX33" fmla="*/ 834338 w 1811945"/>
              <a:gd name="connsiteY33" fmla="*/ 1141946 h 1247292"/>
              <a:gd name="connsiteX34" fmla="*/ 846979 w 1811945"/>
              <a:gd name="connsiteY34" fmla="*/ 1154588 h 1247292"/>
              <a:gd name="connsiteX35" fmla="*/ 943897 w 1811945"/>
              <a:gd name="connsiteY35" fmla="*/ 1116663 h 1247292"/>
              <a:gd name="connsiteX36" fmla="*/ 948111 w 1811945"/>
              <a:gd name="connsiteY36" fmla="*/ 1091380 h 1247292"/>
              <a:gd name="connsiteX37" fmla="*/ 960752 w 1811945"/>
              <a:gd name="connsiteY37" fmla="*/ 990249 h 1247292"/>
              <a:gd name="connsiteX38" fmla="*/ 969180 w 1811945"/>
              <a:gd name="connsiteY38" fmla="*/ 977607 h 1247292"/>
              <a:gd name="connsiteX39" fmla="*/ 981821 w 1811945"/>
              <a:gd name="connsiteY39" fmla="*/ 998676 h 1247292"/>
              <a:gd name="connsiteX40" fmla="*/ 1015532 w 1811945"/>
              <a:gd name="connsiteY40" fmla="*/ 1049242 h 1247292"/>
              <a:gd name="connsiteX41" fmla="*/ 1049243 w 1811945"/>
              <a:gd name="connsiteY41" fmla="*/ 1053456 h 1247292"/>
              <a:gd name="connsiteX42" fmla="*/ 1163016 w 1811945"/>
              <a:gd name="connsiteY42" fmla="*/ 981821 h 1247292"/>
              <a:gd name="connsiteX43" fmla="*/ 1158802 w 1811945"/>
              <a:gd name="connsiteY43" fmla="*/ 964966 h 1247292"/>
              <a:gd name="connsiteX44" fmla="*/ 1163016 w 1811945"/>
              <a:gd name="connsiteY44" fmla="*/ 931255 h 1247292"/>
              <a:gd name="connsiteX45" fmla="*/ 1230437 w 1811945"/>
              <a:gd name="connsiteY45" fmla="*/ 956538 h 1247292"/>
              <a:gd name="connsiteX46" fmla="*/ 1268362 w 1811945"/>
              <a:gd name="connsiteY46" fmla="*/ 981821 h 1247292"/>
              <a:gd name="connsiteX47" fmla="*/ 1365280 w 1811945"/>
              <a:gd name="connsiteY47" fmla="*/ 969179 h 1247292"/>
              <a:gd name="connsiteX48" fmla="*/ 1352638 w 1811945"/>
              <a:gd name="connsiteY48" fmla="*/ 914400 h 1247292"/>
              <a:gd name="connsiteX49" fmla="*/ 1327355 w 1811945"/>
              <a:gd name="connsiteY49" fmla="*/ 855406 h 1247292"/>
              <a:gd name="connsiteX50" fmla="*/ 1310500 w 1811945"/>
              <a:gd name="connsiteY50" fmla="*/ 813268 h 1247292"/>
              <a:gd name="connsiteX51" fmla="*/ 1318927 w 1811945"/>
              <a:gd name="connsiteY51" fmla="*/ 775344 h 1247292"/>
              <a:gd name="connsiteX52" fmla="*/ 1432701 w 1811945"/>
              <a:gd name="connsiteY52" fmla="*/ 787985 h 1247292"/>
              <a:gd name="connsiteX53" fmla="*/ 1453770 w 1811945"/>
              <a:gd name="connsiteY53" fmla="*/ 796413 h 1247292"/>
              <a:gd name="connsiteX54" fmla="*/ 1466411 w 1811945"/>
              <a:gd name="connsiteY54" fmla="*/ 804840 h 1247292"/>
              <a:gd name="connsiteX55" fmla="*/ 1441128 w 1811945"/>
              <a:gd name="connsiteY55" fmla="*/ 716350 h 1247292"/>
              <a:gd name="connsiteX56" fmla="*/ 1424273 w 1811945"/>
              <a:gd name="connsiteY56" fmla="*/ 678426 h 1247292"/>
              <a:gd name="connsiteX57" fmla="*/ 1436915 w 1811945"/>
              <a:gd name="connsiteY57" fmla="*/ 632073 h 1247292"/>
              <a:gd name="connsiteX58" fmla="*/ 1457984 w 1811945"/>
              <a:gd name="connsiteY58" fmla="*/ 627860 h 1247292"/>
              <a:gd name="connsiteX59" fmla="*/ 1491694 w 1811945"/>
              <a:gd name="connsiteY59" fmla="*/ 640501 h 1247292"/>
              <a:gd name="connsiteX60" fmla="*/ 1521191 w 1811945"/>
              <a:gd name="connsiteY60" fmla="*/ 644715 h 1247292"/>
              <a:gd name="connsiteX61" fmla="*/ 1559115 w 1811945"/>
              <a:gd name="connsiteY61" fmla="*/ 632073 h 1247292"/>
              <a:gd name="connsiteX62" fmla="*/ 1538046 w 1811945"/>
              <a:gd name="connsiteY62" fmla="*/ 547797 h 1247292"/>
              <a:gd name="connsiteX63" fmla="*/ 1529619 w 1811945"/>
              <a:gd name="connsiteY63" fmla="*/ 522514 h 1247292"/>
              <a:gd name="connsiteX64" fmla="*/ 1516977 w 1811945"/>
              <a:gd name="connsiteY64" fmla="*/ 509873 h 1247292"/>
              <a:gd name="connsiteX65" fmla="*/ 1508550 w 1811945"/>
              <a:gd name="connsiteY65" fmla="*/ 497231 h 1247292"/>
              <a:gd name="connsiteX66" fmla="*/ 1504336 w 1811945"/>
              <a:gd name="connsiteY66" fmla="*/ 480376 h 1247292"/>
              <a:gd name="connsiteX67" fmla="*/ 1626537 w 1811945"/>
              <a:gd name="connsiteY67" fmla="*/ 467734 h 1247292"/>
              <a:gd name="connsiteX68" fmla="*/ 1677103 w 1811945"/>
              <a:gd name="connsiteY68" fmla="*/ 463520 h 1247292"/>
              <a:gd name="connsiteX69" fmla="*/ 1660247 w 1811945"/>
              <a:gd name="connsiteY69" fmla="*/ 417168 h 1247292"/>
              <a:gd name="connsiteX70" fmla="*/ 1601254 w 1811945"/>
              <a:gd name="connsiteY70" fmla="*/ 358175 h 1247292"/>
              <a:gd name="connsiteX71" fmla="*/ 1584398 w 1811945"/>
              <a:gd name="connsiteY71" fmla="*/ 337106 h 1247292"/>
              <a:gd name="connsiteX72" fmla="*/ 1664461 w 1811945"/>
              <a:gd name="connsiteY72" fmla="*/ 337106 h 1247292"/>
              <a:gd name="connsiteX73" fmla="*/ 1811945 w 1811945"/>
              <a:gd name="connsiteY73" fmla="*/ 345533 h 1247292"/>
              <a:gd name="connsiteX74" fmla="*/ 1795090 w 1811945"/>
              <a:gd name="connsiteY74" fmla="*/ 324464 h 1247292"/>
              <a:gd name="connsiteX75" fmla="*/ 1774021 w 1811945"/>
              <a:gd name="connsiteY75" fmla="*/ 311823 h 1247292"/>
              <a:gd name="connsiteX76" fmla="*/ 1731882 w 1811945"/>
              <a:gd name="connsiteY76" fmla="*/ 294967 h 1247292"/>
              <a:gd name="connsiteX77" fmla="*/ 1715027 w 1811945"/>
              <a:gd name="connsiteY77" fmla="*/ 282326 h 1247292"/>
              <a:gd name="connsiteX78" fmla="*/ 1702385 w 1811945"/>
              <a:gd name="connsiteY78" fmla="*/ 273898 h 1247292"/>
              <a:gd name="connsiteX79" fmla="*/ 1689744 w 1811945"/>
              <a:gd name="connsiteY79" fmla="*/ 248615 h 1247292"/>
              <a:gd name="connsiteX80" fmla="*/ 1702385 w 1811945"/>
              <a:gd name="connsiteY80" fmla="*/ 160125 h 1247292"/>
              <a:gd name="connsiteX81" fmla="*/ 1706599 w 1811945"/>
              <a:gd name="connsiteY81" fmla="*/ 122201 h 1247292"/>
              <a:gd name="connsiteX82" fmla="*/ 1710813 w 1811945"/>
              <a:gd name="connsiteY82" fmla="*/ 71635 h 1247292"/>
              <a:gd name="connsiteX83" fmla="*/ 1715027 w 1811945"/>
              <a:gd name="connsiteY83" fmla="*/ 58993 h 1247292"/>
              <a:gd name="connsiteX84" fmla="*/ 1740310 w 1811945"/>
              <a:gd name="connsiteY84" fmla="*/ 0 h 124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811945" h="1247292">
                <a:moveTo>
                  <a:pt x="0" y="1205154"/>
                </a:moveTo>
                <a:cubicBezTo>
                  <a:pt x="38677" y="1166477"/>
                  <a:pt x="20998" y="1180978"/>
                  <a:pt x="50566" y="1158802"/>
                </a:cubicBezTo>
                <a:cubicBezTo>
                  <a:pt x="57589" y="1147565"/>
                  <a:pt x="64521" y="1136270"/>
                  <a:pt x="71635" y="1125091"/>
                </a:cubicBezTo>
                <a:cubicBezTo>
                  <a:pt x="74354" y="1120818"/>
                  <a:pt x="75849" y="1115259"/>
                  <a:pt x="80063" y="1112450"/>
                </a:cubicBezTo>
                <a:lnTo>
                  <a:pt x="92704" y="1104022"/>
                </a:lnTo>
                <a:cubicBezTo>
                  <a:pt x="96918" y="1106831"/>
                  <a:pt x="102537" y="1108236"/>
                  <a:pt x="105346" y="1112450"/>
                </a:cubicBezTo>
                <a:cubicBezTo>
                  <a:pt x="114057" y="1125516"/>
                  <a:pt x="112369" y="1147565"/>
                  <a:pt x="126415" y="1154588"/>
                </a:cubicBezTo>
                <a:lnTo>
                  <a:pt x="143270" y="1163015"/>
                </a:lnTo>
                <a:cubicBezTo>
                  <a:pt x="156459" y="1189392"/>
                  <a:pt x="159569" y="1202047"/>
                  <a:pt x="181195" y="1222009"/>
                </a:cubicBezTo>
                <a:cubicBezTo>
                  <a:pt x="191516" y="1231536"/>
                  <a:pt x="214905" y="1247292"/>
                  <a:pt x="214905" y="1247292"/>
                </a:cubicBezTo>
                <a:cubicBezTo>
                  <a:pt x="233903" y="1241864"/>
                  <a:pt x="255940" y="1238809"/>
                  <a:pt x="269685" y="1222009"/>
                </a:cubicBezTo>
                <a:cubicBezTo>
                  <a:pt x="276459" y="1213730"/>
                  <a:pt x="278113" y="1202344"/>
                  <a:pt x="282327" y="1192512"/>
                </a:cubicBezTo>
                <a:cubicBezTo>
                  <a:pt x="285136" y="1167229"/>
                  <a:pt x="284333" y="1141278"/>
                  <a:pt x="290754" y="1116663"/>
                </a:cubicBezTo>
                <a:cubicBezTo>
                  <a:pt x="293024" y="1107960"/>
                  <a:pt x="298615" y="1095594"/>
                  <a:pt x="307609" y="1095594"/>
                </a:cubicBezTo>
                <a:cubicBezTo>
                  <a:pt x="322070" y="1095594"/>
                  <a:pt x="332892" y="1109640"/>
                  <a:pt x="345534" y="1116663"/>
                </a:cubicBezTo>
                <a:cubicBezTo>
                  <a:pt x="386837" y="1199269"/>
                  <a:pt x="353319" y="1141062"/>
                  <a:pt x="387672" y="1188298"/>
                </a:cubicBezTo>
                <a:cubicBezTo>
                  <a:pt x="393629" y="1196490"/>
                  <a:pt x="396957" y="1206852"/>
                  <a:pt x="404527" y="1213581"/>
                </a:cubicBezTo>
                <a:cubicBezTo>
                  <a:pt x="410181" y="1218606"/>
                  <a:pt x="418574" y="1219200"/>
                  <a:pt x="425597" y="1222009"/>
                </a:cubicBezTo>
                <a:cubicBezTo>
                  <a:pt x="446666" y="1217795"/>
                  <a:pt x="469386" y="1218565"/>
                  <a:pt x="488804" y="1209367"/>
                </a:cubicBezTo>
                <a:cubicBezTo>
                  <a:pt x="497957" y="1205031"/>
                  <a:pt x="500448" y="1192770"/>
                  <a:pt x="505659" y="1184085"/>
                </a:cubicBezTo>
                <a:cubicBezTo>
                  <a:pt x="529800" y="1143850"/>
                  <a:pt x="524094" y="1155378"/>
                  <a:pt x="535156" y="1116663"/>
                </a:cubicBezTo>
                <a:cubicBezTo>
                  <a:pt x="536561" y="1102617"/>
                  <a:pt x="525751" y="1078239"/>
                  <a:pt x="539370" y="1074525"/>
                </a:cubicBezTo>
                <a:cubicBezTo>
                  <a:pt x="543984" y="1073267"/>
                  <a:pt x="591668" y="1112150"/>
                  <a:pt x="602577" y="1120877"/>
                </a:cubicBezTo>
                <a:cubicBezTo>
                  <a:pt x="605386" y="1126495"/>
                  <a:pt x="608406" y="1132013"/>
                  <a:pt x="611005" y="1137732"/>
                </a:cubicBezTo>
                <a:cubicBezTo>
                  <a:pt x="619914" y="1157332"/>
                  <a:pt x="627020" y="1182248"/>
                  <a:pt x="644715" y="1196726"/>
                </a:cubicBezTo>
                <a:cubicBezTo>
                  <a:pt x="651590" y="1202351"/>
                  <a:pt x="661570" y="1202345"/>
                  <a:pt x="669998" y="1205154"/>
                </a:cubicBezTo>
                <a:cubicBezTo>
                  <a:pt x="681235" y="1196726"/>
                  <a:pt x="693355" y="1189362"/>
                  <a:pt x="703709" y="1179871"/>
                </a:cubicBezTo>
                <a:cubicBezTo>
                  <a:pt x="718065" y="1166711"/>
                  <a:pt x="728155" y="1145518"/>
                  <a:pt x="737420" y="1129305"/>
                </a:cubicBezTo>
                <a:cubicBezTo>
                  <a:pt x="738372" y="1122164"/>
                  <a:pt x="746233" y="1037747"/>
                  <a:pt x="758489" y="1023959"/>
                </a:cubicBezTo>
                <a:cubicBezTo>
                  <a:pt x="763247" y="1018606"/>
                  <a:pt x="772535" y="1026768"/>
                  <a:pt x="779558" y="1028173"/>
                </a:cubicBezTo>
                <a:cubicBezTo>
                  <a:pt x="800301" y="1042003"/>
                  <a:pt x="800961" y="1039656"/>
                  <a:pt x="813268" y="1074525"/>
                </a:cubicBezTo>
                <a:cubicBezTo>
                  <a:pt x="817037" y="1085204"/>
                  <a:pt x="815880" y="1097025"/>
                  <a:pt x="817482" y="1108236"/>
                </a:cubicBezTo>
                <a:cubicBezTo>
                  <a:pt x="818690" y="1116694"/>
                  <a:pt x="817875" y="1125877"/>
                  <a:pt x="821696" y="1133519"/>
                </a:cubicBezTo>
                <a:cubicBezTo>
                  <a:pt x="823961" y="1138049"/>
                  <a:pt x="830447" y="1138704"/>
                  <a:pt x="834338" y="1141946"/>
                </a:cubicBezTo>
                <a:cubicBezTo>
                  <a:pt x="838916" y="1145761"/>
                  <a:pt x="842765" y="1150374"/>
                  <a:pt x="846979" y="1154588"/>
                </a:cubicBezTo>
                <a:cubicBezTo>
                  <a:pt x="890258" y="1146950"/>
                  <a:pt x="921176" y="1155614"/>
                  <a:pt x="943897" y="1116663"/>
                </a:cubicBezTo>
                <a:cubicBezTo>
                  <a:pt x="948202" y="1109283"/>
                  <a:pt x="946706" y="1099808"/>
                  <a:pt x="948111" y="1091380"/>
                </a:cubicBezTo>
                <a:cubicBezTo>
                  <a:pt x="950500" y="1053160"/>
                  <a:pt x="948174" y="1024838"/>
                  <a:pt x="960752" y="990249"/>
                </a:cubicBezTo>
                <a:cubicBezTo>
                  <a:pt x="962483" y="985489"/>
                  <a:pt x="966371" y="981821"/>
                  <a:pt x="969180" y="977607"/>
                </a:cubicBezTo>
                <a:cubicBezTo>
                  <a:pt x="973394" y="984630"/>
                  <a:pt x="978158" y="991351"/>
                  <a:pt x="981821" y="998676"/>
                </a:cubicBezTo>
                <a:cubicBezTo>
                  <a:pt x="990700" y="1016434"/>
                  <a:pt x="993149" y="1041781"/>
                  <a:pt x="1015532" y="1049242"/>
                </a:cubicBezTo>
                <a:cubicBezTo>
                  <a:pt x="1026275" y="1052823"/>
                  <a:pt x="1038006" y="1052051"/>
                  <a:pt x="1049243" y="1053456"/>
                </a:cubicBezTo>
                <a:cubicBezTo>
                  <a:pt x="1180956" y="1044048"/>
                  <a:pt x="1173782" y="1084089"/>
                  <a:pt x="1163016" y="981821"/>
                </a:cubicBezTo>
                <a:cubicBezTo>
                  <a:pt x="1162410" y="976062"/>
                  <a:pt x="1160207" y="970584"/>
                  <a:pt x="1158802" y="964966"/>
                </a:cubicBezTo>
                <a:cubicBezTo>
                  <a:pt x="1160207" y="953729"/>
                  <a:pt x="1152446" y="935320"/>
                  <a:pt x="1163016" y="931255"/>
                </a:cubicBezTo>
                <a:cubicBezTo>
                  <a:pt x="1190657" y="920624"/>
                  <a:pt x="1211703" y="943569"/>
                  <a:pt x="1230437" y="956538"/>
                </a:cubicBezTo>
                <a:cubicBezTo>
                  <a:pt x="1242929" y="965186"/>
                  <a:pt x="1268362" y="981821"/>
                  <a:pt x="1268362" y="981821"/>
                </a:cubicBezTo>
                <a:cubicBezTo>
                  <a:pt x="1300668" y="977607"/>
                  <a:pt x="1335621" y="982661"/>
                  <a:pt x="1365280" y="969179"/>
                </a:cubicBezTo>
                <a:cubicBezTo>
                  <a:pt x="1371255" y="966463"/>
                  <a:pt x="1353970" y="917285"/>
                  <a:pt x="1352638" y="914400"/>
                </a:cubicBezTo>
                <a:cubicBezTo>
                  <a:pt x="1304229" y="809513"/>
                  <a:pt x="1362806" y="955851"/>
                  <a:pt x="1327355" y="855406"/>
                </a:cubicBezTo>
                <a:cubicBezTo>
                  <a:pt x="1322320" y="841140"/>
                  <a:pt x="1310500" y="813268"/>
                  <a:pt x="1310500" y="813268"/>
                </a:cubicBezTo>
                <a:cubicBezTo>
                  <a:pt x="1313309" y="800627"/>
                  <a:pt x="1307210" y="780858"/>
                  <a:pt x="1318927" y="775344"/>
                </a:cubicBezTo>
                <a:cubicBezTo>
                  <a:pt x="1331524" y="769416"/>
                  <a:pt x="1416060" y="785211"/>
                  <a:pt x="1432701" y="787985"/>
                </a:cubicBezTo>
                <a:cubicBezTo>
                  <a:pt x="1439724" y="790794"/>
                  <a:pt x="1447005" y="793030"/>
                  <a:pt x="1453770" y="796413"/>
                </a:cubicBezTo>
                <a:cubicBezTo>
                  <a:pt x="1458300" y="798678"/>
                  <a:pt x="1466411" y="809904"/>
                  <a:pt x="1466411" y="804840"/>
                </a:cubicBezTo>
                <a:cubicBezTo>
                  <a:pt x="1466411" y="763768"/>
                  <a:pt x="1453776" y="749235"/>
                  <a:pt x="1441128" y="716350"/>
                </a:cubicBezTo>
                <a:cubicBezTo>
                  <a:pt x="1427452" y="680791"/>
                  <a:pt x="1439709" y="701578"/>
                  <a:pt x="1424273" y="678426"/>
                </a:cubicBezTo>
                <a:cubicBezTo>
                  <a:pt x="1419090" y="657692"/>
                  <a:pt x="1413711" y="652699"/>
                  <a:pt x="1436915" y="632073"/>
                </a:cubicBezTo>
                <a:cubicBezTo>
                  <a:pt x="1442268" y="627315"/>
                  <a:pt x="1450961" y="629264"/>
                  <a:pt x="1457984" y="627860"/>
                </a:cubicBezTo>
                <a:cubicBezTo>
                  <a:pt x="1460672" y="628935"/>
                  <a:pt x="1485093" y="639181"/>
                  <a:pt x="1491694" y="640501"/>
                </a:cubicBezTo>
                <a:cubicBezTo>
                  <a:pt x="1501433" y="642449"/>
                  <a:pt x="1511359" y="643310"/>
                  <a:pt x="1521191" y="644715"/>
                </a:cubicBezTo>
                <a:cubicBezTo>
                  <a:pt x="1533832" y="640501"/>
                  <a:pt x="1556832" y="645201"/>
                  <a:pt x="1559115" y="632073"/>
                </a:cubicBezTo>
                <a:cubicBezTo>
                  <a:pt x="1564076" y="603545"/>
                  <a:pt x="1545574" y="575758"/>
                  <a:pt x="1538046" y="547797"/>
                </a:cubicBezTo>
                <a:cubicBezTo>
                  <a:pt x="1535737" y="539219"/>
                  <a:pt x="1533933" y="530280"/>
                  <a:pt x="1529619" y="522514"/>
                </a:cubicBezTo>
                <a:cubicBezTo>
                  <a:pt x="1526725" y="517305"/>
                  <a:pt x="1520792" y="514451"/>
                  <a:pt x="1516977" y="509873"/>
                </a:cubicBezTo>
                <a:cubicBezTo>
                  <a:pt x="1513735" y="505982"/>
                  <a:pt x="1511359" y="501445"/>
                  <a:pt x="1508550" y="497231"/>
                </a:cubicBezTo>
                <a:cubicBezTo>
                  <a:pt x="1507145" y="491613"/>
                  <a:pt x="1504336" y="486167"/>
                  <a:pt x="1504336" y="480376"/>
                </a:cubicBezTo>
                <a:cubicBezTo>
                  <a:pt x="1504336" y="424850"/>
                  <a:pt x="1596253" y="466652"/>
                  <a:pt x="1626537" y="467734"/>
                </a:cubicBezTo>
                <a:cubicBezTo>
                  <a:pt x="1643392" y="466329"/>
                  <a:pt x="1667721" y="477593"/>
                  <a:pt x="1677103" y="463520"/>
                </a:cubicBezTo>
                <a:cubicBezTo>
                  <a:pt x="1686222" y="449841"/>
                  <a:pt x="1667939" y="431698"/>
                  <a:pt x="1660247" y="417168"/>
                </a:cubicBezTo>
                <a:cubicBezTo>
                  <a:pt x="1649330" y="396547"/>
                  <a:pt x="1615032" y="371953"/>
                  <a:pt x="1601254" y="358175"/>
                </a:cubicBezTo>
                <a:cubicBezTo>
                  <a:pt x="1594894" y="351815"/>
                  <a:pt x="1590017" y="344129"/>
                  <a:pt x="1584398" y="337106"/>
                </a:cubicBezTo>
                <a:cubicBezTo>
                  <a:pt x="1616897" y="315440"/>
                  <a:pt x="1587486" y="331069"/>
                  <a:pt x="1664461" y="337106"/>
                </a:cubicBezTo>
                <a:cubicBezTo>
                  <a:pt x="1713552" y="340956"/>
                  <a:pt x="1762784" y="342724"/>
                  <a:pt x="1811945" y="345533"/>
                </a:cubicBezTo>
                <a:cubicBezTo>
                  <a:pt x="1806327" y="338510"/>
                  <a:pt x="1801812" y="330439"/>
                  <a:pt x="1795090" y="324464"/>
                </a:cubicBezTo>
                <a:cubicBezTo>
                  <a:pt x="1788969" y="319023"/>
                  <a:pt x="1781346" y="315486"/>
                  <a:pt x="1774021" y="311823"/>
                </a:cubicBezTo>
                <a:cubicBezTo>
                  <a:pt x="1754830" y="302227"/>
                  <a:pt x="1748698" y="300572"/>
                  <a:pt x="1731882" y="294967"/>
                </a:cubicBezTo>
                <a:cubicBezTo>
                  <a:pt x="1726264" y="290753"/>
                  <a:pt x="1720742" y="286408"/>
                  <a:pt x="1715027" y="282326"/>
                </a:cubicBezTo>
                <a:cubicBezTo>
                  <a:pt x="1710906" y="279382"/>
                  <a:pt x="1705966" y="277479"/>
                  <a:pt x="1702385" y="273898"/>
                </a:cubicBezTo>
                <a:cubicBezTo>
                  <a:pt x="1694217" y="265730"/>
                  <a:pt x="1693171" y="258896"/>
                  <a:pt x="1689744" y="248615"/>
                </a:cubicBezTo>
                <a:cubicBezTo>
                  <a:pt x="1699760" y="158476"/>
                  <a:pt x="1686608" y="270571"/>
                  <a:pt x="1702385" y="160125"/>
                </a:cubicBezTo>
                <a:cubicBezTo>
                  <a:pt x="1704184" y="147534"/>
                  <a:pt x="1705393" y="134863"/>
                  <a:pt x="1706599" y="122201"/>
                </a:cubicBezTo>
                <a:cubicBezTo>
                  <a:pt x="1708203" y="105363"/>
                  <a:pt x="1708578" y="88400"/>
                  <a:pt x="1710813" y="71635"/>
                </a:cubicBezTo>
                <a:cubicBezTo>
                  <a:pt x="1711400" y="67232"/>
                  <a:pt x="1713336" y="63100"/>
                  <a:pt x="1715027" y="58993"/>
                </a:cubicBezTo>
                <a:cubicBezTo>
                  <a:pt x="1723173" y="39210"/>
                  <a:pt x="1740310" y="0"/>
                  <a:pt x="1740310" y="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3082063" flipH="1">
            <a:off x="6522898" y="1233738"/>
            <a:ext cx="792804" cy="538378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04800" y="2241620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04800" y="2775020"/>
            <a:ext cx="489147" cy="4253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4800" y="1752600"/>
            <a:ext cx="489147" cy="425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14400" y="2209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Not backtracked from (</a:t>
            </a:r>
            <a:r>
              <a:rPr lang="en-US" dirty="0" err="1" smtClean="0">
                <a:latin typeface="Arial Narrow" pitchFamily="34" charset="0"/>
              </a:rPr>
              <a:t>Unfinsihed</a:t>
            </a:r>
            <a:r>
              <a:rPr lang="en-US" dirty="0" smtClean="0">
                <a:latin typeface="Arial Narrow" pitchFamily="34" charset="0"/>
              </a:rPr>
              <a:t>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4400" y="2743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B</a:t>
            </a:r>
            <a:r>
              <a:rPr lang="en-US" dirty="0" smtClean="0">
                <a:latin typeface="Arial Narrow" pitchFamily="34" charset="0"/>
              </a:rPr>
              <a:t>acktracked from (Finished)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62200" y="3962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Back Edge =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Target is grey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000" y="60960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(1 </a:t>
            </a:r>
            <a:r>
              <a:rPr lang="en-US" sz="2800" dirty="0" smtClean="0">
                <a:latin typeface="Arial Narrow" pitchFamily="34" charset="0"/>
              </a:rPr>
              <a:t>(2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latin typeface="Arial Narrow" pitchFamily="34" charset="0"/>
              </a:rPr>
              <a:t>(3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latin typeface="Arial Narrow" pitchFamily="34" charset="0"/>
              </a:rPr>
              <a:t>(4 4) </a:t>
            </a:r>
            <a:r>
              <a:rPr lang="en-US" sz="2800" dirty="0" smtClean="0">
                <a:solidFill>
                  <a:srgbClr val="000000"/>
                </a:solidFill>
                <a:latin typeface="Arial Narrow" pitchFamily="34" charset="0"/>
              </a:rPr>
              <a:t>(5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rial Narrow" pitchFamily="34" charset="0"/>
              </a:rPr>
              <a:t>(6 6) (7 7) 5) 3) 2) </a:t>
            </a:r>
            <a:r>
              <a:rPr lang="en-US" sz="2800" dirty="0" smtClean="0">
                <a:solidFill>
                  <a:srgbClr val="7F7F7F"/>
                </a:solidFill>
                <a:latin typeface="Arial Narrow" pitchFamily="34" charset="0"/>
              </a:rPr>
              <a:t>(8 (9</a:t>
            </a:r>
            <a:r>
              <a:rPr lang="en-US" sz="2800" dirty="0" smtClean="0">
                <a:solidFill>
                  <a:srgbClr val="000000"/>
                </a:solidFill>
                <a:latin typeface="Arial Narrow" pitchFamily="34" charset="0"/>
              </a:rPr>
              <a:t>   </a:t>
            </a:r>
            <a:endParaRPr lang="en-US" sz="2800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05600" y="2438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Back Edge =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Target is grey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34200" y="457200"/>
            <a:ext cx="175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Cross Edge = 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BEF6173D-402E-4B51-929F-42C1B7958311}"/>
              </a:ext>
            </a:extLst>
          </p:cNvPr>
          <p:cNvSpPr txBox="1"/>
          <p:nvPr/>
        </p:nvSpPr>
        <p:spPr>
          <a:xfrm>
            <a:off x="7239000" y="7620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arget black non-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o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verlapping interval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90800" y="4876800"/>
            <a:ext cx="175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Cross Edge = 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BEF6173D-402E-4B51-929F-42C1B7958311}"/>
              </a:ext>
            </a:extLst>
          </p:cNvPr>
          <p:cNvSpPr txBox="1"/>
          <p:nvPr/>
        </p:nvSpPr>
        <p:spPr>
          <a:xfrm>
            <a:off x="3886200" y="48006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arget black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Non-overlapping interval</a:t>
            </a:r>
          </a:p>
        </p:txBody>
      </p:sp>
      <p:cxnSp>
        <p:nvCxnSpPr>
          <p:cNvPr id="67" name="Straight Connector 66"/>
          <p:cNvCxnSpPr>
            <a:stCxn id="58" idx="0"/>
          </p:cNvCxnSpPr>
          <p:nvPr/>
        </p:nvCxnSpPr>
        <p:spPr>
          <a:xfrm flipH="1" flipV="1">
            <a:off x="4495800" y="5486400"/>
            <a:ext cx="190500" cy="609600"/>
          </a:xfrm>
          <a:prstGeom prst="line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5029200" y="5486400"/>
            <a:ext cx="190500" cy="609600"/>
          </a:xfrm>
          <a:prstGeom prst="line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61D8AA57-FFF9-4C94-BA0F-752E32C843EC}"/>
              </a:ext>
            </a:extLst>
          </p:cNvPr>
          <p:cNvSpPr txBox="1"/>
          <p:nvPr/>
        </p:nvSpPr>
        <p:spPr>
          <a:xfrm>
            <a:off x="6553200" y="3200400"/>
            <a:ext cx="489147" cy="429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400" i="0" dirty="0">
                <a:solidFill>
                  <a:srgbClr val="FF0000"/>
                </a:solidFill>
                <a:latin typeface="Arial Narrow" pitchFamily="34" charset="0"/>
              </a:rPr>
              <a:t>?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038600" y="19812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4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019800" y="10668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6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467600" y="150489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7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029200" y="28956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3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791200" y="38862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248400" y="22098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5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4400" y="1752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Not Discovered (Undiscovered) </a:t>
            </a:r>
            <a:endParaRPr lang="en-US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554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7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1828800" y="0"/>
            <a:ext cx="499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00FF"/>
                </a:solidFill>
                <a:latin typeface="Arial Narrow" pitchFamily="34" charset="0"/>
              </a:rPr>
              <a:t>Directed DFS Tree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06931" y="1143000"/>
            <a:ext cx="4774372" cy="376400"/>
            <a:chOff x="406931" y="1143000"/>
            <a:chExt cx="4774372" cy="3764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E075A47B-F442-4379-A016-8BF8784D5F23}"/>
                </a:ext>
              </a:extLst>
            </p:cNvPr>
            <p:cNvGrpSpPr/>
            <p:nvPr/>
          </p:nvGrpSpPr>
          <p:grpSpPr>
            <a:xfrm>
              <a:off x="406931" y="1150068"/>
              <a:ext cx="3403069" cy="369332"/>
              <a:chOff x="167526" y="6024081"/>
              <a:chExt cx="3403069" cy="369332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167526" y="6208747"/>
                <a:ext cx="990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1407787" y="6024081"/>
                <a:ext cx="2162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 Narrow" pitchFamily="34" charset="0"/>
                  </a:rPr>
                  <a:t>Detecting Back </a:t>
                </a:r>
                <a:r>
                  <a:rPr lang="en-US" dirty="0">
                    <a:latin typeface="Arial Narrow" pitchFamily="34" charset="0"/>
                  </a:rPr>
                  <a:t>Edges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C38A94E2-3087-4727-B508-8DD16A286DFF}"/>
                </a:ext>
              </a:extLst>
            </p:cNvPr>
            <p:cNvSpPr txBox="1"/>
            <p:nvPr/>
          </p:nvSpPr>
          <p:spPr>
            <a:xfrm>
              <a:off x="3657600" y="1143000"/>
              <a:ext cx="1523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>
                  <a:srgbClr val="FF0000"/>
                </a:buClr>
                <a:buSzPct val="150000"/>
              </a:pPr>
              <a:r>
                <a:rPr lang="en-US" dirty="0" smtClean="0">
                  <a:solidFill>
                    <a:srgbClr val="FF0000"/>
                  </a:solidFill>
                  <a:latin typeface="Arial Narrow" pitchFamily="34" charset="0"/>
                </a:rPr>
                <a:t>(t</a:t>
              </a:r>
              <a:r>
                <a:rPr lang="en-US" i="0" dirty="0" smtClean="0">
                  <a:solidFill>
                    <a:srgbClr val="FF0000"/>
                  </a:solidFill>
                  <a:latin typeface="Arial Narrow" pitchFamily="34" charset="0"/>
                </a:rPr>
                <a:t>o ancestors)</a:t>
              </a:r>
              <a:endParaRPr lang="en-US" i="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</p:grpSp>
      <p:sp>
        <p:nvSpPr>
          <p:cNvPr id="2" name="Oval 1"/>
          <p:cNvSpPr/>
          <p:nvPr/>
        </p:nvSpPr>
        <p:spPr>
          <a:xfrm>
            <a:off x="6255457" y="4832420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696432" y="3910765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927771" y="2918212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9477" y="1996556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16293" y="2181608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88313" y="1500280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41005" y="1067691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73508" y="4194351"/>
            <a:ext cx="489147" cy="42538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42168" y="3556282"/>
            <a:ext cx="489147" cy="425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39754" y="3130902"/>
            <a:ext cx="489147" cy="4253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4366990" y="2359641"/>
            <a:ext cx="632416" cy="62086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5345284" y="3281297"/>
            <a:ext cx="422781" cy="691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6113945" y="4273849"/>
            <a:ext cx="386086" cy="55857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5345284" y="2544692"/>
            <a:ext cx="842643" cy="4358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6185579" y="1493071"/>
            <a:ext cx="175288" cy="68853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6533806" y="1863365"/>
            <a:ext cx="926141" cy="3805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6672970" y="4557436"/>
            <a:ext cx="772172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7584328" y="3556282"/>
            <a:ext cx="33754" cy="6380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7791021" y="3919366"/>
            <a:ext cx="422781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3850810" y="2349837"/>
            <a:ext cx="1883522" cy="1896184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6116294" y="2616601"/>
            <a:ext cx="523036" cy="1365060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227715" y="4873296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715" y="4873296"/>
                <a:ext cx="544632" cy="343627"/>
              </a:xfrm>
              <a:prstGeom prst="rect">
                <a:avLst/>
              </a:prstGeom>
              <a:blipFill rotWithShape="1">
                <a:blip r:embed="rId3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664454" y="3930222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54" y="3930222"/>
                <a:ext cx="54463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0029" y="2921098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029" y="2921098"/>
                <a:ext cx="54463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937724" y="2016014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724" y="2016014"/>
                <a:ext cx="54463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094697" y="2201065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697" y="2201065"/>
                <a:ext cx="54463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923923" y="1108567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923" y="1108567"/>
                <a:ext cx="54463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384760" y="1519737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760" y="1519737"/>
                <a:ext cx="54463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360571" y="4246062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571" y="4246062"/>
                <a:ext cx="544632" cy="343627"/>
              </a:xfrm>
              <a:prstGeom prst="rect">
                <a:avLst/>
              </a:prstGeom>
              <a:blipFill rotWithShape="1">
                <a:blip r:embed="rId10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328889" y="3171778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889" y="3171778"/>
                <a:ext cx="54463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142168" y="3582948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168" y="3582948"/>
                <a:ext cx="544632" cy="343627"/>
              </a:xfrm>
              <a:prstGeom prst="rect">
                <a:avLst/>
              </a:prstGeom>
              <a:blipFill rotWithShape="1">
                <a:blip r:embed="rId12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reeform 44"/>
          <p:cNvSpPr/>
          <p:nvPr/>
        </p:nvSpPr>
        <p:spPr>
          <a:xfrm rot="8631544" flipH="1">
            <a:off x="6286060" y="3891632"/>
            <a:ext cx="1552555" cy="605436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189132" y="3409682"/>
            <a:ext cx="1158319" cy="699381"/>
          </a:xfrm>
          <a:custGeom>
            <a:avLst/>
            <a:gdLst>
              <a:gd name="connsiteX0" fmla="*/ 1263111 w 1263111"/>
              <a:gd name="connsiteY0" fmla="*/ 0 h 751698"/>
              <a:gd name="connsiteX1" fmla="*/ 1201118 w 1263111"/>
              <a:gd name="connsiteY1" fmla="*/ 15498 h 751698"/>
              <a:gd name="connsiteX2" fmla="*/ 1208867 w 1263111"/>
              <a:gd name="connsiteY2" fmla="*/ 92990 h 751698"/>
              <a:gd name="connsiteX3" fmla="*/ 1224366 w 1263111"/>
              <a:gd name="connsiteY3" fmla="*/ 154983 h 751698"/>
              <a:gd name="connsiteX4" fmla="*/ 1216617 w 1263111"/>
              <a:gd name="connsiteY4" fmla="*/ 178230 h 751698"/>
              <a:gd name="connsiteX5" fmla="*/ 1139125 w 1263111"/>
              <a:gd name="connsiteY5" fmla="*/ 170481 h 751698"/>
              <a:gd name="connsiteX6" fmla="*/ 1092630 w 1263111"/>
              <a:gd name="connsiteY6" fmla="*/ 139485 h 751698"/>
              <a:gd name="connsiteX7" fmla="*/ 1069383 w 1263111"/>
              <a:gd name="connsiteY7" fmla="*/ 131735 h 751698"/>
              <a:gd name="connsiteX8" fmla="*/ 968644 w 1263111"/>
              <a:gd name="connsiteY8" fmla="*/ 139485 h 751698"/>
              <a:gd name="connsiteX9" fmla="*/ 960894 w 1263111"/>
              <a:gd name="connsiteY9" fmla="*/ 162732 h 751698"/>
              <a:gd name="connsiteX10" fmla="*/ 953145 w 1263111"/>
              <a:gd name="connsiteY10" fmla="*/ 325464 h 751698"/>
              <a:gd name="connsiteX11" fmla="*/ 836908 w 1263111"/>
              <a:gd name="connsiteY11" fmla="*/ 309966 h 751698"/>
              <a:gd name="connsiteX12" fmla="*/ 790413 w 1263111"/>
              <a:gd name="connsiteY12" fmla="*/ 294468 h 751698"/>
              <a:gd name="connsiteX13" fmla="*/ 736169 w 1263111"/>
              <a:gd name="connsiteY13" fmla="*/ 302217 h 751698"/>
              <a:gd name="connsiteX14" fmla="*/ 705172 w 1263111"/>
              <a:gd name="connsiteY14" fmla="*/ 309966 h 751698"/>
              <a:gd name="connsiteX15" fmla="*/ 689674 w 1263111"/>
              <a:gd name="connsiteY15" fmla="*/ 333213 h 751698"/>
              <a:gd name="connsiteX16" fmla="*/ 658678 w 1263111"/>
              <a:gd name="connsiteY16" fmla="*/ 488197 h 751698"/>
              <a:gd name="connsiteX17" fmla="*/ 526942 w 1263111"/>
              <a:gd name="connsiteY17" fmla="*/ 480447 h 751698"/>
              <a:gd name="connsiteX18" fmla="*/ 480447 w 1263111"/>
              <a:gd name="connsiteY18" fmla="*/ 480447 h 751698"/>
              <a:gd name="connsiteX19" fmla="*/ 464949 w 1263111"/>
              <a:gd name="connsiteY19" fmla="*/ 526942 h 751698"/>
              <a:gd name="connsiteX20" fmla="*/ 457200 w 1263111"/>
              <a:gd name="connsiteY20" fmla="*/ 550190 h 751698"/>
              <a:gd name="connsiteX21" fmla="*/ 426203 w 1263111"/>
              <a:gd name="connsiteY21" fmla="*/ 588935 h 751698"/>
              <a:gd name="connsiteX22" fmla="*/ 364210 w 1263111"/>
              <a:gd name="connsiteY22" fmla="*/ 596685 h 751698"/>
              <a:gd name="connsiteX23" fmla="*/ 271220 w 1263111"/>
              <a:gd name="connsiteY23" fmla="*/ 604434 h 751698"/>
              <a:gd name="connsiteX24" fmla="*/ 263471 w 1263111"/>
              <a:gd name="connsiteY24" fmla="*/ 627681 h 751698"/>
              <a:gd name="connsiteX25" fmla="*/ 224725 w 1263111"/>
              <a:gd name="connsiteY25" fmla="*/ 658678 h 751698"/>
              <a:gd name="connsiteX26" fmla="*/ 201478 w 1263111"/>
              <a:gd name="connsiteY26" fmla="*/ 681925 h 751698"/>
              <a:gd name="connsiteX27" fmla="*/ 170481 w 1263111"/>
              <a:gd name="connsiteY27" fmla="*/ 689674 h 751698"/>
              <a:gd name="connsiteX28" fmla="*/ 147233 w 1263111"/>
              <a:gd name="connsiteY28" fmla="*/ 697424 h 751698"/>
              <a:gd name="connsiteX29" fmla="*/ 123986 w 1263111"/>
              <a:gd name="connsiteY29" fmla="*/ 712922 h 751698"/>
              <a:gd name="connsiteX30" fmla="*/ 54244 w 1263111"/>
              <a:gd name="connsiteY30" fmla="*/ 728420 h 751698"/>
              <a:gd name="connsiteX31" fmla="*/ 30996 w 1263111"/>
              <a:gd name="connsiteY31" fmla="*/ 736169 h 751698"/>
              <a:gd name="connsiteX32" fmla="*/ 0 w 1263111"/>
              <a:gd name="connsiteY32" fmla="*/ 751668 h 75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3111" h="751698">
                <a:moveTo>
                  <a:pt x="1263111" y="0"/>
                </a:moveTo>
                <a:cubicBezTo>
                  <a:pt x="1242447" y="5166"/>
                  <a:pt x="1211851" y="-2901"/>
                  <a:pt x="1201118" y="15498"/>
                </a:cubicBezTo>
                <a:cubicBezTo>
                  <a:pt x="1188038" y="37921"/>
                  <a:pt x="1204599" y="67384"/>
                  <a:pt x="1208867" y="92990"/>
                </a:cubicBezTo>
                <a:cubicBezTo>
                  <a:pt x="1212369" y="114001"/>
                  <a:pt x="1224366" y="154983"/>
                  <a:pt x="1224366" y="154983"/>
                </a:cubicBezTo>
                <a:cubicBezTo>
                  <a:pt x="1221783" y="162732"/>
                  <a:pt x="1224653" y="176769"/>
                  <a:pt x="1216617" y="178230"/>
                </a:cubicBezTo>
                <a:cubicBezTo>
                  <a:pt x="1191076" y="182874"/>
                  <a:pt x="1163903" y="178224"/>
                  <a:pt x="1139125" y="170481"/>
                </a:cubicBezTo>
                <a:cubicBezTo>
                  <a:pt x="1121346" y="164925"/>
                  <a:pt x="1110300" y="145376"/>
                  <a:pt x="1092630" y="139485"/>
                </a:cubicBezTo>
                <a:lnTo>
                  <a:pt x="1069383" y="131735"/>
                </a:lnTo>
                <a:cubicBezTo>
                  <a:pt x="1035803" y="134318"/>
                  <a:pt x="1001027" y="130233"/>
                  <a:pt x="968644" y="139485"/>
                </a:cubicBezTo>
                <a:cubicBezTo>
                  <a:pt x="960790" y="141729"/>
                  <a:pt x="961572" y="154592"/>
                  <a:pt x="960894" y="162732"/>
                </a:cubicBezTo>
                <a:cubicBezTo>
                  <a:pt x="956384" y="216850"/>
                  <a:pt x="955728" y="271220"/>
                  <a:pt x="953145" y="325464"/>
                </a:cubicBezTo>
                <a:cubicBezTo>
                  <a:pt x="915827" y="321732"/>
                  <a:pt x="874077" y="320103"/>
                  <a:pt x="836908" y="309966"/>
                </a:cubicBezTo>
                <a:cubicBezTo>
                  <a:pt x="821147" y="305668"/>
                  <a:pt x="790413" y="294468"/>
                  <a:pt x="790413" y="294468"/>
                </a:cubicBezTo>
                <a:cubicBezTo>
                  <a:pt x="772332" y="297051"/>
                  <a:pt x="754139" y="298950"/>
                  <a:pt x="736169" y="302217"/>
                </a:cubicBezTo>
                <a:cubicBezTo>
                  <a:pt x="725690" y="304122"/>
                  <a:pt x="714034" y="304058"/>
                  <a:pt x="705172" y="309966"/>
                </a:cubicBezTo>
                <a:cubicBezTo>
                  <a:pt x="697423" y="315132"/>
                  <a:pt x="694840" y="325464"/>
                  <a:pt x="689674" y="333213"/>
                </a:cubicBezTo>
                <a:cubicBezTo>
                  <a:pt x="662624" y="414364"/>
                  <a:pt x="676486" y="363536"/>
                  <a:pt x="658678" y="488197"/>
                </a:cubicBezTo>
                <a:cubicBezTo>
                  <a:pt x="614766" y="485614"/>
                  <a:pt x="570712" y="484824"/>
                  <a:pt x="526942" y="480447"/>
                </a:cubicBezTo>
                <a:cubicBezTo>
                  <a:pt x="479256" y="475678"/>
                  <a:pt x="528132" y="464552"/>
                  <a:pt x="480447" y="480447"/>
                </a:cubicBezTo>
                <a:lnTo>
                  <a:pt x="464949" y="526942"/>
                </a:lnTo>
                <a:lnTo>
                  <a:pt x="457200" y="550190"/>
                </a:lnTo>
                <a:cubicBezTo>
                  <a:pt x="450312" y="570854"/>
                  <a:pt x="451906" y="581925"/>
                  <a:pt x="426203" y="588935"/>
                </a:cubicBezTo>
                <a:cubicBezTo>
                  <a:pt x="406112" y="594415"/>
                  <a:pt x="384932" y="594613"/>
                  <a:pt x="364210" y="596685"/>
                </a:cubicBezTo>
                <a:cubicBezTo>
                  <a:pt x="333260" y="599780"/>
                  <a:pt x="302217" y="601851"/>
                  <a:pt x="271220" y="604434"/>
                </a:cubicBezTo>
                <a:cubicBezTo>
                  <a:pt x="268637" y="612183"/>
                  <a:pt x="267674" y="620677"/>
                  <a:pt x="263471" y="627681"/>
                </a:cubicBezTo>
                <a:cubicBezTo>
                  <a:pt x="254452" y="642712"/>
                  <a:pt x="237397" y="648118"/>
                  <a:pt x="224725" y="658678"/>
                </a:cubicBezTo>
                <a:cubicBezTo>
                  <a:pt x="216306" y="665694"/>
                  <a:pt x="210993" y="676488"/>
                  <a:pt x="201478" y="681925"/>
                </a:cubicBezTo>
                <a:cubicBezTo>
                  <a:pt x="192231" y="687209"/>
                  <a:pt x="180722" y="686748"/>
                  <a:pt x="170481" y="689674"/>
                </a:cubicBezTo>
                <a:cubicBezTo>
                  <a:pt x="162627" y="691918"/>
                  <a:pt x="154539" y="693771"/>
                  <a:pt x="147233" y="697424"/>
                </a:cubicBezTo>
                <a:cubicBezTo>
                  <a:pt x="138903" y="701589"/>
                  <a:pt x="132316" y="708757"/>
                  <a:pt x="123986" y="712922"/>
                </a:cubicBezTo>
                <a:cubicBezTo>
                  <a:pt x="103053" y="723389"/>
                  <a:pt x="75673" y="723658"/>
                  <a:pt x="54244" y="728420"/>
                </a:cubicBezTo>
                <a:cubicBezTo>
                  <a:pt x="46270" y="730192"/>
                  <a:pt x="38745" y="733586"/>
                  <a:pt x="30996" y="736169"/>
                </a:cubicBezTo>
                <a:cubicBezTo>
                  <a:pt x="5600" y="753101"/>
                  <a:pt x="17062" y="751668"/>
                  <a:pt x="0" y="751668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B6F96B4B-CCC1-467D-80F7-186CFBE8759A}"/>
              </a:ext>
            </a:extLst>
          </p:cNvPr>
          <p:cNvSpPr/>
          <p:nvPr/>
        </p:nvSpPr>
        <p:spPr>
          <a:xfrm>
            <a:off x="6742994" y="3972514"/>
            <a:ext cx="1661620" cy="1160482"/>
          </a:xfrm>
          <a:custGeom>
            <a:avLst/>
            <a:gdLst>
              <a:gd name="connsiteX0" fmla="*/ 0 w 1811945"/>
              <a:gd name="connsiteY0" fmla="*/ 1205154 h 1247292"/>
              <a:gd name="connsiteX1" fmla="*/ 50566 w 1811945"/>
              <a:gd name="connsiteY1" fmla="*/ 1158802 h 1247292"/>
              <a:gd name="connsiteX2" fmla="*/ 71635 w 1811945"/>
              <a:gd name="connsiteY2" fmla="*/ 1125091 h 1247292"/>
              <a:gd name="connsiteX3" fmla="*/ 80063 w 1811945"/>
              <a:gd name="connsiteY3" fmla="*/ 1112450 h 1247292"/>
              <a:gd name="connsiteX4" fmla="*/ 92704 w 1811945"/>
              <a:gd name="connsiteY4" fmla="*/ 1104022 h 1247292"/>
              <a:gd name="connsiteX5" fmla="*/ 105346 w 1811945"/>
              <a:gd name="connsiteY5" fmla="*/ 1112450 h 1247292"/>
              <a:gd name="connsiteX6" fmla="*/ 126415 w 1811945"/>
              <a:gd name="connsiteY6" fmla="*/ 1154588 h 1247292"/>
              <a:gd name="connsiteX7" fmla="*/ 143270 w 1811945"/>
              <a:gd name="connsiteY7" fmla="*/ 1163015 h 1247292"/>
              <a:gd name="connsiteX8" fmla="*/ 181195 w 1811945"/>
              <a:gd name="connsiteY8" fmla="*/ 1222009 h 1247292"/>
              <a:gd name="connsiteX9" fmla="*/ 214905 w 1811945"/>
              <a:gd name="connsiteY9" fmla="*/ 1247292 h 1247292"/>
              <a:gd name="connsiteX10" fmla="*/ 269685 w 1811945"/>
              <a:gd name="connsiteY10" fmla="*/ 1222009 h 1247292"/>
              <a:gd name="connsiteX11" fmla="*/ 282327 w 1811945"/>
              <a:gd name="connsiteY11" fmla="*/ 1192512 h 1247292"/>
              <a:gd name="connsiteX12" fmla="*/ 290754 w 1811945"/>
              <a:gd name="connsiteY12" fmla="*/ 1116663 h 1247292"/>
              <a:gd name="connsiteX13" fmla="*/ 307609 w 1811945"/>
              <a:gd name="connsiteY13" fmla="*/ 1095594 h 1247292"/>
              <a:gd name="connsiteX14" fmla="*/ 345534 w 1811945"/>
              <a:gd name="connsiteY14" fmla="*/ 1116663 h 1247292"/>
              <a:gd name="connsiteX15" fmla="*/ 387672 w 1811945"/>
              <a:gd name="connsiteY15" fmla="*/ 1188298 h 1247292"/>
              <a:gd name="connsiteX16" fmla="*/ 404527 w 1811945"/>
              <a:gd name="connsiteY16" fmla="*/ 1213581 h 1247292"/>
              <a:gd name="connsiteX17" fmla="*/ 425597 w 1811945"/>
              <a:gd name="connsiteY17" fmla="*/ 1222009 h 1247292"/>
              <a:gd name="connsiteX18" fmla="*/ 488804 w 1811945"/>
              <a:gd name="connsiteY18" fmla="*/ 1209367 h 1247292"/>
              <a:gd name="connsiteX19" fmla="*/ 505659 w 1811945"/>
              <a:gd name="connsiteY19" fmla="*/ 1184085 h 1247292"/>
              <a:gd name="connsiteX20" fmla="*/ 535156 w 1811945"/>
              <a:gd name="connsiteY20" fmla="*/ 1116663 h 1247292"/>
              <a:gd name="connsiteX21" fmla="*/ 539370 w 1811945"/>
              <a:gd name="connsiteY21" fmla="*/ 1074525 h 1247292"/>
              <a:gd name="connsiteX22" fmla="*/ 602577 w 1811945"/>
              <a:gd name="connsiteY22" fmla="*/ 1120877 h 1247292"/>
              <a:gd name="connsiteX23" fmla="*/ 611005 w 1811945"/>
              <a:gd name="connsiteY23" fmla="*/ 1137732 h 1247292"/>
              <a:gd name="connsiteX24" fmla="*/ 644715 w 1811945"/>
              <a:gd name="connsiteY24" fmla="*/ 1196726 h 1247292"/>
              <a:gd name="connsiteX25" fmla="*/ 669998 w 1811945"/>
              <a:gd name="connsiteY25" fmla="*/ 1205154 h 1247292"/>
              <a:gd name="connsiteX26" fmla="*/ 703709 w 1811945"/>
              <a:gd name="connsiteY26" fmla="*/ 1179871 h 1247292"/>
              <a:gd name="connsiteX27" fmla="*/ 737420 w 1811945"/>
              <a:gd name="connsiteY27" fmla="*/ 1129305 h 1247292"/>
              <a:gd name="connsiteX28" fmla="*/ 758489 w 1811945"/>
              <a:gd name="connsiteY28" fmla="*/ 1023959 h 1247292"/>
              <a:gd name="connsiteX29" fmla="*/ 779558 w 1811945"/>
              <a:gd name="connsiteY29" fmla="*/ 1028173 h 1247292"/>
              <a:gd name="connsiteX30" fmla="*/ 813268 w 1811945"/>
              <a:gd name="connsiteY30" fmla="*/ 1074525 h 1247292"/>
              <a:gd name="connsiteX31" fmla="*/ 817482 w 1811945"/>
              <a:gd name="connsiteY31" fmla="*/ 1108236 h 1247292"/>
              <a:gd name="connsiteX32" fmla="*/ 821696 w 1811945"/>
              <a:gd name="connsiteY32" fmla="*/ 1133519 h 1247292"/>
              <a:gd name="connsiteX33" fmla="*/ 834338 w 1811945"/>
              <a:gd name="connsiteY33" fmla="*/ 1141946 h 1247292"/>
              <a:gd name="connsiteX34" fmla="*/ 846979 w 1811945"/>
              <a:gd name="connsiteY34" fmla="*/ 1154588 h 1247292"/>
              <a:gd name="connsiteX35" fmla="*/ 943897 w 1811945"/>
              <a:gd name="connsiteY35" fmla="*/ 1116663 h 1247292"/>
              <a:gd name="connsiteX36" fmla="*/ 948111 w 1811945"/>
              <a:gd name="connsiteY36" fmla="*/ 1091380 h 1247292"/>
              <a:gd name="connsiteX37" fmla="*/ 960752 w 1811945"/>
              <a:gd name="connsiteY37" fmla="*/ 990249 h 1247292"/>
              <a:gd name="connsiteX38" fmla="*/ 969180 w 1811945"/>
              <a:gd name="connsiteY38" fmla="*/ 977607 h 1247292"/>
              <a:gd name="connsiteX39" fmla="*/ 981821 w 1811945"/>
              <a:gd name="connsiteY39" fmla="*/ 998676 h 1247292"/>
              <a:gd name="connsiteX40" fmla="*/ 1015532 w 1811945"/>
              <a:gd name="connsiteY40" fmla="*/ 1049242 h 1247292"/>
              <a:gd name="connsiteX41" fmla="*/ 1049243 w 1811945"/>
              <a:gd name="connsiteY41" fmla="*/ 1053456 h 1247292"/>
              <a:gd name="connsiteX42" fmla="*/ 1163016 w 1811945"/>
              <a:gd name="connsiteY42" fmla="*/ 981821 h 1247292"/>
              <a:gd name="connsiteX43" fmla="*/ 1158802 w 1811945"/>
              <a:gd name="connsiteY43" fmla="*/ 964966 h 1247292"/>
              <a:gd name="connsiteX44" fmla="*/ 1163016 w 1811945"/>
              <a:gd name="connsiteY44" fmla="*/ 931255 h 1247292"/>
              <a:gd name="connsiteX45" fmla="*/ 1230437 w 1811945"/>
              <a:gd name="connsiteY45" fmla="*/ 956538 h 1247292"/>
              <a:gd name="connsiteX46" fmla="*/ 1268362 w 1811945"/>
              <a:gd name="connsiteY46" fmla="*/ 981821 h 1247292"/>
              <a:gd name="connsiteX47" fmla="*/ 1365280 w 1811945"/>
              <a:gd name="connsiteY47" fmla="*/ 969179 h 1247292"/>
              <a:gd name="connsiteX48" fmla="*/ 1352638 w 1811945"/>
              <a:gd name="connsiteY48" fmla="*/ 914400 h 1247292"/>
              <a:gd name="connsiteX49" fmla="*/ 1327355 w 1811945"/>
              <a:gd name="connsiteY49" fmla="*/ 855406 h 1247292"/>
              <a:gd name="connsiteX50" fmla="*/ 1310500 w 1811945"/>
              <a:gd name="connsiteY50" fmla="*/ 813268 h 1247292"/>
              <a:gd name="connsiteX51" fmla="*/ 1318927 w 1811945"/>
              <a:gd name="connsiteY51" fmla="*/ 775344 h 1247292"/>
              <a:gd name="connsiteX52" fmla="*/ 1432701 w 1811945"/>
              <a:gd name="connsiteY52" fmla="*/ 787985 h 1247292"/>
              <a:gd name="connsiteX53" fmla="*/ 1453770 w 1811945"/>
              <a:gd name="connsiteY53" fmla="*/ 796413 h 1247292"/>
              <a:gd name="connsiteX54" fmla="*/ 1466411 w 1811945"/>
              <a:gd name="connsiteY54" fmla="*/ 804840 h 1247292"/>
              <a:gd name="connsiteX55" fmla="*/ 1441128 w 1811945"/>
              <a:gd name="connsiteY55" fmla="*/ 716350 h 1247292"/>
              <a:gd name="connsiteX56" fmla="*/ 1424273 w 1811945"/>
              <a:gd name="connsiteY56" fmla="*/ 678426 h 1247292"/>
              <a:gd name="connsiteX57" fmla="*/ 1436915 w 1811945"/>
              <a:gd name="connsiteY57" fmla="*/ 632073 h 1247292"/>
              <a:gd name="connsiteX58" fmla="*/ 1457984 w 1811945"/>
              <a:gd name="connsiteY58" fmla="*/ 627860 h 1247292"/>
              <a:gd name="connsiteX59" fmla="*/ 1491694 w 1811945"/>
              <a:gd name="connsiteY59" fmla="*/ 640501 h 1247292"/>
              <a:gd name="connsiteX60" fmla="*/ 1521191 w 1811945"/>
              <a:gd name="connsiteY60" fmla="*/ 644715 h 1247292"/>
              <a:gd name="connsiteX61" fmla="*/ 1559115 w 1811945"/>
              <a:gd name="connsiteY61" fmla="*/ 632073 h 1247292"/>
              <a:gd name="connsiteX62" fmla="*/ 1538046 w 1811945"/>
              <a:gd name="connsiteY62" fmla="*/ 547797 h 1247292"/>
              <a:gd name="connsiteX63" fmla="*/ 1529619 w 1811945"/>
              <a:gd name="connsiteY63" fmla="*/ 522514 h 1247292"/>
              <a:gd name="connsiteX64" fmla="*/ 1516977 w 1811945"/>
              <a:gd name="connsiteY64" fmla="*/ 509873 h 1247292"/>
              <a:gd name="connsiteX65" fmla="*/ 1508550 w 1811945"/>
              <a:gd name="connsiteY65" fmla="*/ 497231 h 1247292"/>
              <a:gd name="connsiteX66" fmla="*/ 1504336 w 1811945"/>
              <a:gd name="connsiteY66" fmla="*/ 480376 h 1247292"/>
              <a:gd name="connsiteX67" fmla="*/ 1626537 w 1811945"/>
              <a:gd name="connsiteY67" fmla="*/ 467734 h 1247292"/>
              <a:gd name="connsiteX68" fmla="*/ 1677103 w 1811945"/>
              <a:gd name="connsiteY68" fmla="*/ 463520 h 1247292"/>
              <a:gd name="connsiteX69" fmla="*/ 1660247 w 1811945"/>
              <a:gd name="connsiteY69" fmla="*/ 417168 h 1247292"/>
              <a:gd name="connsiteX70" fmla="*/ 1601254 w 1811945"/>
              <a:gd name="connsiteY70" fmla="*/ 358175 h 1247292"/>
              <a:gd name="connsiteX71" fmla="*/ 1584398 w 1811945"/>
              <a:gd name="connsiteY71" fmla="*/ 337106 h 1247292"/>
              <a:gd name="connsiteX72" fmla="*/ 1664461 w 1811945"/>
              <a:gd name="connsiteY72" fmla="*/ 337106 h 1247292"/>
              <a:gd name="connsiteX73" fmla="*/ 1811945 w 1811945"/>
              <a:gd name="connsiteY73" fmla="*/ 345533 h 1247292"/>
              <a:gd name="connsiteX74" fmla="*/ 1795090 w 1811945"/>
              <a:gd name="connsiteY74" fmla="*/ 324464 h 1247292"/>
              <a:gd name="connsiteX75" fmla="*/ 1774021 w 1811945"/>
              <a:gd name="connsiteY75" fmla="*/ 311823 h 1247292"/>
              <a:gd name="connsiteX76" fmla="*/ 1731882 w 1811945"/>
              <a:gd name="connsiteY76" fmla="*/ 294967 h 1247292"/>
              <a:gd name="connsiteX77" fmla="*/ 1715027 w 1811945"/>
              <a:gd name="connsiteY77" fmla="*/ 282326 h 1247292"/>
              <a:gd name="connsiteX78" fmla="*/ 1702385 w 1811945"/>
              <a:gd name="connsiteY78" fmla="*/ 273898 h 1247292"/>
              <a:gd name="connsiteX79" fmla="*/ 1689744 w 1811945"/>
              <a:gd name="connsiteY79" fmla="*/ 248615 h 1247292"/>
              <a:gd name="connsiteX80" fmla="*/ 1702385 w 1811945"/>
              <a:gd name="connsiteY80" fmla="*/ 160125 h 1247292"/>
              <a:gd name="connsiteX81" fmla="*/ 1706599 w 1811945"/>
              <a:gd name="connsiteY81" fmla="*/ 122201 h 1247292"/>
              <a:gd name="connsiteX82" fmla="*/ 1710813 w 1811945"/>
              <a:gd name="connsiteY82" fmla="*/ 71635 h 1247292"/>
              <a:gd name="connsiteX83" fmla="*/ 1715027 w 1811945"/>
              <a:gd name="connsiteY83" fmla="*/ 58993 h 1247292"/>
              <a:gd name="connsiteX84" fmla="*/ 1740310 w 1811945"/>
              <a:gd name="connsiteY84" fmla="*/ 0 h 124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811945" h="1247292">
                <a:moveTo>
                  <a:pt x="0" y="1205154"/>
                </a:moveTo>
                <a:cubicBezTo>
                  <a:pt x="38677" y="1166477"/>
                  <a:pt x="20998" y="1180978"/>
                  <a:pt x="50566" y="1158802"/>
                </a:cubicBezTo>
                <a:cubicBezTo>
                  <a:pt x="57589" y="1147565"/>
                  <a:pt x="64521" y="1136270"/>
                  <a:pt x="71635" y="1125091"/>
                </a:cubicBezTo>
                <a:cubicBezTo>
                  <a:pt x="74354" y="1120818"/>
                  <a:pt x="75849" y="1115259"/>
                  <a:pt x="80063" y="1112450"/>
                </a:cubicBezTo>
                <a:lnTo>
                  <a:pt x="92704" y="1104022"/>
                </a:lnTo>
                <a:cubicBezTo>
                  <a:pt x="96918" y="1106831"/>
                  <a:pt x="102537" y="1108236"/>
                  <a:pt x="105346" y="1112450"/>
                </a:cubicBezTo>
                <a:cubicBezTo>
                  <a:pt x="114057" y="1125516"/>
                  <a:pt x="112369" y="1147565"/>
                  <a:pt x="126415" y="1154588"/>
                </a:cubicBezTo>
                <a:lnTo>
                  <a:pt x="143270" y="1163015"/>
                </a:lnTo>
                <a:cubicBezTo>
                  <a:pt x="156459" y="1189392"/>
                  <a:pt x="159569" y="1202047"/>
                  <a:pt x="181195" y="1222009"/>
                </a:cubicBezTo>
                <a:cubicBezTo>
                  <a:pt x="191516" y="1231536"/>
                  <a:pt x="214905" y="1247292"/>
                  <a:pt x="214905" y="1247292"/>
                </a:cubicBezTo>
                <a:cubicBezTo>
                  <a:pt x="233903" y="1241864"/>
                  <a:pt x="255940" y="1238809"/>
                  <a:pt x="269685" y="1222009"/>
                </a:cubicBezTo>
                <a:cubicBezTo>
                  <a:pt x="276459" y="1213730"/>
                  <a:pt x="278113" y="1202344"/>
                  <a:pt x="282327" y="1192512"/>
                </a:cubicBezTo>
                <a:cubicBezTo>
                  <a:pt x="285136" y="1167229"/>
                  <a:pt x="284333" y="1141278"/>
                  <a:pt x="290754" y="1116663"/>
                </a:cubicBezTo>
                <a:cubicBezTo>
                  <a:pt x="293024" y="1107960"/>
                  <a:pt x="298615" y="1095594"/>
                  <a:pt x="307609" y="1095594"/>
                </a:cubicBezTo>
                <a:cubicBezTo>
                  <a:pt x="322070" y="1095594"/>
                  <a:pt x="332892" y="1109640"/>
                  <a:pt x="345534" y="1116663"/>
                </a:cubicBezTo>
                <a:cubicBezTo>
                  <a:pt x="386837" y="1199269"/>
                  <a:pt x="353319" y="1141062"/>
                  <a:pt x="387672" y="1188298"/>
                </a:cubicBezTo>
                <a:cubicBezTo>
                  <a:pt x="393629" y="1196490"/>
                  <a:pt x="396957" y="1206852"/>
                  <a:pt x="404527" y="1213581"/>
                </a:cubicBezTo>
                <a:cubicBezTo>
                  <a:pt x="410181" y="1218606"/>
                  <a:pt x="418574" y="1219200"/>
                  <a:pt x="425597" y="1222009"/>
                </a:cubicBezTo>
                <a:cubicBezTo>
                  <a:pt x="446666" y="1217795"/>
                  <a:pt x="469386" y="1218565"/>
                  <a:pt x="488804" y="1209367"/>
                </a:cubicBezTo>
                <a:cubicBezTo>
                  <a:pt x="497957" y="1205031"/>
                  <a:pt x="500448" y="1192770"/>
                  <a:pt x="505659" y="1184085"/>
                </a:cubicBezTo>
                <a:cubicBezTo>
                  <a:pt x="529800" y="1143850"/>
                  <a:pt x="524094" y="1155378"/>
                  <a:pt x="535156" y="1116663"/>
                </a:cubicBezTo>
                <a:cubicBezTo>
                  <a:pt x="536561" y="1102617"/>
                  <a:pt x="525751" y="1078239"/>
                  <a:pt x="539370" y="1074525"/>
                </a:cubicBezTo>
                <a:cubicBezTo>
                  <a:pt x="543984" y="1073267"/>
                  <a:pt x="591668" y="1112150"/>
                  <a:pt x="602577" y="1120877"/>
                </a:cubicBezTo>
                <a:cubicBezTo>
                  <a:pt x="605386" y="1126495"/>
                  <a:pt x="608406" y="1132013"/>
                  <a:pt x="611005" y="1137732"/>
                </a:cubicBezTo>
                <a:cubicBezTo>
                  <a:pt x="619914" y="1157332"/>
                  <a:pt x="627020" y="1182248"/>
                  <a:pt x="644715" y="1196726"/>
                </a:cubicBezTo>
                <a:cubicBezTo>
                  <a:pt x="651590" y="1202351"/>
                  <a:pt x="661570" y="1202345"/>
                  <a:pt x="669998" y="1205154"/>
                </a:cubicBezTo>
                <a:cubicBezTo>
                  <a:pt x="681235" y="1196726"/>
                  <a:pt x="693355" y="1189362"/>
                  <a:pt x="703709" y="1179871"/>
                </a:cubicBezTo>
                <a:cubicBezTo>
                  <a:pt x="718065" y="1166711"/>
                  <a:pt x="728155" y="1145518"/>
                  <a:pt x="737420" y="1129305"/>
                </a:cubicBezTo>
                <a:cubicBezTo>
                  <a:pt x="738372" y="1122164"/>
                  <a:pt x="746233" y="1037747"/>
                  <a:pt x="758489" y="1023959"/>
                </a:cubicBezTo>
                <a:cubicBezTo>
                  <a:pt x="763247" y="1018606"/>
                  <a:pt x="772535" y="1026768"/>
                  <a:pt x="779558" y="1028173"/>
                </a:cubicBezTo>
                <a:cubicBezTo>
                  <a:pt x="800301" y="1042003"/>
                  <a:pt x="800961" y="1039656"/>
                  <a:pt x="813268" y="1074525"/>
                </a:cubicBezTo>
                <a:cubicBezTo>
                  <a:pt x="817037" y="1085204"/>
                  <a:pt x="815880" y="1097025"/>
                  <a:pt x="817482" y="1108236"/>
                </a:cubicBezTo>
                <a:cubicBezTo>
                  <a:pt x="818690" y="1116694"/>
                  <a:pt x="817875" y="1125877"/>
                  <a:pt x="821696" y="1133519"/>
                </a:cubicBezTo>
                <a:cubicBezTo>
                  <a:pt x="823961" y="1138049"/>
                  <a:pt x="830447" y="1138704"/>
                  <a:pt x="834338" y="1141946"/>
                </a:cubicBezTo>
                <a:cubicBezTo>
                  <a:pt x="838916" y="1145761"/>
                  <a:pt x="842765" y="1150374"/>
                  <a:pt x="846979" y="1154588"/>
                </a:cubicBezTo>
                <a:cubicBezTo>
                  <a:pt x="890258" y="1146950"/>
                  <a:pt x="921176" y="1155614"/>
                  <a:pt x="943897" y="1116663"/>
                </a:cubicBezTo>
                <a:cubicBezTo>
                  <a:pt x="948202" y="1109283"/>
                  <a:pt x="946706" y="1099808"/>
                  <a:pt x="948111" y="1091380"/>
                </a:cubicBezTo>
                <a:cubicBezTo>
                  <a:pt x="950500" y="1053160"/>
                  <a:pt x="948174" y="1024838"/>
                  <a:pt x="960752" y="990249"/>
                </a:cubicBezTo>
                <a:cubicBezTo>
                  <a:pt x="962483" y="985489"/>
                  <a:pt x="966371" y="981821"/>
                  <a:pt x="969180" y="977607"/>
                </a:cubicBezTo>
                <a:cubicBezTo>
                  <a:pt x="973394" y="984630"/>
                  <a:pt x="978158" y="991351"/>
                  <a:pt x="981821" y="998676"/>
                </a:cubicBezTo>
                <a:cubicBezTo>
                  <a:pt x="990700" y="1016434"/>
                  <a:pt x="993149" y="1041781"/>
                  <a:pt x="1015532" y="1049242"/>
                </a:cubicBezTo>
                <a:cubicBezTo>
                  <a:pt x="1026275" y="1052823"/>
                  <a:pt x="1038006" y="1052051"/>
                  <a:pt x="1049243" y="1053456"/>
                </a:cubicBezTo>
                <a:cubicBezTo>
                  <a:pt x="1180956" y="1044048"/>
                  <a:pt x="1173782" y="1084089"/>
                  <a:pt x="1163016" y="981821"/>
                </a:cubicBezTo>
                <a:cubicBezTo>
                  <a:pt x="1162410" y="976062"/>
                  <a:pt x="1160207" y="970584"/>
                  <a:pt x="1158802" y="964966"/>
                </a:cubicBezTo>
                <a:cubicBezTo>
                  <a:pt x="1160207" y="953729"/>
                  <a:pt x="1152446" y="935320"/>
                  <a:pt x="1163016" y="931255"/>
                </a:cubicBezTo>
                <a:cubicBezTo>
                  <a:pt x="1190657" y="920624"/>
                  <a:pt x="1211703" y="943569"/>
                  <a:pt x="1230437" y="956538"/>
                </a:cubicBezTo>
                <a:cubicBezTo>
                  <a:pt x="1242929" y="965186"/>
                  <a:pt x="1268362" y="981821"/>
                  <a:pt x="1268362" y="981821"/>
                </a:cubicBezTo>
                <a:cubicBezTo>
                  <a:pt x="1300668" y="977607"/>
                  <a:pt x="1335621" y="982661"/>
                  <a:pt x="1365280" y="969179"/>
                </a:cubicBezTo>
                <a:cubicBezTo>
                  <a:pt x="1371255" y="966463"/>
                  <a:pt x="1353970" y="917285"/>
                  <a:pt x="1352638" y="914400"/>
                </a:cubicBezTo>
                <a:cubicBezTo>
                  <a:pt x="1304229" y="809513"/>
                  <a:pt x="1362806" y="955851"/>
                  <a:pt x="1327355" y="855406"/>
                </a:cubicBezTo>
                <a:cubicBezTo>
                  <a:pt x="1322320" y="841140"/>
                  <a:pt x="1310500" y="813268"/>
                  <a:pt x="1310500" y="813268"/>
                </a:cubicBezTo>
                <a:cubicBezTo>
                  <a:pt x="1313309" y="800627"/>
                  <a:pt x="1307210" y="780858"/>
                  <a:pt x="1318927" y="775344"/>
                </a:cubicBezTo>
                <a:cubicBezTo>
                  <a:pt x="1331524" y="769416"/>
                  <a:pt x="1416060" y="785211"/>
                  <a:pt x="1432701" y="787985"/>
                </a:cubicBezTo>
                <a:cubicBezTo>
                  <a:pt x="1439724" y="790794"/>
                  <a:pt x="1447005" y="793030"/>
                  <a:pt x="1453770" y="796413"/>
                </a:cubicBezTo>
                <a:cubicBezTo>
                  <a:pt x="1458300" y="798678"/>
                  <a:pt x="1466411" y="809904"/>
                  <a:pt x="1466411" y="804840"/>
                </a:cubicBezTo>
                <a:cubicBezTo>
                  <a:pt x="1466411" y="763768"/>
                  <a:pt x="1453776" y="749235"/>
                  <a:pt x="1441128" y="716350"/>
                </a:cubicBezTo>
                <a:cubicBezTo>
                  <a:pt x="1427452" y="680791"/>
                  <a:pt x="1439709" y="701578"/>
                  <a:pt x="1424273" y="678426"/>
                </a:cubicBezTo>
                <a:cubicBezTo>
                  <a:pt x="1419090" y="657692"/>
                  <a:pt x="1413711" y="652699"/>
                  <a:pt x="1436915" y="632073"/>
                </a:cubicBezTo>
                <a:cubicBezTo>
                  <a:pt x="1442268" y="627315"/>
                  <a:pt x="1450961" y="629264"/>
                  <a:pt x="1457984" y="627860"/>
                </a:cubicBezTo>
                <a:cubicBezTo>
                  <a:pt x="1460672" y="628935"/>
                  <a:pt x="1485093" y="639181"/>
                  <a:pt x="1491694" y="640501"/>
                </a:cubicBezTo>
                <a:cubicBezTo>
                  <a:pt x="1501433" y="642449"/>
                  <a:pt x="1511359" y="643310"/>
                  <a:pt x="1521191" y="644715"/>
                </a:cubicBezTo>
                <a:cubicBezTo>
                  <a:pt x="1533832" y="640501"/>
                  <a:pt x="1556832" y="645201"/>
                  <a:pt x="1559115" y="632073"/>
                </a:cubicBezTo>
                <a:cubicBezTo>
                  <a:pt x="1564076" y="603545"/>
                  <a:pt x="1545574" y="575758"/>
                  <a:pt x="1538046" y="547797"/>
                </a:cubicBezTo>
                <a:cubicBezTo>
                  <a:pt x="1535737" y="539219"/>
                  <a:pt x="1533933" y="530280"/>
                  <a:pt x="1529619" y="522514"/>
                </a:cubicBezTo>
                <a:cubicBezTo>
                  <a:pt x="1526725" y="517305"/>
                  <a:pt x="1520792" y="514451"/>
                  <a:pt x="1516977" y="509873"/>
                </a:cubicBezTo>
                <a:cubicBezTo>
                  <a:pt x="1513735" y="505982"/>
                  <a:pt x="1511359" y="501445"/>
                  <a:pt x="1508550" y="497231"/>
                </a:cubicBezTo>
                <a:cubicBezTo>
                  <a:pt x="1507145" y="491613"/>
                  <a:pt x="1504336" y="486167"/>
                  <a:pt x="1504336" y="480376"/>
                </a:cubicBezTo>
                <a:cubicBezTo>
                  <a:pt x="1504336" y="424850"/>
                  <a:pt x="1596253" y="466652"/>
                  <a:pt x="1626537" y="467734"/>
                </a:cubicBezTo>
                <a:cubicBezTo>
                  <a:pt x="1643392" y="466329"/>
                  <a:pt x="1667721" y="477593"/>
                  <a:pt x="1677103" y="463520"/>
                </a:cubicBezTo>
                <a:cubicBezTo>
                  <a:pt x="1686222" y="449841"/>
                  <a:pt x="1667939" y="431698"/>
                  <a:pt x="1660247" y="417168"/>
                </a:cubicBezTo>
                <a:cubicBezTo>
                  <a:pt x="1649330" y="396547"/>
                  <a:pt x="1615032" y="371953"/>
                  <a:pt x="1601254" y="358175"/>
                </a:cubicBezTo>
                <a:cubicBezTo>
                  <a:pt x="1594894" y="351815"/>
                  <a:pt x="1590017" y="344129"/>
                  <a:pt x="1584398" y="337106"/>
                </a:cubicBezTo>
                <a:cubicBezTo>
                  <a:pt x="1616897" y="315440"/>
                  <a:pt x="1587486" y="331069"/>
                  <a:pt x="1664461" y="337106"/>
                </a:cubicBezTo>
                <a:cubicBezTo>
                  <a:pt x="1713552" y="340956"/>
                  <a:pt x="1762784" y="342724"/>
                  <a:pt x="1811945" y="345533"/>
                </a:cubicBezTo>
                <a:cubicBezTo>
                  <a:pt x="1806327" y="338510"/>
                  <a:pt x="1801812" y="330439"/>
                  <a:pt x="1795090" y="324464"/>
                </a:cubicBezTo>
                <a:cubicBezTo>
                  <a:pt x="1788969" y="319023"/>
                  <a:pt x="1781346" y="315486"/>
                  <a:pt x="1774021" y="311823"/>
                </a:cubicBezTo>
                <a:cubicBezTo>
                  <a:pt x="1754830" y="302227"/>
                  <a:pt x="1748698" y="300572"/>
                  <a:pt x="1731882" y="294967"/>
                </a:cubicBezTo>
                <a:cubicBezTo>
                  <a:pt x="1726264" y="290753"/>
                  <a:pt x="1720742" y="286408"/>
                  <a:pt x="1715027" y="282326"/>
                </a:cubicBezTo>
                <a:cubicBezTo>
                  <a:pt x="1710906" y="279382"/>
                  <a:pt x="1705966" y="277479"/>
                  <a:pt x="1702385" y="273898"/>
                </a:cubicBezTo>
                <a:cubicBezTo>
                  <a:pt x="1694217" y="265730"/>
                  <a:pt x="1693171" y="258896"/>
                  <a:pt x="1689744" y="248615"/>
                </a:cubicBezTo>
                <a:cubicBezTo>
                  <a:pt x="1699760" y="158476"/>
                  <a:pt x="1686608" y="270571"/>
                  <a:pt x="1702385" y="160125"/>
                </a:cubicBezTo>
                <a:cubicBezTo>
                  <a:pt x="1704184" y="147534"/>
                  <a:pt x="1705393" y="134863"/>
                  <a:pt x="1706599" y="122201"/>
                </a:cubicBezTo>
                <a:cubicBezTo>
                  <a:pt x="1708203" y="105363"/>
                  <a:pt x="1708578" y="88400"/>
                  <a:pt x="1710813" y="71635"/>
                </a:cubicBezTo>
                <a:cubicBezTo>
                  <a:pt x="1711400" y="67232"/>
                  <a:pt x="1713336" y="63100"/>
                  <a:pt x="1715027" y="58993"/>
                </a:cubicBezTo>
                <a:cubicBezTo>
                  <a:pt x="1723173" y="39210"/>
                  <a:pt x="1740310" y="0"/>
                  <a:pt x="1740310" y="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3082063" flipH="1">
            <a:off x="6522898" y="1233738"/>
            <a:ext cx="792804" cy="538378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04800" y="2241620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04800" y="2775020"/>
            <a:ext cx="489147" cy="4253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4800" y="1752600"/>
            <a:ext cx="489147" cy="425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14400" y="2209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Not backtracked from (</a:t>
            </a:r>
            <a:r>
              <a:rPr lang="en-US" dirty="0" err="1" smtClean="0">
                <a:latin typeface="Arial Narrow" pitchFamily="34" charset="0"/>
              </a:rPr>
              <a:t>Unfinsihed</a:t>
            </a:r>
            <a:r>
              <a:rPr lang="en-US" dirty="0" smtClean="0">
                <a:latin typeface="Arial Narrow" pitchFamily="34" charset="0"/>
              </a:rPr>
              <a:t>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4400" y="2743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B</a:t>
            </a:r>
            <a:r>
              <a:rPr lang="en-US" dirty="0" smtClean="0">
                <a:latin typeface="Arial Narrow" pitchFamily="34" charset="0"/>
              </a:rPr>
              <a:t>acktracked from (Finished)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62200" y="3962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Back Edge =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Target is grey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000" y="60960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(1 </a:t>
            </a:r>
            <a:r>
              <a:rPr lang="en-US" sz="2800" dirty="0" smtClean="0">
                <a:latin typeface="Arial Narrow" pitchFamily="34" charset="0"/>
              </a:rPr>
              <a:t>(2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latin typeface="Arial Narrow" pitchFamily="34" charset="0"/>
              </a:rPr>
              <a:t>(3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latin typeface="Arial Narrow" pitchFamily="34" charset="0"/>
              </a:rPr>
              <a:t>(4 4) </a:t>
            </a:r>
            <a:r>
              <a:rPr lang="en-US" sz="2800" dirty="0" smtClean="0">
                <a:solidFill>
                  <a:srgbClr val="000000"/>
                </a:solidFill>
                <a:latin typeface="Arial Narrow" pitchFamily="34" charset="0"/>
              </a:rPr>
              <a:t>(5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rial Narrow" pitchFamily="34" charset="0"/>
              </a:rPr>
              <a:t>(6 6) (7 7) 5) 3) 2) </a:t>
            </a:r>
            <a:r>
              <a:rPr lang="en-US" sz="2800" dirty="0" smtClean="0">
                <a:solidFill>
                  <a:srgbClr val="7F7F7F"/>
                </a:solidFill>
                <a:latin typeface="Arial Narrow" pitchFamily="34" charset="0"/>
              </a:rPr>
              <a:t>(8 </a:t>
            </a:r>
            <a:r>
              <a:rPr lang="en-US" sz="2800" dirty="0" smtClean="0">
                <a:latin typeface="Arial Narrow" pitchFamily="34" charset="0"/>
              </a:rPr>
              <a:t>(9 9)</a:t>
            </a:r>
            <a:r>
              <a:rPr lang="en-US" sz="2800" dirty="0" smtClean="0">
                <a:solidFill>
                  <a:srgbClr val="000000"/>
                </a:solidFill>
                <a:latin typeface="Arial Narrow" pitchFamily="34" charset="0"/>
              </a:rPr>
              <a:t>   </a:t>
            </a:r>
            <a:endParaRPr lang="en-US" sz="2800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05600" y="2438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Back Edge =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Target is grey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34200" y="457200"/>
            <a:ext cx="175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Cross Edge = 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BEF6173D-402E-4B51-929F-42C1B7958311}"/>
              </a:ext>
            </a:extLst>
          </p:cNvPr>
          <p:cNvSpPr txBox="1"/>
          <p:nvPr/>
        </p:nvSpPr>
        <p:spPr>
          <a:xfrm>
            <a:off x="7239000" y="7620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arget black non-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o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verlapping interval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90800" y="4876800"/>
            <a:ext cx="175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Cross Edge = 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BEF6173D-402E-4B51-929F-42C1B7958311}"/>
              </a:ext>
            </a:extLst>
          </p:cNvPr>
          <p:cNvSpPr txBox="1"/>
          <p:nvPr/>
        </p:nvSpPr>
        <p:spPr>
          <a:xfrm>
            <a:off x="3886200" y="48006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arget black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Non-overlapping interval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038600" y="19812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4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019800" y="10668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6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467600" y="150489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7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029200" y="28956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3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791200" y="38862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48400" y="22098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5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391400" y="31242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9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4800" y="990600"/>
            <a:ext cx="4876800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How to detect edge types? Tree, Back, Forward, Cross..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14400" y="1752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Not Discovered (Undiscovered) </a:t>
            </a:r>
            <a:endParaRPr lang="en-US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169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1828800" y="0"/>
            <a:ext cx="499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00FF"/>
                </a:solidFill>
                <a:latin typeface="Arial Narrow" pitchFamily="34" charset="0"/>
              </a:rPr>
              <a:t>Directed DFS Tree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06931" y="1143000"/>
            <a:ext cx="4774372" cy="376400"/>
            <a:chOff x="406931" y="1143000"/>
            <a:chExt cx="4774372" cy="3764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E075A47B-F442-4379-A016-8BF8784D5F23}"/>
                </a:ext>
              </a:extLst>
            </p:cNvPr>
            <p:cNvGrpSpPr/>
            <p:nvPr/>
          </p:nvGrpSpPr>
          <p:grpSpPr>
            <a:xfrm>
              <a:off x="406931" y="1150068"/>
              <a:ext cx="3403069" cy="369332"/>
              <a:chOff x="167526" y="6024081"/>
              <a:chExt cx="3403069" cy="369332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167526" y="6208747"/>
                <a:ext cx="990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1407787" y="6024081"/>
                <a:ext cx="2162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 Narrow" pitchFamily="34" charset="0"/>
                  </a:rPr>
                  <a:t>Detecting Back </a:t>
                </a:r>
                <a:r>
                  <a:rPr lang="en-US" dirty="0">
                    <a:latin typeface="Arial Narrow" pitchFamily="34" charset="0"/>
                  </a:rPr>
                  <a:t>Edges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C38A94E2-3087-4727-B508-8DD16A286DFF}"/>
                </a:ext>
              </a:extLst>
            </p:cNvPr>
            <p:cNvSpPr txBox="1"/>
            <p:nvPr/>
          </p:nvSpPr>
          <p:spPr>
            <a:xfrm>
              <a:off x="3657600" y="1143000"/>
              <a:ext cx="1523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>
                  <a:srgbClr val="FF0000"/>
                </a:buClr>
                <a:buSzPct val="150000"/>
              </a:pPr>
              <a:r>
                <a:rPr lang="en-US" dirty="0" smtClean="0">
                  <a:solidFill>
                    <a:srgbClr val="FF0000"/>
                  </a:solidFill>
                  <a:latin typeface="Arial Narrow" pitchFamily="34" charset="0"/>
                </a:rPr>
                <a:t>(t</a:t>
              </a:r>
              <a:r>
                <a:rPr lang="en-US" i="0" dirty="0" smtClean="0">
                  <a:solidFill>
                    <a:srgbClr val="FF0000"/>
                  </a:solidFill>
                  <a:latin typeface="Arial Narrow" pitchFamily="34" charset="0"/>
                </a:rPr>
                <a:t>o ancestors)</a:t>
              </a:r>
              <a:endParaRPr lang="en-US" i="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</p:grpSp>
      <p:sp>
        <p:nvSpPr>
          <p:cNvPr id="2" name="Oval 1"/>
          <p:cNvSpPr/>
          <p:nvPr/>
        </p:nvSpPr>
        <p:spPr>
          <a:xfrm>
            <a:off x="6255457" y="4832420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696432" y="3910765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927771" y="2918212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9477" y="1996556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16293" y="2181608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88313" y="1500280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41005" y="1067691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73508" y="4194351"/>
            <a:ext cx="489147" cy="42538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42168" y="3556282"/>
            <a:ext cx="489147" cy="4253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339754" y="3130902"/>
            <a:ext cx="489147" cy="4253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4366990" y="2359641"/>
            <a:ext cx="632416" cy="62086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5345284" y="3281297"/>
            <a:ext cx="422781" cy="691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6113945" y="4273849"/>
            <a:ext cx="386086" cy="55857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5345284" y="2544692"/>
            <a:ext cx="842643" cy="4358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6185579" y="1493071"/>
            <a:ext cx="175288" cy="68853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6533806" y="1863365"/>
            <a:ext cx="926141" cy="3805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6672970" y="4557436"/>
            <a:ext cx="772172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7584328" y="3556282"/>
            <a:ext cx="33754" cy="6380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7791021" y="3919366"/>
            <a:ext cx="422781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3850810" y="2349837"/>
            <a:ext cx="1883522" cy="1896184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6116294" y="2616601"/>
            <a:ext cx="523036" cy="1365060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227715" y="4873296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715" y="4873296"/>
                <a:ext cx="544632" cy="343627"/>
              </a:xfrm>
              <a:prstGeom prst="rect">
                <a:avLst/>
              </a:prstGeom>
              <a:blipFill rotWithShape="1">
                <a:blip r:embed="rId3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664454" y="3930222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54" y="3930222"/>
                <a:ext cx="54463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0029" y="2921098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029" y="2921098"/>
                <a:ext cx="54463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937724" y="2016014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724" y="2016014"/>
                <a:ext cx="54463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094697" y="2201065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697" y="2201065"/>
                <a:ext cx="54463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923923" y="1108567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923" y="1108567"/>
                <a:ext cx="54463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384760" y="1519737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760" y="1519737"/>
                <a:ext cx="54463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360571" y="4246062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571" y="4246062"/>
                <a:ext cx="544632" cy="343627"/>
              </a:xfrm>
              <a:prstGeom prst="rect">
                <a:avLst/>
              </a:prstGeom>
              <a:blipFill rotWithShape="1">
                <a:blip r:embed="rId10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328889" y="3171778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889" y="3171778"/>
                <a:ext cx="54463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142168" y="3582948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168" y="3582948"/>
                <a:ext cx="54463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reeform 44"/>
          <p:cNvSpPr/>
          <p:nvPr/>
        </p:nvSpPr>
        <p:spPr>
          <a:xfrm rot="8631544" flipH="1">
            <a:off x="6286060" y="3891632"/>
            <a:ext cx="1552555" cy="605436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189132" y="3409682"/>
            <a:ext cx="1158319" cy="699381"/>
          </a:xfrm>
          <a:custGeom>
            <a:avLst/>
            <a:gdLst>
              <a:gd name="connsiteX0" fmla="*/ 1263111 w 1263111"/>
              <a:gd name="connsiteY0" fmla="*/ 0 h 751698"/>
              <a:gd name="connsiteX1" fmla="*/ 1201118 w 1263111"/>
              <a:gd name="connsiteY1" fmla="*/ 15498 h 751698"/>
              <a:gd name="connsiteX2" fmla="*/ 1208867 w 1263111"/>
              <a:gd name="connsiteY2" fmla="*/ 92990 h 751698"/>
              <a:gd name="connsiteX3" fmla="*/ 1224366 w 1263111"/>
              <a:gd name="connsiteY3" fmla="*/ 154983 h 751698"/>
              <a:gd name="connsiteX4" fmla="*/ 1216617 w 1263111"/>
              <a:gd name="connsiteY4" fmla="*/ 178230 h 751698"/>
              <a:gd name="connsiteX5" fmla="*/ 1139125 w 1263111"/>
              <a:gd name="connsiteY5" fmla="*/ 170481 h 751698"/>
              <a:gd name="connsiteX6" fmla="*/ 1092630 w 1263111"/>
              <a:gd name="connsiteY6" fmla="*/ 139485 h 751698"/>
              <a:gd name="connsiteX7" fmla="*/ 1069383 w 1263111"/>
              <a:gd name="connsiteY7" fmla="*/ 131735 h 751698"/>
              <a:gd name="connsiteX8" fmla="*/ 968644 w 1263111"/>
              <a:gd name="connsiteY8" fmla="*/ 139485 h 751698"/>
              <a:gd name="connsiteX9" fmla="*/ 960894 w 1263111"/>
              <a:gd name="connsiteY9" fmla="*/ 162732 h 751698"/>
              <a:gd name="connsiteX10" fmla="*/ 953145 w 1263111"/>
              <a:gd name="connsiteY10" fmla="*/ 325464 h 751698"/>
              <a:gd name="connsiteX11" fmla="*/ 836908 w 1263111"/>
              <a:gd name="connsiteY11" fmla="*/ 309966 h 751698"/>
              <a:gd name="connsiteX12" fmla="*/ 790413 w 1263111"/>
              <a:gd name="connsiteY12" fmla="*/ 294468 h 751698"/>
              <a:gd name="connsiteX13" fmla="*/ 736169 w 1263111"/>
              <a:gd name="connsiteY13" fmla="*/ 302217 h 751698"/>
              <a:gd name="connsiteX14" fmla="*/ 705172 w 1263111"/>
              <a:gd name="connsiteY14" fmla="*/ 309966 h 751698"/>
              <a:gd name="connsiteX15" fmla="*/ 689674 w 1263111"/>
              <a:gd name="connsiteY15" fmla="*/ 333213 h 751698"/>
              <a:gd name="connsiteX16" fmla="*/ 658678 w 1263111"/>
              <a:gd name="connsiteY16" fmla="*/ 488197 h 751698"/>
              <a:gd name="connsiteX17" fmla="*/ 526942 w 1263111"/>
              <a:gd name="connsiteY17" fmla="*/ 480447 h 751698"/>
              <a:gd name="connsiteX18" fmla="*/ 480447 w 1263111"/>
              <a:gd name="connsiteY18" fmla="*/ 480447 h 751698"/>
              <a:gd name="connsiteX19" fmla="*/ 464949 w 1263111"/>
              <a:gd name="connsiteY19" fmla="*/ 526942 h 751698"/>
              <a:gd name="connsiteX20" fmla="*/ 457200 w 1263111"/>
              <a:gd name="connsiteY20" fmla="*/ 550190 h 751698"/>
              <a:gd name="connsiteX21" fmla="*/ 426203 w 1263111"/>
              <a:gd name="connsiteY21" fmla="*/ 588935 h 751698"/>
              <a:gd name="connsiteX22" fmla="*/ 364210 w 1263111"/>
              <a:gd name="connsiteY22" fmla="*/ 596685 h 751698"/>
              <a:gd name="connsiteX23" fmla="*/ 271220 w 1263111"/>
              <a:gd name="connsiteY23" fmla="*/ 604434 h 751698"/>
              <a:gd name="connsiteX24" fmla="*/ 263471 w 1263111"/>
              <a:gd name="connsiteY24" fmla="*/ 627681 h 751698"/>
              <a:gd name="connsiteX25" fmla="*/ 224725 w 1263111"/>
              <a:gd name="connsiteY25" fmla="*/ 658678 h 751698"/>
              <a:gd name="connsiteX26" fmla="*/ 201478 w 1263111"/>
              <a:gd name="connsiteY26" fmla="*/ 681925 h 751698"/>
              <a:gd name="connsiteX27" fmla="*/ 170481 w 1263111"/>
              <a:gd name="connsiteY27" fmla="*/ 689674 h 751698"/>
              <a:gd name="connsiteX28" fmla="*/ 147233 w 1263111"/>
              <a:gd name="connsiteY28" fmla="*/ 697424 h 751698"/>
              <a:gd name="connsiteX29" fmla="*/ 123986 w 1263111"/>
              <a:gd name="connsiteY29" fmla="*/ 712922 h 751698"/>
              <a:gd name="connsiteX30" fmla="*/ 54244 w 1263111"/>
              <a:gd name="connsiteY30" fmla="*/ 728420 h 751698"/>
              <a:gd name="connsiteX31" fmla="*/ 30996 w 1263111"/>
              <a:gd name="connsiteY31" fmla="*/ 736169 h 751698"/>
              <a:gd name="connsiteX32" fmla="*/ 0 w 1263111"/>
              <a:gd name="connsiteY32" fmla="*/ 751668 h 75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3111" h="751698">
                <a:moveTo>
                  <a:pt x="1263111" y="0"/>
                </a:moveTo>
                <a:cubicBezTo>
                  <a:pt x="1242447" y="5166"/>
                  <a:pt x="1211851" y="-2901"/>
                  <a:pt x="1201118" y="15498"/>
                </a:cubicBezTo>
                <a:cubicBezTo>
                  <a:pt x="1188038" y="37921"/>
                  <a:pt x="1204599" y="67384"/>
                  <a:pt x="1208867" y="92990"/>
                </a:cubicBezTo>
                <a:cubicBezTo>
                  <a:pt x="1212369" y="114001"/>
                  <a:pt x="1224366" y="154983"/>
                  <a:pt x="1224366" y="154983"/>
                </a:cubicBezTo>
                <a:cubicBezTo>
                  <a:pt x="1221783" y="162732"/>
                  <a:pt x="1224653" y="176769"/>
                  <a:pt x="1216617" y="178230"/>
                </a:cubicBezTo>
                <a:cubicBezTo>
                  <a:pt x="1191076" y="182874"/>
                  <a:pt x="1163903" y="178224"/>
                  <a:pt x="1139125" y="170481"/>
                </a:cubicBezTo>
                <a:cubicBezTo>
                  <a:pt x="1121346" y="164925"/>
                  <a:pt x="1110300" y="145376"/>
                  <a:pt x="1092630" y="139485"/>
                </a:cubicBezTo>
                <a:lnTo>
                  <a:pt x="1069383" y="131735"/>
                </a:lnTo>
                <a:cubicBezTo>
                  <a:pt x="1035803" y="134318"/>
                  <a:pt x="1001027" y="130233"/>
                  <a:pt x="968644" y="139485"/>
                </a:cubicBezTo>
                <a:cubicBezTo>
                  <a:pt x="960790" y="141729"/>
                  <a:pt x="961572" y="154592"/>
                  <a:pt x="960894" y="162732"/>
                </a:cubicBezTo>
                <a:cubicBezTo>
                  <a:pt x="956384" y="216850"/>
                  <a:pt x="955728" y="271220"/>
                  <a:pt x="953145" y="325464"/>
                </a:cubicBezTo>
                <a:cubicBezTo>
                  <a:pt x="915827" y="321732"/>
                  <a:pt x="874077" y="320103"/>
                  <a:pt x="836908" y="309966"/>
                </a:cubicBezTo>
                <a:cubicBezTo>
                  <a:pt x="821147" y="305668"/>
                  <a:pt x="790413" y="294468"/>
                  <a:pt x="790413" y="294468"/>
                </a:cubicBezTo>
                <a:cubicBezTo>
                  <a:pt x="772332" y="297051"/>
                  <a:pt x="754139" y="298950"/>
                  <a:pt x="736169" y="302217"/>
                </a:cubicBezTo>
                <a:cubicBezTo>
                  <a:pt x="725690" y="304122"/>
                  <a:pt x="714034" y="304058"/>
                  <a:pt x="705172" y="309966"/>
                </a:cubicBezTo>
                <a:cubicBezTo>
                  <a:pt x="697423" y="315132"/>
                  <a:pt x="694840" y="325464"/>
                  <a:pt x="689674" y="333213"/>
                </a:cubicBezTo>
                <a:cubicBezTo>
                  <a:pt x="662624" y="414364"/>
                  <a:pt x="676486" y="363536"/>
                  <a:pt x="658678" y="488197"/>
                </a:cubicBezTo>
                <a:cubicBezTo>
                  <a:pt x="614766" y="485614"/>
                  <a:pt x="570712" y="484824"/>
                  <a:pt x="526942" y="480447"/>
                </a:cubicBezTo>
                <a:cubicBezTo>
                  <a:pt x="479256" y="475678"/>
                  <a:pt x="528132" y="464552"/>
                  <a:pt x="480447" y="480447"/>
                </a:cubicBezTo>
                <a:lnTo>
                  <a:pt x="464949" y="526942"/>
                </a:lnTo>
                <a:lnTo>
                  <a:pt x="457200" y="550190"/>
                </a:lnTo>
                <a:cubicBezTo>
                  <a:pt x="450312" y="570854"/>
                  <a:pt x="451906" y="581925"/>
                  <a:pt x="426203" y="588935"/>
                </a:cubicBezTo>
                <a:cubicBezTo>
                  <a:pt x="406112" y="594415"/>
                  <a:pt x="384932" y="594613"/>
                  <a:pt x="364210" y="596685"/>
                </a:cubicBezTo>
                <a:cubicBezTo>
                  <a:pt x="333260" y="599780"/>
                  <a:pt x="302217" y="601851"/>
                  <a:pt x="271220" y="604434"/>
                </a:cubicBezTo>
                <a:cubicBezTo>
                  <a:pt x="268637" y="612183"/>
                  <a:pt x="267674" y="620677"/>
                  <a:pt x="263471" y="627681"/>
                </a:cubicBezTo>
                <a:cubicBezTo>
                  <a:pt x="254452" y="642712"/>
                  <a:pt x="237397" y="648118"/>
                  <a:pt x="224725" y="658678"/>
                </a:cubicBezTo>
                <a:cubicBezTo>
                  <a:pt x="216306" y="665694"/>
                  <a:pt x="210993" y="676488"/>
                  <a:pt x="201478" y="681925"/>
                </a:cubicBezTo>
                <a:cubicBezTo>
                  <a:pt x="192231" y="687209"/>
                  <a:pt x="180722" y="686748"/>
                  <a:pt x="170481" y="689674"/>
                </a:cubicBezTo>
                <a:cubicBezTo>
                  <a:pt x="162627" y="691918"/>
                  <a:pt x="154539" y="693771"/>
                  <a:pt x="147233" y="697424"/>
                </a:cubicBezTo>
                <a:cubicBezTo>
                  <a:pt x="138903" y="701589"/>
                  <a:pt x="132316" y="708757"/>
                  <a:pt x="123986" y="712922"/>
                </a:cubicBezTo>
                <a:cubicBezTo>
                  <a:pt x="103053" y="723389"/>
                  <a:pt x="75673" y="723658"/>
                  <a:pt x="54244" y="728420"/>
                </a:cubicBezTo>
                <a:cubicBezTo>
                  <a:pt x="46270" y="730192"/>
                  <a:pt x="38745" y="733586"/>
                  <a:pt x="30996" y="736169"/>
                </a:cubicBezTo>
                <a:cubicBezTo>
                  <a:pt x="5600" y="753101"/>
                  <a:pt x="17062" y="751668"/>
                  <a:pt x="0" y="751668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B6F96B4B-CCC1-467D-80F7-186CFBE8759A}"/>
              </a:ext>
            </a:extLst>
          </p:cNvPr>
          <p:cNvSpPr/>
          <p:nvPr/>
        </p:nvSpPr>
        <p:spPr>
          <a:xfrm>
            <a:off x="6742994" y="3972514"/>
            <a:ext cx="1661620" cy="1160482"/>
          </a:xfrm>
          <a:custGeom>
            <a:avLst/>
            <a:gdLst>
              <a:gd name="connsiteX0" fmla="*/ 0 w 1811945"/>
              <a:gd name="connsiteY0" fmla="*/ 1205154 h 1247292"/>
              <a:gd name="connsiteX1" fmla="*/ 50566 w 1811945"/>
              <a:gd name="connsiteY1" fmla="*/ 1158802 h 1247292"/>
              <a:gd name="connsiteX2" fmla="*/ 71635 w 1811945"/>
              <a:gd name="connsiteY2" fmla="*/ 1125091 h 1247292"/>
              <a:gd name="connsiteX3" fmla="*/ 80063 w 1811945"/>
              <a:gd name="connsiteY3" fmla="*/ 1112450 h 1247292"/>
              <a:gd name="connsiteX4" fmla="*/ 92704 w 1811945"/>
              <a:gd name="connsiteY4" fmla="*/ 1104022 h 1247292"/>
              <a:gd name="connsiteX5" fmla="*/ 105346 w 1811945"/>
              <a:gd name="connsiteY5" fmla="*/ 1112450 h 1247292"/>
              <a:gd name="connsiteX6" fmla="*/ 126415 w 1811945"/>
              <a:gd name="connsiteY6" fmla="*/ 1154588 h 1247292"/>
              <a:gd name="connsiteX7" fmla="*/ 143270 w 1811945"/>
              <a:gd name="connsiteY7" fmla="*/ 1163015 h 1247292"/>
              <a:gd name="connsiteX8" fmla="*/ 181195 w 1811945"/>
              <a:gd name="connsiteY8" fmla="*/ 1222009 h 1247292"/>
              <a:gd name="connsiteX9" fmla="*/ 214905 w 1811945"/>
              <a:gd name="connsiteY9" fmla="*/ 1247292 h 1247292"/>
              <a:gd name="connsiteX10" fmla="*/ 269685 w 1811945"/>
              <a:gd name="connsiteY10" fmla="*/ 1222009 h 1247292"/>
              <a:gd name="connsiteX11" fmla="*/ 282327 w 1811945"/>
              <a:gd name="connsiteY11" fmla="*/ 1192512 h 1247292"/>
              <a:gd name="connsiteX12" fmla="*/ 290754 w 1811945"/>
              <a:gd name="connsiteY12" fmla="*/ 1116663 h 1247292"/>
              <a:gd name="connsiteX13" fmla="*/ 307609 w 1811945"/>
              <a:gd name="connsiteY13" fmla="*/ 1095594 h 1247292"/>
              <a:gd name="connsiteX14" fmla="*/ 345534 w 1811945"/>
              <a:gd name="connsiteY14" fmla="*/ 1116663 h 1247292"/>
              <a:gd name="connsiteX15" fmla="*/ 387672 w 1811945"/>
              <a:gd name="connsiteY15" fmla="*/ 1188298 h 1247292"/>
              <a:gd name="connsiteX16" fmla="*/ 404527 w 1811945"/>
              <a:gd name="connsiteY16" fmla="*/ 1213581 h 1247292"/>
              <a:gd name="connsiteX17" fmla="*/ 425597 w 1811945"/>
              <a:gd name="connsiteY17" fmla="*/ 1222009 h 1247292"/>
              <a:gd name="connsiteX18" fmla="*/ 488804 w 1811945"/>
              <a:gd name="connsiteY18" fmla="*/ 1209367 h 1247292"/>
              <a:gd name="connsiteX19" fmla="*/ 505659 w 1811945"/>
              <a:gd name="connsiteY19" fmla="*/ 1184085 h 1247292"/>
              <a:gd name="connsiteX20" fmla="*/ 535156 w 1811945"/>
              <a:gd name="connsiteY20" fmla="*/ 1116663 h 1247292"/>
              <a:gd name="connsiteX21" fmla="*/ 539370 w 1811945"/>
              <a:gd name="connsiteY21" fmla="*/ 1074525 h 1247292"/>
              <a:gd name="connsiteX22" fmla="*/ 602577 w 1811945"/>
              <a:gd name="connsiteY22" fmla="*/ 1120877 h 1247292"/>
              <a:gd name="connsiteX23" fmla="*/ 611005 w 1811945"/>
              <a:gd name="connsiteY23" fmla="*/ 1137732 h 1247292"/>
              <a:gd name="connsiteX24" fmla="*/ 644715 w 1811945"/>
              <a:gd name="connsiteY24" fmla="*/ 1196726 h 1247292"/>
              <a:gd name="connsiteX25" fmla="*/ 669998 w 1811945"/>
              <a:gd name="connsiteY25" fmla="*/ 1205154 h 1247292"/>
              <a:gd name="connsiteX26" fmla="*/ 703709 w 1811945"/>
              <a:gd name="connsiteY26" fmla="*/ 1179871 h 1247292"/>
              <a:gd name="connsiteX27" fmla="*/ 737420 w 1811945"/>
              <a:gd name="connsiteY27" fmla="*/ 1129305 h 1247292"/>
              <a:gd name="connsiteX28" fmla="*/ 758489 w 1811945"/>
              <a:gd name="connsiteY28" fmla="*/ 1023959 h 1247292"/>
              <a:gd name="connsiteX29" fmla="*/ 779558 w 1811945"/>
              <a:gd name="connsiteY29" fmla="*/ 1028173 h 1247292"/>
              <a:gd name="connsiteX30" fmla="*/ 813268 w 1811945"/>
              <a:gd name="connsiteY30" fmla="*/ 1074525 h 1247292"/>
              <a:gd name="connsiteX31" fmla="*/ 817482 w 1811945"/>
              <a:gd name="connsiteY31" fmla="*/ 1108236 h 1247292"/>
              <a:gd name="connsiteX32" fmla="*/ 821696 w 1811945"/>
              <a:gd name="connsiteY32" fmla="*/ 1133519 h 1247292"/>
              <a:gd name="connsiteX33" fmla="*/ 834338 w 1811945"/>
              <a:gd name="connsiteY33" fmla="*/ 1141946 h 1247292"/>
              <a:gd name="connsiteX34" fmla="*/ 846979 w 1811945"/>
              <a:gd name="connsiteY34" fmla="*/ 1154588 h 1247292"/>
              <a:gd name="connsiteX35" fmla="*/ 943897 w 1811945"/>
              <a:gd name="connsiteY35" fmla="*/ 1116663 h 1247292"/>
              <a:gd name="connsiteX36" fmla="*/ 948111 w 1811945"/>
              <a:gd name="connsiteY36" fmla="*/ 1091380 h 1247292"/>
              <a:gd name="connsiteX37" fmla="*/ 960752 w 1811945"/>
              <a:gd name="connsiteY37" fmla="*/ 990249 h 1247292"/>
              <a:gd name="connsiteX38" fmla="*/ 969180 w 1811945"/>
              <a:gd name="connsiteY38" fmla="*/ 977607 h 1247292"/>
              <a:gd name="connsiteX39" fmla="*/ 981821 w 1811945"/>
              <a:gd name="connsiteY39" fmla="*/ 998676 h 1247292"/>
              <a:gd name="connsiteX40" fmla="*/ 1015532 w 1811945"/>
              <a:gd name="connsiteY40" fmla="*/ 1049242 h 1247292"/>
              <a:gd name="connsiteX41" fmla="*/ 1049243 w 1811945"/>
              <a:gd name="connsiteY41" fmla="*/ 1053456 h 1247292"/>
              <a:gd name="connsiteX42" fmla="*/ 1163016 w 1811945"/>
              <a:gd name="connsiteY42" fmla="*/ 981821 h 1247292"/>
              <a:gd name="connsiteX43" fmla="*/ 1158802 w 1811945"/>
              <a:gd name="connsiteY43" fmla="*/ 964966 h 1247292"/>
              <a:gd name="connsiteX44" fmla="*/ 1163016 w 1811945"/>
              <a:gd name="connsiteY44" fmla="*/ 931255 h 1247292"/>
              <a:gd name="connsiteX45" fmla="*/ 1230437 w 1811945"/>
              <a:gd name="connsiteY45" fmla="*/ 956538 h 1247292"/>
              <a:gd name="connsiteX46" fmla="*/ 1268362 w 1811945"/>
              <a:gd name="connsiteY46" fmla="*/ 981821 h 1247292"/>
              <a:gd name="connsiteX47" fmla="*/ 1365280 w 1811945"/>
              <a:gd name="connsiteY47" fmla="*/ 969179 h 1247292"/>
              <a:gd name="connsiteX48" fmla="*/ 1352638 w 1811945"/>
              <a:gd name="connsiteY48" fmla="*/ 914400 h 1247292"/>
              <a:gd name="connsiteX49" fmla="*/ 1327355 w 1811945"/>
              <a:gd name="connsiteY49" fmla="*/ 855406 h 1247292"/>
              <a:gd name="connsiteX50" fmla="*/ 1310500 w 1811945"/>
              <a:gd name="connsiteY50" fmla="*/ 813268 h 1247292"/>
              <a:gd name="connsiteX51" fmla="*/ 1318927 w 1811945"/>
              <a:gd name="connsiteY51" fmla="*/ 775344 h 1247292"/>
              <a:gd name="connsiteX52" fmla="*/ 1432701 w 1811945"/>
              <a:gd name="connsiteY52" fmla="*/ 787985 h 1247292"/>
              <a:gd name="connsiteX53" fmla="*/ 1453770 w 1811945"/>
              <a:gd name="connsiteY53" fmla="*/ 796413 h 1247292"/>
              <a:gd name="connsiteX54" fmla="*/ 1466411 w 1811945"/>
              <a:gd name="connsiteY54" fmla="*/ 804840 h 1247292"/>
              <a:gd name="connsiteX55" fmla="*/ 1441128 w 1811945"/>
              <a:gd name="connsiteY55" fmla="*/ 716350 h 1247292"/>
              <a:gd name="connsiteX56" fmla="*/ 1424273 w 1811945"/>
              <a:gd name="connsiteY56" fmla="*/ 678426 h 1247292"/>
              <a:gd name="connsiteX57" fmla="*/ 1436915 w 1811945"/>
              <a:gd name="connsiteY57" fmla="*/ 632073 h 1247292"/>
              <a:gd name="connsiteX58" fmla="*/ 1457984 w 1811945"/>
              <a:gd name="connsiteY58" fmla="*/ 627860 h 1247292"/>
              <a:gd name="connsiteX59" fmla="*/ 1491694 w 1811945"/>
              <a:gd name="connsiteY59" fmla="*/ 640501 h 1247292"/>
              <a:gd name="connsiteX60" fmla="*/ 1521191 w 1811945"/>
              <a:gd name="connsiteY60" fmla="*/ 644715 h 1247292"/>
              <a:gd name="connsiteX61" fmla="*/ 1559115 w 1811945"/>
              <a:gd name="connsiteY61" fmla="*/ 632073 h 1247292"/>
              <a:gd name="connsiteX62" fmla="*/ 1538046 w 1811945"/>
              <a:gd name="connsiteY62" fmla="*/ 547797 h 1247292"/>
              <a:gd name="connsiteX63" fmla="*/ 1529619 w 1811945"/>
              <a:gd name="connsiteY63" fmla="*/ 522514 h 1247292"/>
              <a:gd name="connsiteX64" fmla="*/ 1516977 w 1811945"/>
              <a:gd name="connsiteY64" fmla="*/ 509873 h 1247292"/>
              <a:gd name="connsiteX65" fmla="*/ 1508550 w 1811945"/>
              <a:gd name="connsiteY65" fmla="*/ 497231 h 1247292"/>
              <a:gd name="connsiteX66" fmla="*/ 1504336 w 1811945"/>
              <a:gd name="connsiteY66" fmla="*/ 480376 h 1247292"/>
              <a:gd name="connsiteX67" fmla="*/ 1626537 w 1811945"/>
              <a:gd name="connsiteY67" fmla="*/ 467734 h 1247292"/>
              <a:gd name="connsiteX68" fmla="*/ 1677103 w 1811945"/>
              <a:gd name="connsiteY68" fmla="*/ 463520 h 1247292"/>
              <a:gd name="connsiteX69" fmla="*/ 1660247 w 1811945"/>
              <a:gd name="connsiteY69" fmla="*/ 417168 h 1247292"/>
              <a:gd name="connsiteX70" fmla="*/ 1601254 w 1811945"/>
              <a:gd name="connsiteY70" fmla="*/ 358175 h 1247292"/>
              <a:gd name="connsiteX71" fmla="*/ 1584398 w 1811945"/>
              <a:gd name="connsiteY71" fmla="*/ 337106 h 1247292"/>
              <a:gd name="connsiteX72" fmla="*/ 1664461 w 1811945"/>
              <a:gd name="connsiteY72" fmla="*/ 337106 h 1247292"/>
              <a:gd name="connsiteX73" fmla="*/ 1811945 w 1811945"/>
              <a:gd name="connsiteY73" fmla="*/ 345533 h 1247292"/>
              <a:gd name="connsiteX74" fmla="*/ 1795090 w 1811945"/>
              <a:gd name="connsiteY74" fmla="*/ 324464 h 1247292"/>
              <a:gd name="connsiteX75" fmla="*/ 1774021 w 1811945"/>
              <a:gd name="connsiteY75" fmla="*/ 311823 h 1247292"/>
              <a:gd name="connsiteX76" fmla="*/ 1731882 w 1811945"/>
              <a:gd name="connsiteY76" fmla="*/ 294967 h 1247292"/>
              <a:gd name="connsiteX77" fmla="*/ 1715027 w 1811945"/>
              <a:gd name="connsiteY77" fmla="*/ 282326 h 1247292"/>
              <a:gd name="connsiteX78" fmla="*/ 1702385 w 1811945"/>
              <a:gd name="connsiteY78" fmla="*/ 273898 h 1247292"/>
              <a:gd name="connsiteX79" fmla="*/ 1689744 w 1811945"/>
              <a:gd name="connsiteY79" fmla="*/ 248615 h 1247292"/>
              <a:gd name="connsiteX80" fmla="*/ 1702385 w 1811945"/>
              <a:gd name="connsiteY80" fmla="*/ 160125 h 1247292"/>
              <a:gd name="connsiteX81" fmla="*/ 1706599 w 1811945"/>
              <a:gd name="connsiteY81" fmla="*/ 122201 h 1247292"/>
              <a:gd name="connsiteX82" fmla="*/ 1710813 w 1811945"/>
              <a:gd name="connsiteY82" fmla="*/ 71635 h 1247292"/>
              <a:gd name="connsiteX83" fmla="*/ 1715027 w 1811945"/>
              <a:gd name="connsiteY83" fmla="*/ 58993 h 1247292"/>
              <a:gd name="connsiteX84" fmla="*/ 1740310 w 1811945"/>
              <a:gd name="connsiteY84" fmla="*/ 0 h 124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811945" h="1247292">
                <a:moveTo>
                  <a:pt x="0" y="1205154"/>
                </a:moveTo>
                <a:cubicBezTo>
                  <a:pt x="38677" y="1166477"/>
                  <a:pt x="20998" y="1180978"/>
                  <a:pt x="50566" y="1158802"/>
                </a:cubicBezTo>
                <a:cubicBezTo>
                  <a:pt x="57589" y="1147565"/>
                  <a:pt x="64521" y="1136270"/>
                  <a:pt x="71635" y="1125091"/>
                </a:cubicBezTo>
                <a:cubicBezTo>
                  <a:pt x="74354" y="1120818"/>
                  <a:pt x="75849" y="1115259"/>
                  <a:pt x="80063" y="1112450"/>
                </a:cubicBezTo>
                <a:lnTo>
                  <a:pt x="92704" y="1104022"/>
                </a:lnTo>
                <a:cubicBezTo>
                  <a:pt x="96918" y="1106831"/>
                  <a:pt x="102537" y="1108236"/>
                  <a:pt x="105346" y="1112450"/>
                </a:cubicBezTo>
                <a:cubicBezTo>
                  <a:pt x="114057" y="1125516"/>
                  <a:pt x="112369" y="1147565"/>
                  <a:pt x="126415" y="1154588"/>
                </a:cubicBezTo>
                <a:lnTo>
                  <a:pt x="143270" y="1163015"/>
                </a:lnTo>
                <a:cubicBezTo>
                  <a:pt x="156459" y="1189392"/>
                  <a:pt x="159569" y="1202047"/>
                  <a:pt x="181195" y="1222009"/>
                </a:cubicBezTo>
                <a:cubicBezTo>
                  <a:pt x="191516" y="1231536"/>
                  <a:pt x="214905" y="1247292"/>
                  <a:pt x="214905" y="1247292"/>
                </a:cubicBezTo>
                <a:cubicBezTo>
                  <a:pt x="233903" y="1241864"/>
                  <a:pt x="255940" y="1238809"/>
                  <a:pt x="269685" y="1222009"/>
                </a:cubicBezTo>
                <a:cubicBezTo>
                  <a:pt x="276459" y="1213730"/>
                  <a:pt x="278113" y="1202344"/>
                  <a:pt x="282327" y="1192512"/>
                </a:cubicBezTo>
                <a:cubicBezTo>
                  <a:pt x="285136" y="1167229"/>
                  <a:pt x="284333" y="1141278"/>
                  <a:pt x="290754" y="1116663"/>
                </a:cubicBezTo>
                <a:cubicBezTo>
                  <a:pt x="293024" y="1107960"/>
                  <a:pt x="298615" y="1095594"/>
                  <a:pt x="307609" y="1095594"/>
                </a:cubicBezTo>
                <a:cubicBezTo>
                  <a:pt x="322070" y="1095594"/>
                  <a:pt x="332892" y="1109640"/>
                  <a:pt x="345534" y="1116663"/>
                </a:cubicBezTo>
                <a:cubicBezTo>
                  <a:pt x="386837" y="1199269"/>
                  <a:pt x="353319" y="1141062"/>
                  <a:pt x="387672" y="1188298"/>
                </a:cubicBezTo>
                <a:cubicBezTo>
                  <a:pt x="393629" y="1196490"/>
                  <a:pt x="396957" y="1206852"/>
                  <a:pt x="404527" y="1213581"/>
                </a:cubicBezTo>
                <a:cubicBezTo>
                  <a:pt x="410181" y="1218606"/>
                  <a:pt x="418574" y="1219200"/>
                  <a:pt x="425597" y="1222009"/>
                </a:cubicBezTo>
                <a:cubicBezTo>
                  <a:pt x="446666" y="1217795"/>
                  <a:pt x="469386" y="1218565"/>
                  <a:pt x="488804" y="1209367"/>
                </a:cubicBezTo>
                <a:cubicBezTo>
                  <a:pt x="497957" y="1205031"/>
                  <a:pt x="500448" y="1192770"/>
                  <a:pt x="505659" y="1184085"/>
                </a:cubicBezTo>
                <a:cubicBezTo>
                  <a:pt x="529800" y="1143850"/>
                  <a:pt x="524094" y="1155378"/>
                  <a:pt x="535156" y="1116663"/>
                </a:cubicBezTo>
                <a:cubicBezTo>
                  <a:pt x="536561" y="1102617"/>
                  <a:pt x="525751" y="1078239"/>
                  <a:pt x="539370" y="1074525"/>
                </a:cubicBezTo>
                <a:cubicBezTo>
                  <a:pt x="543984" y="1073267"/>
                  <a:pt x="591668" y="1112150"/>
                  <a:pt x="602577" y="1120877"/>
                </a:cubicBezTo>
                <a:cubicBezTo>
                  <a:pt x="605386" y="1126495"/>
                  <a:pt x="608406" y="1132013"/>
                  <a:pt x="611005" y="1137732"/>
                </a:cubicBezTo>
                <a:cubicBezTo>
                  <a:pt x="619914" y="1157332"/>
                  <a:pt x="627020" y="1182248"/>
                  <a:pt x="644715" y="1196726"/>
                </a:cubicBezTo>
                <a:cubicBezTo>
                  <a:pt x="651590" y="1202351"/>
                  <a:pt x="661570" y="1202345"/>
                  <a:pt x="669998" y="1205154"/>
                </a:cubicBezTo>
                <a:cubicBezTo>
                  <a:pt x="681235" y="1196726"/>
                  <a:pt x="693355" y="1189362"/>
                  <a:pt x="703709" y="1179871"/>
                </a:cubicBezTo>
                <a:cubicBezTo>
                  <a:pt x="718065" y="1166711"/>
                  <a:pt x="728155" y="1145518"/>
                  <a:pt x="737420" y="1129305"/>
                </a:cubicBezTo>
                <a:cubicBezTo>
                  <a:pt x="738372" y="1122164"/>
                  <a:pt x="746233" y="1037747"/>
                  <a:pt x="758489" y="1023959"/>
                </a:cubicBezTo>
                <a:cubicBezTo>
                  <a:pt x="763247" y="1018606"/>
                  <a:pt x="772535" y="1026768"/>
                  <a:pt x="779558" y="1028173"/>
                </a:cubicBezTo>
                <a:cubicBezTo>
                  <a:pt x="800301" y="1042003"/>
                  <a:pt x="800961" y="1039656"/>
                  <a:pt x="813268" y="1074525"/>
                </a:cubicBezTo>
                <a:cubicBezTo>
                  <a:pt x="817037" y="1085204"/>
                  <a:pt x="815880" y="1097025"/>
                  <a:pt x="817482" y="1108236"/>
                </a:cubicBezTo>
                <a:cubicBezTo>
                  <a:pt x="818690" y="1116694"/>
                  <a:pt x="817875" y="1125877"/>
                  <a:pt x="821696" y="1133519"/>
                </a:cubicBezTo>
                <a:cubicBezTo>
                  <a:pt x="823961" y="1138049"/>
                  <a:pt x="830447" y="1138704"/>
                  <a:pt x="834338" y="1141946"/>
                </a:cubicBezTo>
                <a:cubicBezTo>
                  <a:pt x="838916" y="1145761"/>
                  <a:pt x="842765" y="1150374"/>
                  <a:pt x="846979" y="1154588"/>
                </a:cubicBezTo>
                <a:cubicBezTo>
                  <a:pt x="890258" y="1146950"/>
                  <a:pt x="921176" y="1155614"/>
                  <a:pt x="943897" y="1116663"/>
                </a:cubicBezTo>
                <a:cubicBezTo>
                  <a:pt x="948202" y="1109283"/>
                  <a:pt x="946706" y="1099808"/>
                  <a:pt x="948111" y="1091380"/>
                </a:cubicBezTo>
                <a:cubicBezTo>
                  <a:pt x="950500" y="1053160"/>
                  <a:pt x="948174" y="1024838"/>
                  <a:pt x="960752" y="990249"/>
                </a:cubicBezTo>
                <a:cubicBezTo>
                  <a:pt x="962483" y="985489"/>
                  <a:pt x="966371" y="981821"/>
                  <a:pt x="969180" y="977607"/>
                </a:cubicBezTo>
                <a:cubicBezTo>
                  <a:pt x="973394" y="984630"/>
                  <a:pt x="978158" y="991351"/>
                  <a:pt x="981821" y="998676"/>
                </a:cubicBezTo>
                <a:cubicBezTo>
                  <a:pt x="990700" y="1016434"/>
                  <a:pt x="993149" y="1041781"/>
                  <a:pt x="1015532" y="1049242"/>
                </a:cubicBezTo>
                <a:cubicBezTo>
                  <a:pt x="1026275" y="1052823"/>
                  <a:pt x="1038006" y="1052051"/>
                  <a:pt x="1049243" y="1053456"/>
                </a:cubicBezTo>
                <a:cubicBezTo>
                  <a:pt x="1180956" y="1044048"/>
                  <a:pt x="1173782" y="1084089"/>
                  <a:pt x="1163016" y="981821"/>
                </a:cubicBezTo>
                <a:cubicBezTo>
                  <a:pt x="1162410" y="976062"/>
                  <a:pt x="1160207" y="970584"/>
                  <a:pt x="1158802" y="964966"/>
                </a:cubicBezTo>
                <a:cubicBezTo>
                  <a:pt x="1160207" y="953729"/>
                  <a:pt x="1152446" y="935320"/>
                  <a:pt x="1163016" y="931255"/>
                </a:cubicBezTo>
                <a:cubicBezTo>
                  <a:pt x="1190657" y="920624"/>
                  <a:pt x="1211703" y="943569"/>
                  <a:pt x="1230437" y="956538"/>
                </a:cubicBezTo>
                <a:cubicBezTo>
                  <a:pt x="1242929" y="965186"/>
                  <a:pt x="1268362" y="981821"/>
                  <a:pt x="1268362" y="981821"/>
                </a:cubicBezTo>
                <a:cubicBezTo>
                  <a:pt x="1300668" y="977607"/>
                  <a:pt x="1335621" y="982661"/>
                  <a:pt x="1365280" y="969179"/>
                </a:cubicBezTo>
                <a:cubicBezTo>
                  <a:pt x="1371255" y="966463"/>
                  <a:pt x="1353970" y="917285"/>
                  <a:pt x="1352638" y="914400"/>
                </a:cubicBezTo>
                <a:cubicBezTo>
                  <a:pt x="1304229" y="809513"/>
                  <a:pt x="1362806" y="955851"/>
                  <a:pt x="1327355" y="855406"/>
                </a:cubicBezTo>
                <a:cubicBezTo>
                  <a:pt x="1322320" y="841140"/>
                  <a:pt x="1310500" y="813268"/>
                  <a:pt x="1310500" y="813268"/>
                </a:cubicBezTo>
                <a:cubicBezTo>
                  <a:pt x="1313309" y="800627"/>
                  <a:pt x="1307210" y="780858"/>
                  <a:pt x="1318927" y="775344"/>
                </a:cubicBezTo>
                <a:cubicBezTo>
                  <a:pt x="1331524" y="769416"/>
                  <a:pt x="1416060" y="785211"/>
                  <a:pt x="1432701" y="787985"/>
                </a:cubicBezTo>
                <a:cubicBezTo>
                  <a:pt x="1439724" y="790794"/>
                  <a:pt x="1447005" y="793030"/>
                  <a:pt x="1453770" y="796413"/>
                </a:cubicBezTo>
                <a:cubicBezTo>
                  <a:pt x="1458300" y="798678"/>
                  <a:pt x="1466411" y="809904"/>
                  <a:pt x="1466411" y="804840"/>
                </a:cubicBezTo>
                <a:cubicBezTo>
                  <a:pt x="1466411" y="763768"/>
                  <a:pt x="1453776" y="749235"/>
                  <a:pt x="1441128" y="716350"/>
                </a:cubicBezTo>
                <a:cubicBezTo>
                  <a:pt x="1427452" y="680791"/>
                  <a:pt x="1439709" y="701578"/>
                  <a:pt x="1424273" y="678426"/>
                </a:cubicBezTo>
                <a:cubicBezTo>
                  <a:pt x="1419090" y="657692"/>
                  <a:pt x="1413711" y="652699"/>
                  <a:pt x="1436915" y="632073"/>
                </a:cubicBezTo>
                <a:cubicBezTo>
                  <a:pt x="1442268" y="627315"/>
                  <a:pt x="1450961" y="629264"/>
                  <a:pt x="1457984" y="627860"/>
                </a:cubicBezTo>
                <a:cubicBezTo>
                  <a:pt x="1460672" y="628935"/>
                  <a:pt x="1485093" y="639181"/>
                  <a:pt x="1491694" y="640501"/>
                </a:cubicBezTo>
                <a:cubicBezTo>
                  <a:pt x="1501433" y="642449"/>
                  <a:pt x="1511359" y="643310"/>
                  <a:pt x="1521191" y="644715"/>
                </a:cubicBezTo>
                <a:cubicBezTo>
                  <a:pt x="1533832" y="640501"/>
                  <a:pt x="1556832" y="645201"/>
                  <a:pt x="1559115" y="632073"/>
                </a:cubicBezTo>
                <a:cubicBezTo>
                  <a:pt x="1564076" y="603545"/>
                  <a:pt x="1545574" y="575758"/>
                  <a:pt x="1538046" y="547797"/>
                </a:cubicBezTo>
                <a:cubicBezTo>
                  <a:pt x="1535737" y="539219"/>
                  <a:pt x="1533933" y="530280"/>
                  <a:pt x="1529619" y="522514"/>
                </a:cubicBezTo>
                <a:cubicBezTo>
                  <a:pt x="1526725" y="517305"/>
                  <a:pt x="1520792" y="514451"/>
                  <a:pt x="1516977" y="509873"/>
                </a:cubicBezTo>
                <a:cubicBezTo>
                  <a:pt x="1513735" y="505982"/>
                  <a:pt x="1511359" y="501445"/>
                  <a:pt x="1508550" y="497231"/>
                </a:cubicBezTo>
                <a:cubicBezTo>
                  <a:pt x="1507145" y="491613"/>
                  <a:pt x="1504336" y="486167"/>
                  <a:pt x="1504336" y="480376"/>
                </a:cubicBezTo>
                <a:cubicBezTo>
                  <a:pt x="1504336" y="424850"/>
                  <a:pt x="1596253" y="466652"/>
                  <a:pt x="1626537" y="467734"/>
                </a:cubicBezTo>
                <a:cubicBezTo>
                  <a:pt x="1643392" y="466329"/>
                  <a:pt x="1667721" y="477593"/>
                  <a:pt x="1677103" y="463520"/>
                </a:cubicBezTo>
                <a:cubicBezTo>
                  <a:pt x="1686222" y="449841"/>
                  <a:pt x="1667939" y="431698"/>
                  <a:pt x="1660247" y="417168"/>
                </a:cubicBezTo>
                <a:cubicBezTo>
                  <a:pt x="1649330" y="396547"/>
                  <a:pt x="1615032" y="371953"/>
                  <a:pt x="1601254" y="358175"/>
                </a:cubicBezTo>
                <a:cubicBezTo>
                  <a:pt x="1594894" y="351815"/>
                  <a:pt x="1590017" y="344129"/>
                  <a:pt x="1584398" y="337106"/>
                </a:cubicBezTo>
                <a:cubicBezTo>
                  <a:pt x="1616897" y="315440"/>
                  <a:pt x="1587486" y="331069"/>
                  <a:pt x="1664461" y="337106"/>
                </a:cubicBezTo>
                <a:cubicBezTo>
                  <a:pt x="1713552" y="340956"/>
                  <a:pt x="1762784" y="342724"/>
                  <a:pt x="1811945" y="345533"/>
                </a:cubicBezTo>
                <a:cubicBezTo>
                  <a:pt x="1806327" y="338510"/>
                  <a:pt x="1801812" y="330439"/>
                  <a:pt x="1795090" y="324464"/>
                </a:cubicBezTo>
                <a:cubicBezTo>
                  <a:pt x="1788969" y="319023"/>
                  <a:pt x="1781346" y="315486"/>
                  <a:pt x="1774021" y="311823"/>
                </a:cubicBezTo>
                <a:cubicBezTo>
                  <a:pt x="1754830" y="302227"/>
                  <a:pt x="1748698" y="300572"/>
                  <a:pt x="1731882" y="294967"/>
                </a:cubicBezTo>
                <a:cubicBezTo>
                  <a:pt x="1726264" y="290753"/>
                  <a:pt x="1720742" y="286408"/>
                  <a:pt x="1715027" y="282326"/>
                </a:cubicBezTo>
                <a:cubicBezTo>
                  <a:pt x="1710906" y="279382"/>
                  <a:pt x="1705966" y="277479"/>
                  <a:pt x="1702385" y="273898"/>
                </a:cubicBezTo>
                <a:cubicBezTo>
                  <a:pt x="1694217" y="265730"/>
                  <a:pt x="1693171" y="258896"/>
                  <a:pt x="1689744" y="248615"/>
                </a:cubicBezTo>
                <a:cubicBezTo>
                  <a:pt x="1699760" y="158476"/>
                  <a:pt x="1686608" y="270571"/>
                  <a:pt x="1702385" y="160125"/>
                </a:cubicBezTo>
                <a:cubicBezTo>
                  <a:pt x="1704184" y="147534"/>
                  <a:pt x="1705393" y="134863"/>
                  <a:pt x="1706599" y="122201"/>
                </a:cubicBezTo>
                <a:cubicBezTo>
                  <a:pt x="1708203" y="105363"/>
                  <a:pt x="1708578" y="88400"/>
                  <a:pt x="1710813" y="71635"/>
                </a:cubicBezTo>
                <a:cubicBezTo>
                  <a:pt x="1711400" y="67232"/>
                  <a:pt x="1713336" y="63100"/>
                  <a:pt x="1715027" y="58993"/>
                </a:cubicBezTo>
                <a:cubicBezTo>
                  <a:pt x="1723173" y="39210"/>
                  <a:pt x="1740310" y="0"/>
                  <a:pt x="1740310" y="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3082063" flipH="1">
            <a:off x="6522898" y="1233738"/>
            <a:ext cx="792804" cy="538378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04800" y="2241620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04800" y="2775020"/>
            <a:ext cx="489147" cy="4253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4800" y="1752600"/>
            <a:ext cx="489147" cy="425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14400" y="2209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Not backtracked from (</a:t>
            </a:r>
            <a:r>
              <a:rPr lang="en-US" dirty="0" err="1" smtClean="0">
                <a:latin typeface="Arial Narrow" pitchFamily="34" charset="0"/>
              </a:rPr>
              <a:t>Unfinsihed</a:t>
            </a:r>
            <a:r>
              <a:rPr lang="en-US" dirty="0" smtClean="0">
                <a:latin typeface="Arial Narrow" pitchFamily="34" charset="0"/>
              </a:rPr>
              <a:t>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4400" y="2743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B</a:t>
            </a:r>
            <a:r>
              <a:rPr lang="en-US" dirty="0" smtClean="0">
                <a:latin typeface="Arial Narrow" pitchFamily="34" charset="0"/>
              </a:rPr>
              <a:t>acktracked from (Finished)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62200" y="3962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Back Edge =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Target is grey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000" y="60960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(1 </a:t>
            </a:r>
            <a:r>
              <a:rPr lang="en-US" sz="2800" dirty="0" smtClean="0">
                <a:latin typeface="Arial Narrow" pitchFamily="34" charset="0"/>
              </a:rPr>
              <a:t>(2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latin typeface="Arial Narrow" pitchFamily="34" charset="0"/>
              </a:rPr>
              <a:t>(3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latin typeface="Arial Narrow" pitchFamily="34" charset="0"/>
              </a:rPr>
              <a:t>(4 4) </a:t>
            </a:r>
            <a:r>
              <a:rPr lang="en-US" sz="2800" dirty="0" smtClean="0">
                <a:solidFill>
                  <a:srgbClr val="000000"/>
                </a:solidFill>
                <a:latin typeface="Arial Narrow" pitchFamily="34" charset="0"/>
              </a:rPr>
              <a:t>(5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rial Narrow" pitchFamily="34" charset="0"/>
              </a:rPr>
              <a:t>(6 6) (7 7) 5) 3) 2) </a:t>
            </a:r>
            <a:r>
              <a:rPr lang="en-US" sz="2800" dirty="0" smtClean="0">
                <a:solidFill>
                  <a:srgbClr val="7F7F7F"/>
                </a:solidFill>
                <a:latin typeface="Arial Narrow" pitchFamily="34" charset="0"/>
              </a:rPr>
              <a:t>(8 </a:t>
            </a:r>
            <a:r>
              <a:rPr lang="en-US" sz="2800" dirty="0" smtClean="0">
                <a:latin typeface="Arial Narrow" pitchFamily="34" charset="0"/>
              </a:rPr>
              <a:t>(9 9) (10 10)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 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05600" y="2438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Back Edge =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Target is grey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34200" y="457200"/>
            <a:ext cx="175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Cross Edge = 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BEF6173D-402E-4B51-929F-42C1B7958311}"/>
              </a:ext>
            </a:extLst>
          </p:cNvPr>
          <p:cNvSpPr txBox="1"/>
          <p:nvPr/>
        </p:nvSpPr>
        <p:spPr>
          <a:xfrm>
            <a:off x="7239000" y="7620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arget black non-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o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verlapping interval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90800" y="4876800"/>
            <a:ext cx="175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Cross Edge = 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BEF6173D-402E-4B51-929F-42C1B7958311}"/>
              </a:ext>
            </a:extLst>
          </p:cNvPr>
          <p:cNvSpPr txBox="1"/>
          <p:nvPr/>
        </p:nvSpPr>
        <p:spPr>
          <a:xfrm>
            <a:off x="3886200" y="48006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arget black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Non-overlapping interval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038600" y="19812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4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019800" y="10668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6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467600" y="150489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7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029200" y="28956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3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791200" y="38862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48400" y="22098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5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391400" y="31242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9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153400" y="3581400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10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4800" y="990600"/>
            <a:ext cx="4876800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How to detect edge types? Tree, Back, Forward, Cross..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4400" y="1752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Not Discovered (Undiscovered) </a:t>
            </a:r>
            <a:endParaRPr lang="en-US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80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1828800" y="0"/>
            <a:ext cx="499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00FF"/>
                </a:solidFill>
                <a:latin typeface="Arial Narrow" pitchFamily="34" charset="0"/>
              </a:rPr>
              <a:t>Directed DFS Tree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06931" y="1143000"/>
            <a:ext cx="4774372" cy="376400"/>
            <a:chOff x="406931" y="1143000"/>
            <a:chExt cx="4774372" cy="3764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E075A47B-F442-4379-A016-8BF8784D5F23}"/>
                </a:ext>
              </a:extLst>
            </p:cNvPr>
            <p:cNvGrpSpPr/>
            <p:nvPr/>
          </p:nvGrpSpPr>
          <p:grpSpPr>
            <a:xfrm>
              <a:off x="406931" y="1150068"/>
              <a:ext cx="3403069" cy="369332"/>
              <a:chOff x="167526" y="6024081"/>
              <a:chExt cx="3403069" cy="369332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167526" y="6208747"/>
                <a:ext cx="990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1407787" y="6024081"/>
                <a:ext cx="2162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 Narrow" pitchFamily="34" charset="0"/>
                  </a:rPr>
                  <a:t>Detecting Back </a:t>
                </a:r>
                <a:r>
                  <a:rPr lang="en-US" dirty="0">
                    <a:latin typeface="Arial Narrow" pitchFamily="34" charset="0"/>
                  </a:rPr>
                  <a:t>Edges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C38A94E2-3087-4727-B508-8DD16A286DFF}"/>
                </a:ext>
              </a:extLst>
            </p:cNvPr>
            <p:cNvSpPr txBox="1"/>
            <p:nvPr/>
          </p:nvSpPr>
          <p:spPr>
            <a:xfrm>
              <a:off x="3657600" y="1143000"/>
              <a:ext cx="1523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>
                  <a:srgbClr val="FF0000"/>
                </a:buClr>
                <a:buSzPct val="150000"/>
              </a:pPr>
              <a:r>
                <a:rPr lang="en-US" dirty="0" smtClean="0">
                  <a:solidFill>
                    <a:srgbClr val="FF0000"/>
                  </a:solidFill>
                  <a:latin typeface="Arial Narrow" pitchFamily="34" charset="0"/>
                </a:rPr>
                <a:t>(t</a:t>
              </a:r>
              <a:r>
                <a:rPr lang="en-US" i="0" dirty="0" smtClean="0">
                  <a:solidFill>
                    <a:srgbClr val="FF0000"/>
                  </a:solidFill>
                  <a:latin typeface="Arial Narrow" pitchFamily="34" charset="0"/>
                </a:rPr>
                <a:t>o ancestors)</a:t>
              </a:r>
              <a:endParaRPr lang="en-US" i="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</p:grpSp>
      <p:sp>
        <p:nvSpPr>
          <p:cNvPr id="2" name="Oval 1"/>
          <p:cNvSpPr/>
          <p:nvPr/>
        </p:nvSpPr>
        <p:spPr>
          <a:xfrm>
            <a:off x="6255457" y="4832420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696432" y="3910765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927771" y="2918212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9477" y="1996556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16293" y="2181608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88313" y="1500280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41005" y="1067691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73508" y="4194351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42168" y="3556282"/>
            <a:ext cx="489147" cy="4253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339754" y="3130902"/>
            <a:ext cx="489147" cy="4253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4366990" y="2359641"/>
            <a:ext cx="632416" cy="62086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5345284" y="3281297"/>
            <a:ext cx="422781" cy="691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6113945" y="4273849"/>
            <a:ext cx="386086" cy="55857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5345284" y="2544692"/>
            <a:ext cx="842643" cy="4358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6185579" y="1493071"/>
            <a:ext cx="175288" cy="68853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6533806" y="1863365"/>
            <a:ext cx="926141" cy="3805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6672970" y="4557436"/>
            <a:ext cx="772172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7584328" y="3556282"/>
            <a:ext cx="33754" cy="6380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7791021" y="3919366"/>
            <a:ext cx="422781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3850810" y="2349837"/>
            <a:ext cx="1883522" cy="1896184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6116294" y="2616601"/>
            <a:ext cx="523036" cy="1365060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227715" y="4873296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715" y="4873296"/>
                <a:ext cx="544632" cy="343627"/>
              </a:xfrm>
              <a:prstGeom prst="rect">
                <a:avLst/>
              </a:prstGeom>
              <a:blipFill rotWithShape="1">
                <a:blip r:embed="rId3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664454" y="3930222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54" y="3930222"/>
                <a:ext cx="54463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0029" y="2921098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029" y="2921098"/>
                <a:ext cx="54463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937724" y="2016014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724" y="2016014"/>
                <a:ext cx="54463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094697" y="2201065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697" y="2201065"/>
                <a:ext cx="54463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923923" y="1108567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923" y="1108567"/>
                <a:ext cx="54463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384760" y="1519737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760" y="1519737"/>
                <a:ext cx="54463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360571" y="4246062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571" y="4246062"/>
                <a:ext cx="544632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328889" y="3171778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889" y="3171778"/>
                <a:ext cx="54463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142168" y="3582948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168" y="3582948"/>
                <a:ext cx="54463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reeform 44"/>
          <p:cNvSpPr/>
          <p:nvPr/>
        </p:nvSpPr>
        <p:spPr>
          <a:xfrm rot="8631544" flipH="1">
            <a:off x="6286060" y="3891632"/>
            <a:ext cx="1552555" cy="605436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189132" y="3409682"/>
            <a:ext cx="1158319" cy="699381"/>
          </a:xfrm>
          <a:custGeom>
            <a:avLst/>
            <a:gdLst>
              <a:gd name="connsiteX0" fmla="*/ 1263111 w 1263111"/>
              <a:gd name="connsiteY0" fmla="*/ 0 h 751698"/>
              <a:gd name="connsiteX1" fmla="*/ 1201118 w 1263111"/>
              <a:gd name="connsiteY1" fmla="*/ 15498 h 751698"/>
              <a:gd name="connsiteX2" fmla="*/ 1208867 w 1263111"/>
              <a:gd name="connsiteY2" fmla="*/ 92990 h 751698"/>
              <a:gd name="connsiteX3" fmla="*/ 1224366 w 1263111"/>
              <a:gd name="connsiteY3" fmla="*/ 154983 h 751698"/>
              <a:gd name="connsiteX4" fmla="*/ 1216617 w 1263111"/>
              <a:gd name="connsiteY4" fmla="*/ 178230 h 751698"/>
              <a:gd name="connsiteX5" fmla="*/ 1139125 w 1263111"/>
              <a:gd name="connsiteY5" fmla="*/ 170481 h 751698"/>
              <a:gd name="connsiteX6" fmla="*/ 1092630 w 1263111"/>
              <a:gd name="connsiteY6" fmla="*/ 139485 h 751698"/>
              <a:gd name="connsiteX7" fmla="*/ 1069383 w 1263111"/>
              <a:gd name="connsiteY7" fmla="*/ 131735 h 751698"/>
              <a:gd name="connsiteX8" fmla="*/ 968644 w 1263111"/>
              <a:gd name="connsiteY8" fmla="*/ 139485 h 751698"/>
              <a:gd name="connsiteX9" fmla="*/ 960894 w 1263111"/>
              <a:gd name="connsiteY9" fmla="*/ 162732 h 751698"/>
              <a:gd name="connsiteX10" fmla="*/ 953145 w 1263111"/>
              <a:gd name="connsiteY10" fmla="*/ 325464 h 751698"/>
              <a:gd name="connsiteX11" fmla="*/ 836908 w 1263111"/>
              <a:gd name="connsiteY11" fmla="*/ 309966 h 751698"/>
              <a:gd name="connsiteX12" fmla="*/ 790413 w 1263111"/>
              <a:gd name="connsiteY12" fmla="*/ 294468 h 751698"/>
              <a:gd name="connsiteX13" fmla="*/ 736169 w 1263111"/>
              <a:gd name="connsiteY13" fmla="*/ 302217 h 751698"/>
              <a:gd name="connsiteX14" fmla="*/ 705172 w 1263111"/>
              <a:gd name="connsiteY14" fmla="*/ 309966 h 751698"/>
              <a:gd name="connsiteX15" fmla="*/ 689674 w 1263111"/>
              <a:gd name="connsiteY15" fmla="*/ 333213 h 751698"/>
              <a:gd name="connsiteX16" fmla="*/ 658678 w 1263111"/>
              <a:gd name="connsiteY16" fmla="*/ 488197 h 751698"/>
              <a:gd name="connsiteX17" fmla="*/ 526942 w 1263111"/>
              <a:gd name="connsiteY17" fmla="*/ 480447 h 751698"/>
              <a:gd name="connsiteX18" fmla="*/ 480447 w 1263111"/>
              <a:gd name="connsiteY18" fmla="*/ 480447 h 751698"/>
              <a:gd name="connsiteX19" fmla="*/ 464949 w 1263111"/>
              <a:gd name="connsiteY19" fmla="*/ 526942 h 751698"/>
              <a:gd name="connsiteX20" fmla="*/ 457200 w 1263111"/>
              <a:gd name="connsiteY20" fmla="*/ 550190 h 751698"/>
              <a:gd name="connsiteX21" fmla="*/ 426203 w 1263111"/>
              <a:gd name="connsiteY21" fmla="*/ 588935 h 751698"/>
              <a:gd name="connsiteX22" fmla="*/ 364210 w 1263111"/>
              <a:gd name="connsiteY22" fmla="*/ 596685 h 751698"/>
              <a:gd name="connsiteX23" fmla="*/ 271220 w 1263111"/>
              <a:gd name="connsiteY23" fmla="*/ 604434 h 751698"/>
              <a:gd name="connsiteX24" fmla="*/ 263471 w 1263111"/>
              <a:gd name="connsiteY24" fmla="*/ 627681 h 751698"/>
              <a:gd name="connsiteX25" fmla="*/ 224725 w 1263111"/>
              <a:gd name="connsiteY25" fmla="*/ 658678 h 751698"/>
              <a:gd name="connsiteX26" fmla="*/ 201478 w 1263111"/>
              <a:gd name="connsiteY26" fmla="*/ 681925 h 751698"/>
              <a:gd name="connsiteX27" fmla="*/ 170481 w 1263111"/>
              <a:gd name="connsiteY27" fmla="*/ 689674 h 751698"/>
              <a:gd name="connsiteX28" fmla="*/ 147233 w 1263111"/>
              <a:gd name="connsiteY28" fmla="*/ 697424 h 751698"/>
              <a:gd name="connsiteX29" fmla="*/ 123986 w 1263111"/>
              <a:gd name="connsiteY29" fmla="*/ 712922 h 751698"/>
              <a:gd name="connsiteX30" fmla="*/ 54244 w 1263111"/>
              <a:gd name="connsiteY30" fmla="*/ 728420 h 751698"/>
              <a:gd name="connsiteX31" fmla="*/ 30996 w 1263111"/>
              <a:gd name="connsiteY31" fmla="*/ 736169 h 751698"/>
              <a:gd name="connsiteX32" fmla="*/ 0 w 1263111"/>
              <a:gd name="connsiteY32" fmla="*/ 751668 h 75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3111" h="751698">
                <a:moveTo>
                  <a:pt x="1263111" y="0"/>
                </a:moveTo>
                <a:cubicBezTo>
                  <a:pt x="1242447" y="5166"/>
                  <a:pt x="1211851" y="-2901"/>
                  <a:pt x="1201118" y="15498"/>
                </a:cubicBezTo>
                <a:cubicBezTo>
                  <a:pt x="1188038" y="37921"/>
                  <a:pt x="1204599" y="67384"/>
                  <a:pt x="1208867" y="92990"/>
                </a:cubicBezTo>
                <a:cubicBezTo>
                  <a:pt x="1212369" y="114001"/>
                  <a:pt x="1224366" y="154983"/>
                  <a:pt x="1224366" y="154983"/>
                </a:cubicBezTo>
                <a:cubicBezTo>
                  <a:pt x="1221783" y="162732"/>
                  <a:pt x="1224653" y="176769"/>
                  <a:pt x="1216617" y="178230"/>
                </a:cubicBezTo>
                <a:cubicBezTo>
                  <a:pt x="1191076" y="182874"/>
                  <a:pt x="1163903" y="178224"/>
                  <a:pt x="1139125" y="170481"/>
                </a:cubicBezTo>
                <a:cubicBezTo>
                  <a:pt x="1121346" y="164925"/>
                  <a:pt x="1110300" y="145376"/>
                  <a:pt x="1092630" y="139485"/>
                </a:cubicBezTo>
                <a:lnTo>
                  <a:pt x="1069383" y="131735"/>
                </a:lnTo>
                <a:cubicBezTo>
                  <a:pt x="1035803" y="134318"/>
                  <a:pt x="1001027" y="130233"/>
                  <a:pt x="968644" y="139485"/>
                </a:cubicBezTo>
                <a:cubicBezTo>
                  <a:pt x="960790" y="141729"/>
                  <a:pt x="961572" y="154592"/>
                  <a:pt x="960894" y="162732"/>
                </a:cubicBezTo>
                <a:cubicBezTo>
                  <a:pt x="956384" y="216850"/>
                  <a:pt x="955728" y="271220"/>
                  <a:pt x="953145" y="325464"/>
                </a:cubicBezTo>
                <a:cubicBezTo>
                  <a:pt x="915827" y="321732"/>
                  <a:pt x="874077" y="320103"/>
                  <a:pt x="836908" y="309966"/>
                </a:cubicBezTo>
                <a:cubicBezTo>
                  <a:pt x="821147" y="305668"/>
                  <a:pt x="790413" y="294468"/>
                  <a:pt x="790413" y="294468"/>
                </a:cubicBezTo>
                <a:cubicBezTo>
                  <a:pt x="772332" y="297051"/>
                  <a:pt x="754139" y="298950"/>
                  <a:pt x="736169" y="302217"/>
                </a:cubicBezTo>
                <a:cubicBezTo>
                  <a:pt x="725690" y="304122"/>
                  <a:pt x="714034" y="304058"/>
                  <a:pt x="705172" y="309966"/>
                </a:cubicBezTo>
                <a:cubicBezTo>
                  <a:pt x="697423" y="315132"/>
                  <a:pt x="694840" y="325464"/>
                  <a:pt x="689674" y="333213"/>
                </a:cubicBezTo>
                <a:cubicBezTo>
                  <a:pt x="662624" y="414364"/>
                  <a:pt x="676486" y="363536"/>
                  <a:pt x="658678" y="488197"/>
                </a:cubicBezTo>
                <a:cubicBezTo>
                  <a:pt x="614766" y="485614"/>
                  <a:pt x="570712" y="484824"/>
                  <a:pt x="526942" y="480447"/>
                </a:cubicBezTo>
                <a:cubicBezTo>
                  <a:pt x="479256" y="475678"/>
                  <a:pt x="528132" y="464552"/>
                  <a:pt x="480447" y="480447"/>
                </a:cubicBezTo>
                <a:lnTo>
                  <a:pt x="464949" y="526942"/>
                </a:lnTo>
                <a:lnTo>
                  <a:pt x="457200" y="550190"/>
                </a:lnTo>
                <a:cubicBezTo>
                  <a:pt x="450312" y="570854"/>
                  <a:pt x="451906" y="581925"/>
                  <a:pt x="426203" y="588935"/>
                </a:cubicBezTo>
                <a:cubicBezTo>
                  <a:pt x="406112" y="594415"/>
                  <a:pt x="384932" y="594613"/>
                  <a:pt x="364210" y="596685"/>
                </a:cubicBezTo>
                <a:cubicBezTo>
                  <a:pt x="333260" y="599780"/>
                  <a:pt x="302217" y="601851"/>
                  <a:pt x="271220" y="604434"/>
                </a:cubicBezTo>
                <a:cubicBezTo>
                  <a:pt x="268637" y="612183"/>
                  <a:pt x="267674" y="620677"/>
                  <a:pt x="263471" y="627681"/>
                </a:cubicBezTo>
                <a:cubicBezTo>
                  <a:pt x="254452" y="642712"/>
                  <a:pt x="237397" y="648118"/>
                  <a:pt x="224725" y="658678"/>
                </a:cubicBezTo>
                <a:cubicBezTo>
                  <a:pt x="216306" y="665694"/>
                  <a:pt x="210993" y="676488"/>
                  <a:pt x="201478" y="681925"/>
                </a:cubicBezTo>
                <a:cubicBezTo>
                  <a:pt x="192231" y="687209"/>
                  <a:pt x="180722" y="686748"/>
                  <a:pt x="170481" y="689674"/>
                </a:cubicBezTo>
                <a:cubicBezTo>
                  <a:pt x="162627" y="691918"/>
                  <a:pt x="154539" y="693771"/>
                  <a:pt x="147233" y="697424"/>
                </a:cubicBezTo>
                <a:cubicBezTo>
                  <a:pt x="138903" y="701589"/>
                  <a:pt x="132316" y="708757"/>
                  <a:pt x="123986" y="712922"/>
                </a:cubicBezTo>
                <a:cubicBezTo>
                  <a:pt x="103053" y="723389"/>
                  <a:pt x="75673" y="723658"/>
                  <a:pt x="54244" y="728420"/>
                </a:cubicBezTo>
                <a:cubicBezTo>
                  <a:pt x="46270" y="730192"/>
                  <a:pt x="38745" y="733586"/>
                  <a:pt x="30996" y="736169"/>
                </a:cubicBezTo>
                <a:cubicBezTo>
                  <a:pt x="5600" y="753101"/>
                  <a:pt x="17062" y="751668"/>
                  <a:pt x="0" y="751668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B6F96B4B-CCC1-467D-80F7-186CFBE8759A}"/>
              </a:ext>
            </a:extLst>
          </p:cNvPr>
          <p:cNvSpPr/>
          <p:nvPr/>
        </p:nvSpPr>
        <p:spPr>
          <a:xfrm>
            <a:off x="6742994" y="3972514"/>
            <a:ext cx="1661620" cy="1160482"/>
          </a:xfrm>
          <a:custGeom>
            <a:avLst/>
            <a:gdLst>
              <a:gd name="connsiteX0" fmla="*/ 0 w 1811945"/>
              <a:gd name="connsiteY0" fmla="*/ 1205154 h 1247292"/>
              <a:gd name="connsiteX1" fmla="*/ 50566 w 1811945"/>
              <a:gd name="connsiteY1" fmla="*/ 1158802 h 1247292"/>
              <a:gd name="connsiteX2" fmla="*/ 71635 w 1811945"/>
              <a:gd name="connsiteY2" fmla="*/ 1125091 h 1247292"/>
              <a:gd name="connsiteX3" fmla="*/ 80063 w 1811945"/>
              <a:gd name="connsiteY3" fmla="*/ 1112450 h 1247292"/>
              <a:gd name="connsiteX4" fmla="*/ 92704 w 1811945"/>
              <a:gd name="connsiteY4" fmla="*/ 1104022 h 1247292"/>
              <a:gd name="connsiteX5" fmla="*/ 105346 w 1811945"/>
              <a:gd name="connsiteY5" fmla="*/ 1112450 h 1247292"/>
              <a:gd name="connsiteX6" fmla="*/ 126415 w 1811945"/>
              <a:gd name="connsiteY6" fmla="*/ 1154588 h 1247292"/>
              <a:gd name="connsiteX7" fmla="*/ 143270 w 1811945"/>
              <a:gd name="connsiteY7" fmla="*/ 1163015 h 1247292"/>
              <a:gd name="connsiteX8" fmla="*/ 181195 w 1811945"/>
              <a:gd name="connsiteY8" fmla="*/ 1222009 h 1247292"/>
              <a:gd name="connsiteX9" fmla="*/ 214905 w 1811945"/>
              <a:gd name="connsiteY9" fmla="*/ 1247292 h 1247292"/>
              <a:gd name="connsiteX10" fmla="*/ 269685 w 1811945"/>
              <a:gd name="connsiteY10" fmla="*/ 1222009 h 1247292"/>
              <a:gd name="connsiteX11" fmla="*/ 282327 w 1811945"/>
              <a:gd name="connsiteY11" fmla="*/ 1192512 h 1247292"/>
              <a:gd name="connsiteX12" fmla="*/ 290754 w 1811945"/>
              <a:gd name="connsiteY12" fmla="*/ 1116663 h 1247292"/>
              <a:gd name="connsiteX13" fmla="*/ 307609 w 1811945"/>
              <a:gd name="connsiteY13" fmla="*/ 1095594 h 1247292"/>
              <a:gd name="connsiteX14" fmla="*/ 345534 w 1811945"/>
              <a:gd name="connsiteY14" fmla="*/ 1116663 h 1247292"/>
              <a:gd name="connsiteX15" fmla="*/ 387672 w 1811945"/>
              <a:gd name="connsiteY15" fmla="*/ 1188298 h 1247292"/>
              <a:gd name="connsiteX16" fmla="*/ 404527 w 1811945"/>
              <a:gd name="connsiteY16" fmla="*/ 1213581 h 1247292"/>
              <a:gd name="connsiteX17" fmla="*/ 425597 w 1811945"/>
              <a:gd name="connsiteY17" fmla="*/ 1222009 h 1247292"/>
              <a:gd name="connsiteX18" fmla="*/ 488804 w 1811945"/>
              <a:gd name="connsiteY18" fmla="*/ 1209367 h 1247292"/>
              <a:gd name="connsiteX19" fmla="*/ 505659 w 1811945"/>
              <a:gd name="connsiteY19" fmla="*/ 1184085 h 1247292"/>
              <a:gd name="connsiteX20" fmla="*/ 535156 w 1811945"/>
              <a:gd name="connsiteY20" fmla="*/ 1116663 h 1247292"/>
              <a:gd name="connsiteX21" fmla="*/ 539370 w 1811945"/>
              <a:gd name="connsiteY21" fmla="*/ 1074525 h 1247292"/>
              <a:gd name="connsiteX22" fmla="*/ 602577 w 1811945"/>
              <a:gd name="connsiteY22" fmla="*/ 1120877 h 1247292"/>
              <a:gd name="connsiteX23" fmla="*/ 611005 w 1811945"/>
              <a:gd name="connsiteY23" fmla="*/ 1137732 h 1247292"/>
              <a:gd name="connsiteX24" fmla="*/ 644715 w 1811945"/>
              <a:gd name="connsiteY24" fmla="*/ 1196726 h 1247292"/>
              <a:gd name="connsiteX25" fmla="*/ 669998 w 1811945"/>
              <a:gd name="connsiteY25" fmla="*/ 1205154 h 1247292"/>
              <a:gd name="connsiteX26" fmla="*/ 703709 w 1811945"/>
              <a:gd name="connsiteY26" fmla="*/ 1179871 h 1247292"/>
              <a:gd name="connsiteX27" fmla="*/ 737420 w 1811945"/>
              <a:gd name="connsiteY27" fmla="*/ 1129305 h 1247292"/>
              <a:gd name="connsiteX28" fmla="*/ 758489 w 1811945"/>
              <a:gd name="connsiteY28" fmla="*/ 1023959 h 1247292"/>
              <a:gd name="connsiteX29" fmla="*/ 779558 w 1811945"/>
              <a:gd name="connsiteY29" fmla="*/ 1028173 h 1247292"/>
              <a:gd name="connsiteX30" fmla="*/ 813268 w 1811945"/>
              <a:gd name="connsiteY30" fmla="*/ 1074525 h 1247292"/>
              <a:gd name="connsiteX31" fmla="*/ 817482 w 1811945"/>
              <a:gd name="connsiteY31" fmla="*/ 1108236 h 1247292"/>
              <a:gd name="connsiteX32" fmla="*/ 821696 w 1811945"/>
              <a:gd name="connsiteY32" fmla="*/ 1133519 h 1247292"/>
              <a:gd name="connsiteX33" fmla="*/ 834338 w 1811945"/>
              <a:gd name="connsiteY33" fmla="*/ 1141946 h 1247292"/>
              <a:gd name="connsiteX34" fmla="*/ 846979 w 1811945"/>
              <a:gd name="connsiteY34" fmla="*/ 1154588 h 1247292"/>
              <a:gd name="connsiteX35" fmla="*/ 943897 w 1811945"/>
              <a:gd name="connsiteY35" fmla="*/ 1116663 h 1247292"/>
              <a:gd name="connsiteX36" fmla="*/ 948111 w 1811945"/>
              <a:gd name="connsiteY36" fmla="*/ 1091380 h 1247292"/>
              <a:gd name="connsiteX37" fmla="*/ 960752 w 1811945"/>
              <a:gd name="connsiteY37" fmla="*/ 990249 h 1247292"/>
              <a:gd name="connsiteX38" fmla="*/ 969180 w 1811945"/>
              <a:gd name="connsiteY38" fmla="*/ 977607 h 1247292"/>
              <a:gd name="connsiteX39" fmla="*/ 981821 w 1811945"/>
              <a:gd name="connsiteY39" fmla="*/ 998676 h 1247292"/>
              <a:gd name="connsiteX40" fmla="*/ 1015532 w 1811945"/>
              <a:gd name="connsiteY40" fmla="*/ 1049242 h 1247292"/>
              <a:gd name="connsiteX41" fmla="*/ 1049243 w 1811945"/>
              <a:gd name="connsiteY41" fmla="*/ 1053456 h 1247292"/>
              <a:gd name="connsiteX42" fmla="*/ 1163016 w 1811945"/>
              <a:gd name="connsiteY42" fmla="*/ 981821 h 1247292"/>
              <a:gd name="connsiteX43" fmla="*/ 1158802 w 1811945"/>
              <a:gd name="connsiteY43" fmla="*/ 964966 h 1247292"/>
              <a:gd name="connsiteX44" fmla="*/ 1163016 w 1811945"/>
              <a:gd name="connsiteY44" fmla="*/ 931255 h 1247292"/>
              <a:gd name="connsiteX45" fmla="*/ 1230437 w 1811945"/>
              <a:gd name="connsiteY45" fmla="*/ 956538 h 1247292"/>
              <a:gd name="connsiteX46" fmla="*/ 1268362 w 1811945"/>
              <a:gd name="connsiteY46" fmla="*/ 981821 h 1247292"/>
              <a:gd name="connsiteX47" fmla="*/ 1365280 w 1811945"/>
              <a:gd name="connsiteY47" fmla="*/ 969179 h 1247292"/>
              <a:gd name="connsiteX48" fmla="*/ 1352638 w 1811945"/>
              <a:gd name="connsiteY48" fmla="*/ 914400 h 1247292"/>
              <a:gd name="connsiteX49" fmla="*/ 1327355 w 1811945"/>
              <a:gd name="connsiteY49" fmla="*/ 855406 h 1247292"/>
              <a:gd name="connsiteX50" fmla="*/ 1310500 w 1811945"/>
              <a:gd name="connsiteY50" fmla="*/ 813268 h 1247292"/>
              <a:gd name="connsiteX51" fmla="*/ 1318927 w 1811945"/>
              <a:gd name="connsiteY51" fmla="*/ 775344 h 1247292"/>
              <a:gd name="connsiteX52" fmla="*/ 1432701 w 1811945"/>
              <a:gd name="connsiteY52" fmla="*/ 787985 h 1247292"/>
              <a:gd name="connsiteX53" fmla="*/ 1453770 w 1811945"/>
              <a:gd name="connsiteY53" fmla="*/ 796413 h 1247292"/>
              <a:gd name="connsiteX54" fmla="*/ 1466411 w 1811945"/>
              <a:gd name="connsiteY54" fmla="*/ 804840 h 1247292"/>
              <a:gd name="connsiteX55" fmla="*/ 1441128 w 1811945"/>
              <a:gd name="connsiteY55" fmla="*/ 716350 h 1247292"/>
              <a:gd name="connsiteX56" fmla="*/ 1424273 w 1811945"/>
              <a:gd name="connsiteY56" fmla="*/ 678426 h 1247292"/>
              <a:gd name="connsiteX57" fmla="*/ 1436915 w 1811945"/>
              <a:gd name="connsiteY57" fmla="*/ 632073 h 1247292"/>
              <a:gd name="connsiteX58" fmla="*/ 1457984 w 1811945"/>
              <a:gd name="connsiteY58" fmla="*/ 627860 h 1247292"/>
              <a:gd name="connsiteX59" fmla="*/ 1491694 w 1811945"/>
              <a:gd name="connsiteY59" fmla="*/ 640501 h 1247292"/>
              <a:gd name="connsiteX60" fmla="*/ 1521191 w 1811945"/>
              <a:gd name="connsiteY60" fmla="*/ 644715 h 1247292"/>
              <a:gd name="connsiteX61" fmla="*/ 1559115 w 1811945"/>
              <a:gd name="connsiteY61" fmla="*/ 632073 h 1247292"/>
              <a:gd name="connsiteX62" fmla="*/ 1538046 w 1811945"/>
              <a:gd name="connsiteY62" fmla="*/ 547797 h 1247292"/>
              <a:gd name="connsiteX63" fmla="*/ 1529619 w 1811945"/>
              <a:gd name="connsiteY63" fmla="*/ 522514 h 1247292"/>
              <a:gd name="connsiteX64" fmla="*/ 1516977 w 1811945"/>
              <a:gd name="connsiteY64" fmla="*/ 509873 h 1247292"/>
              <a:gd name="connsiteX65" fmla="*/ 1508550 w 1811945"/>
              <a:gd name="connsiteY65" fmla="*/ 497231 h 1247292"/>
              <a:gd name="connsiteX66" fmla="*/ 1504336 w 1811945"/>
              <a:gd name="connsiteY66" fmla="*/ 480376 h 1247292"/>
              <a:gd name="connsiteX67" fmla="*/ 1626537 w 1811945"/>
              <a:gd name="connsiteY67" fmla="*/ 467734 h 1247292"/>
              <a:gd name="connsiteX68" fmla="*/ 1677103 w 1811945"/>
              <a:gd name="connsiteY68" fmla="*/ 463520 h 1247292"/>
              <a:gd name="connsiteX69" fmla="*/ 1660247 w 1811945"/>
              <a:gd name="connsiteY69" fmla="*/ 417168 h 1247292"/>
              <a:gd name="connsiteX70" fmla="*/ 1601254 w 1811945"/>
              <a:gd name="connsiteY70" fmla="*/ 358175 h 1247292"/>
              <a:gd name="connsiteX71" fmla="*/ 1584398 w 1811945"/>
              <a:gd name="connsiteY71" fmla="*/ 337106 h 1247292"/>
              <a:gd name="connsiteX72" fmla="*/ 1664461 w 1811945"/>
              <a:gd name="connsiteY72" fmla="*/ 337106 h 1247292"/>
              <a:gd name="connsiteX73" fmla="*/ 1811945 w 1811945"/>
              <a:gd name="connsiteY73" fmla="*/ 345533 h 1247292"/>
              <a:gd name="connsiteX74" fmla="*/ 1795090 w 1811945"/>
              <a:gd name="connsiteY74" fmla="*/ 324464 h 1247292"/>
              <a:gd name="connsiteX75" fmla="*/ 1774021 w 1811945"/>
              <a:gd name="connsiteY75" fmla="*/ 311823 h 1247292"/>
              <a:gd name="connsiteX76" fmla="*/ 1731882 w 1811945"/>
              <a:gd name="connsiteY76" fmla="*/ 294967 h 1247292"/>
              <a:gd name="connsiteX77" fmla="*/ 1715027 w 1811945"/>
              <a:gd name="connsiteY77" fmla="*/ 282326 h 1247292"/>
              <a:gd name="connsiteX78" fmla="*/ 1702385 w 1811945"/>
              <a:gd name="connsiteY78" fmla="*/ 273898 h 1247292"/>
              <a:gd name="connsiteX79" fmla="*/ 1689744 w 1811945"/>
              <a:gd name="connsiteY79" fmla="*/ 248615 h 1247292"/>
              <a:gd name="connsiteX80" fmla="*/ 1702385 w 1811945"/>
              <a:gd name="connsiteY80" fmla="*/ 160125 h 1247292"/>
              <a:gd name="connsiteX81" fmla="*/ 1706599 w 1811945"/>
              <a:gd name="connsiteY81" fmla="*/ 122201 h 1247292"/>
              <a:gd name="connsiteX82" fmla="*/ 1710813 w 1811945"/>
              <a:gd name="connsiteY82" fmla="*/ 71635 h 1247292"/>
              <a:gd name="connsiteX83" fmla="*/ 1715027 w 1811945"/>
              <a:gd name="connsiteY83" fmla="*/ 58993 h 1247292"/>
              <a:gd name="connsiteX84" fmla="*/ 1740310 w 1811945"/>
              <a:gd name="connsiteY84" fmla="*/ 0 h 124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811945" h="1247292">
                <a:moveTo>
                  <a:pt x="0" y="1205154"/>
                </a:moveTo>
                <a:cubicBezTo>
                  <a:pt x="38677" y="1166477"/>
                  <a:pt x="20998" y="1180978"/>
                  <a:pt x="50566" y="1158802"/>
                </a:cubicBezTo>
                <a:cubicBezTo>
                  <a:pt x="57589" y="1147565"/>
                  <a:pt x="64521" y="1136270"/>
                  <a:pt x="71635" y="1125091"/>
                </a:cubicBezTo>
                <a:cubicBezTo>
                  <a:pt x="74354" y="1120818"/>
                  <a:pt x="75849" y="1115259"/>
                  <a:pt x="80063" y="1112450"/>
                </a:cubicBezTo>
                <a:lnTo>
                  <a:pt x="92704" y="1104022"/>
                </a:lnTo>
                <a:cubicBezTo>
                  <a:pt x="96918" y="1106831"/>
                  <a:pt x="102537" y="1108236"/>
                  <a:pt x="105346" y="1112450"/>
                </a:cubicBezTo>
                <a:cubicBezTo>
                  <a:pt x="114057" y="1125516"/>
                  <a:pt x="112369" y="1147565"/>
                  <a:pt x="126415" y="1154588"/>
                </a:cubicBezTo>
                <a:lnTo>
                  <a:pt x="143270" y="1163015"/>
                </a:lnTo>
                <a:cubicBezTo>
                  <a:pt x="156459" y="1189392"/>
                  <a:pt x="159569" y="1202047"/>
                  <a:pt x="181195" y="1222009"/>
                </a:cubicBezTo>
                <a:cubicBezTo>
                  <a:pt x="191516" y="1231536"/>
                  <a:pt x="214905" y="1247292"/>
                  <a:pt x="214905" y="1247292"/>
                </a:cubicBezTo>
                <a:cubicBezTo>
                  <a:pt x="233903" y="1241864"/>
                  <a:pt x="255940" y="1238809"/>
                  <a:pt x="269685" y="1222009"/>
                </a:cubicBezTo>
                <a:cubicBezTo>
                  <a:pt x="276459" y="1213730"/>
                  <a:pt x="278113" y="1202344"/>
                  <a:pt x="282327" y="1192512"/>
                </a:cubicBezTo>
                <a:cubicBezTo>
                  <a:pt x="285136" y="1167229"/>
                  <a:pt x="284333" y="1141278"/>
                  <a:pt x="290754" y="1116663"/>
                </a:cubicBezTo>
                <a:cubicBezTo>
                  <a:pt x="293024" y="1107960"/>
                  <a:pt x="298615" y="1095594"/>
                  <a:pt x="307609" y="1095594"/>
                </a:cubicBezTo>
                <a:cubicBezTo>
                  <a:pt x="322070" y="1095594"/>
                  <a:pt x="332892" y="1109640"/>
                  <a:pt x="345534" y="1116663"/>
                </a:cubicBezTo>
                <a:cubicBezTo>
                  <a:pt x="386837" y="1199269"/>
                  <a:pt x="353319" y="1141062"/>
                  <a:pt x="387672" y="1188298"/>
                </a:cubicBezTo>
                <a:cubicBezTo>
                  <a:pt x="393629" y="1196490"/>
                  <a:pt x="396957" y="1206852"/>
                  <a:pt x="404527" y="1213581"/>
                </a:cubicBezTo>
                <a:cubicBezTo>
                  <a:pt x="410181" y="1218606"/>
                  <a:pt x="418574" y="1219200"/>
                  <a:pt x="425597" y="1222009"/>
                </a:cubicBezTo>
                <a:cubicBezTo>
                  <a:pt x="446666" y="1217795"/>
                  <a:pt x="469386" y="1218565"/>
                  <a:pt x="488804" y="1209367"/>
                </a:cubicBezTo>
                <a:cubicBezTo>
                  <a:pt x="497957" y="1205031"/>
                  <a:pt x="500448" y="1192770"/>
                  <a:pt x="505659" y="1184085"/>
                </a:cubicBezTo>
                <a:cubicBezTo>
                  <a:pt x="529800" y="1143850"/>
                  <a:pt x="524094" y="1155378"/>
                  <a:pt x="535156" y="1116663"/>
                </a:cubicBezTo>
                <a:cubicBezTo>
                  <a:pt x="536561" y="1102617"/>
                  <a:pt x="525751" y="1078239"/>
                  <a:pt x="539370" y="1074525"/>
                </a:cubicBezTo>
                <a:cubicBezTo>
                  <a:pt x="543984" y="1073267"/>
                  <a:pt x="591668" y="1112150"/>
                  <a:pt x="602577" y="1120877"/>
                </a:cubicBezTo>
                <a:cubicBezTo>
                  <a:pt x="605386" y="1126495"/>
                  <a:pt x="608406" y="1132013"/>
                  <a:pt x="611005" y="1137732"/>
                </a:cubicBezTo>
                <a:cubicBezTo>
                  <a:pt x="619914" y="1157332"/>
                  <a:pt x="627020" y="1182248"/>
                  <a:pt x="644715" y="1196726"/>
                </a:cubicBezTo>
                <a:cubicBezTo>
                  <a:pt x="651590" y="1202351"/>
                  <a:pt x="661570" y="1202345"/>
                  <a:pt x="669998" y="1205154"/>
                </a:cubicBezTo>
                <a:cubicBezTo>
                  <a:pt x="681235" y="1196726"/>
                  <a:pt x="693355" y="1189362"/>
                  <a:pt x="703709" y="1179871"/>
                </a:cubicBezTo>
                <a:cubicBezTo>
                  <a:pt x="718065" y="1166711"/>
                  <a:pt x="728155" y="1145518"/>
                  <a:pt x="737420" y="1129305"/>
                </a:cubicBezTo>
                <a:cubicBezTo>
                  <a:pt x="738372" y="1122164"/>
                  <a:pt x="746233" y="1037747"/>
                  <a:pt x="758489" y="1023959"/>
                </a:cubicBezTo>
                <a:cubicBezTo>
                  <a:pt x="763247" y="1018606"/>
                  <a:pt x="772535" y="1026768"/>
                  <a:pt x="779558" y="1028173"/>
                </a:cubicBezTo>
                <a:cubicBezTo>
                  <a:pt x="800301" y="1042003"/>
                  <a:pt x="800961" y="1039656"/>
                  <a:pt x="813268" y="1074525"/>
                </a:cubicBezTo>
                <a:cubicBezTo>
                  <a:pt x="817037" y="1085204"/>
                  <a:pt x="815880" y="1097025"/>
                  <a:pt x="817482" y="1108236"/>
                </a:cubicBezTo>
                <a:cubicBezTo>
                  <a:pt x="818690" y="1116694"/>
                  <a:pt x="817875" y="1125877"/>
                  <a:pt x="821696" y="1133519"/>
                </a:cubicBezTo>
                <a:cubicBezTo>
                  <a:pt x="823961" y="1138049"/>
                  <a:pt x="830447" y="1138704"/>
                  <a:pt x="834338" y="1141946"/>
                </a:cubicBezTo>
                <a:cubicBezTo>
                  <a:pt x="838916" y="1145761"/>
                  <a:pt x="842765" y="1150374"/>
                  <a:pt x="846979" y="1154588"/>
                </a:cubicBezTo>
                <a:cubicBezTo>
                  <a:pt x="890258" y="1146950"/>
                  <a:pt x="921176" y="1155614"/>
                  <a:pt x="943897" y="1116663"/>
                </a:cubicBezTo>
                <a:cubicBezTo>
                  <a:pt x="948202" y="1109283"/>
                  <a:pt x="946706" y="1099808"/>
                  <a:pt x="948111" y="1091380"/>
                </a:cubicBezTo>
                <a:cubicBezTo>
                  <a:pt x="950500" y="1053160"/>
                  <a:pt x="948174" y="1024838"/>
                  <a:pt x="960752" y="990249"/>
                </a:cubicBezTo>
                <a:cubicBezTo>
                  <a:pt x="962483" y="985489"/>
                  <a:pt x="966371" y="981821"/>
                  <a:pt x="969180" y="977607"/>
                </a:cubicBezTo>
                <a:cubicBezTo>
                  <a:pt x="973394" y="984630"/>
                  <a:pt x="978158" y="991351"/>
                  <a:pt x="981821" y="998676"/>
                </a:cubicBezTo>
                <a:cubicBezTo>
                  <a:pt x="990700" y="1016434"/>
                  <a:pt x="993149" y="1041781"/>
                  <a:pt x="1015532" y="1049242"/>
                </a:cubicBezTo>
                <a:cubicBezTo>
                  <a:pt x="1026275" y="1052823"/>
                  <a:pt x="1038006" y="1052051"/>
                  <a:pt x="1049243" y="1053456"/>
                </a:cubicBezTo>
                <a:cubicBezTo>
                  <a:pt x="1180956" y="1044048"/>
                  <a:pt x="1173782" y="1084089"/>
                  <a:pt x="1163016" y="981821"/>
                </a:cubicBezTo>
                <a:cubicBezTo>
                  <a:pt x="1162410" y="976062"/>
                  <a:pt x="1160207" y="970584"/>
                  <a:pt x="1158802" y="964966"/>
                </a:cubicBezTo>
                <a:cubicBezTo>
                  <a:pt x="1160207" y="953729"/>
                  <a:pt x="1152446" y="935320"/>
                  <a:pt x="1163016" y="931255"/>
                </a:cubicBezTo>
                <a:cubicBezTo>
                  <a:pt x="1190657" y="920624"/>
                  <a:pt x="1211703" y="943569"/>
                  <a:pt x="1230437" y="956538"/>
                </a:cubicBezTo>
                <a:cubicBezTo>
                  <a:pt x="1242929" y="965186"/>
                  <a:pt x="1268362" y="981821"/>
                  <a:pt x="1268362" y="981821"/>
                </a:cubicBezTo>
                <a:cubicBezTo>
                  <a:pt x="1300668" y="977607"/>
                  <a:pt x="1335621" y="982661"/>
                  <a:pt x="1365280" y="969179"/>
                </a:cubicBezTo>
                <a:cubicBezTo>
                  <a:pt x="1371255" y="966463"/>
                  <a:pt x="1353970" y="917285"/>
                  <a:pt x="1352638" y="914400"/>
                </a:cubicBezTo>
                <a:cubicBezTo>
                  <a:pt x="1304229" y="809513"/>
                  <a:pt x="1362806" y="955851"/>
                  <a:pt x="1327355" y="855406"/>
                </a:cubicBezTo>
                <a:cubicBezTo>
                  <a:pt x="1322320" y="841140"/>
                  <a:pt x="1310500" y="813268"/>
                  <a:pt x="1310500" y="813268"/>
                </a:cubicBezTo>
                <a:cubicBezTo>
                  <a:pt x="1313309" y="800627"/>
                  <a:pt x="1307210" y="780858"/>
                  <a:pt x="1318927" y="775344"/>
                </a:cubicBezTo>
                <a:cubicBezTo>
                  <a:pt x="1331524" y="769416"/>
                  <a:pt x="1416060" y="785211"/>
                  <a:pt x="1432701" y="787985"/>
                </a:cubicBezTo>
                <a:cubicBezTo>
                  <a:pt x="1439724" y="790794"/>
                  <a:pt x="1447005" y="793030"/>
                  <a:pt x="1453770" y="796413"/>
                </a:cubicBezTo>
                <a:cubicBezTo>
                  <a:pt x="1458300" y="798678"/>
                  <a:pt x="1466411" y="809904"/>
                  <a:pt x="1466411" y="804840"/>
                </a:cubicBezTo>
                <a:cubicBezTo>
                  <a:pt x="1466411" y="763768"/>
                  <a:pt x="1453776" y="749235"/>
                  <a:pt x="1441128" y="716350"/>
                </a:cubicBezTo>
                <a:cubicBezTo>
                  <a:pt x="1427452" y="680791"/>
                  <a:pt x="1439709" y="701578"/>
                  <a:pt x="1424273" y="678426"/>
                </a:cubicBezTo>
                <a:cubicBezTo>
                  <a:pt x="1419090" y="657692"/>
                  <a:pt x="1413711" y="652699"/>
                  <a:pt x="1436915" y="632073"/>
                </a:cubicBezTo>
                <a:cubicBezTo>
                  <a:pt x="1442268" y="627315"/>
                  <a:pt x="1450961" y="629264"/>
                  <a:pt x="1457984" y="627860"/>
                </a:cubicBezTo>
                <a:cubicBezTo>
                  <a:pt x="1460672" y="628935"/>
                  <a:pt x="1485093" y="639181"/>
                  <a:pt x="1491694" y="640501"/>
                </a:cubicBezTo>
                <a:cubicBezTo>
                  <a:pt x="1501433" y="642449"/>
                  <a:pt x="1511359" y="643310"/>
                  <a:pt x="1521191" y="644715"/>
                </a:cubicBezTo>
                <a:cubicBezTo>
                  <a:pt x="1533832" y="640501"/>
                  <a:pt x="1556832" y="645201"/>
                  <a:pt x="1559115" y="632073"/>
                </a:cubicBezTo>
                <a:cubicBezTo>
                  <a:pt x="1564076" y="603545"/>
                  <a:pt x="1545574" y="575758"/>
                  <a:pt x="1538046" y="547797"/>
                </a:cubicBezTo>
                <a:cubicBezTo>
                  <a:pt x="1535737" y="539219"/>
                  <a:pt x="1533933" y="530280"/>
                  <a:pt x="1529619" y="522514"/>
                </a:cubicBezTo>
                <a:cubicBezTo>
                  <a:pt x="1526725" y="517305"/>
                  <a:pt x="1520792" y="514451"/>
                  <a:pt x="1516977" y="509873"/>
                </a:cubicBezTo>
                <a:cubicBezTo>
                  <a:pt x="1513735" y="505982"/>
                  <a:pt x="1511359" y="501445"/>
                  <a:pt x="1508550" y="497231"/>
                </a:cubicBezTo>
                <a:cubicBezTo>
                  <a:pt x="1507145" y="491613"/>
                  <a:pt x="1504336" y="486167"/>
                  <a:pt x="1504336" y="480376"/>
                </a:cubicBezTo>
                <a:cubicBezTo>
                  <a:pt x="1504336" y="424850"/>
                  <a:pt x="1596253" y="466652"/>
                  <a:pt x="1626537" y="467734"/>
                </a:cubicBezTo>
                <a:cubicBezTo>
                  <a:pt x="1643392" y="466329"/>
                  <a:pt x="1667721" y="477593"/>
                  <a:pt x="1677103" y="463520"/>
                </a:cubicBezTo>
                <a:cubicBezTo>
                  <a:pt x="1686222" y="449841"/>
                  <a:pt x="1667939" y="431698"/>
                  <a:pt x="1660247" y="417168"/>
                </a:cubicBezTo>
                <a:cubicBezTo>
                  <a:pt x="1649330" y="396547"/>
                  <a:pt x="1615032" y="371953"/>
                  <a:pt x="1601254" y="358175"/>
                </a:cubicBezTo>
                <a:cubicBezTo>
                  <a:pt x="1594894" y="351815"/>
                  <a:pt x="1590017" y="344129"/>
                  <a:pt x="1584398" y="337106"/>
                </a:cubicBezTo>
                <a:cubicBezTo>
                  <a:pt x="1616897" y="315440"/>
                  <a:pt x="1587486" y="331069"/>
                  <a:pt x="1664461" y="337106"/>
                </a:cubicBezTo>
                <a:cubicBezTo>
                  <a:pt x="1713552" y="340956"/>
                  <a:pt x="1762784" y="342724"/>
                  <a:pt x="1811945" y="345533"/>
                </a:cubicBezTo>
                <a:cubicBezTo>
                  <a:pt x="1806327" y="338510"/>
                  <a:pt x="1801812" y="330439"/>
                  <a:pt x="1795090" y="324464"/>
                </a:cubicBezTo>
                <a:cubicBezTo>
                  <a:pt x="1788969" y="319023"/>
                  <a:pt x="1781346" y="315486"/>
                  <a:pt x="1774021" y="311823"/>
                </a:cubicBezTo>
                <a:cubicBezTo>
                  <a:pt x="1754830" y="302227"/>
                  <a:pt x="1748698" y="300572"/>
                  <a:pt x="1731882" y="294967"/>
                </a:cubicBezTo>
                <a:cubicBezTo>
                  <a:pt x="1726264" y="290753"/>
                  <a:pt x="1720742" y="286408"/>
                  <a:pt x="1715027" y="282326"/>
                </a:cubicBezTo>
                <a:cubicBezTo>
                  <a:pt x="1710906" y="279382"/>
                  <a:pt x="1705966" y="277479"/>
                  <a:pt x="1702385" y="273898"/>
                </a:cubicBezTo>
                <a:cubicBezTo>
                  <a:pt x="1694217" y="265730"/>
                  <a:pt x="1693171" y="258896"/>
                  <a:pt x="1689744" y="248615"/>
                </a:cubicBezTo>
                <a:cubicBezTo>
                  <a:pt x="1699760" y="158476"/>
                  <a:pt x="1686608" y="270571"/>
                  <a:pt x="1702385" y="160125"/>
                </a:cubicBezTo>
                <a:cubicBezTo>
                  <a:pt x="1704184" y="147534"/>
                  <a:pt x="1705393" y="134863"/>
                  <a:pt x="1706599" y="122201"/>
                </a:cubicBezTo>
                <a:cubicBezTo>
                  <a:pt x="1708203" y="105363"/>
                  <a:pt x="1708578" y="88400"/>
                  <a:pt x="1710813" y="71635"/>
                </a:cubicBezTo>
                <a:cubicBezTo>
                  <a:pt x="1711400" y="67232"/>
                  <a:pt x="1713336" y="63100"/>
                  <a:pt x="1715027" y="58993"/>
                </a:cubicBezTo>
                <a:cubicBezTo>
                  <a:pt x="1723173" y="39210"/>
                  <a:pt x="1740310" y="0"/>
                  <a:pt x="1740310" y="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3082063" flipH="1">
            <a:off x="6522898" y="1233738"/>
            <a:ext cx="792804" cy="538378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04800" y="2241620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04800" y="2775020"/>
            <a:ext cx="489147" cy="4253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4800" y="1752600"/>
            <a:ext cx="489147" cy="425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14400" y="2209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Not backtracked from (</a:t>
            </a:r>
            <a:r>
              <a:rPr lang="en-US" dirty="0" err="1" smtClean="0">
                <a:latin typeface="Arial Narrow" pitchFamily="34" charset="0"/>
              </a:rPr>
              <a:t>Unfinsihed</a:t>
            </a:r>
            <a:r>
              <a:rPr lang="en-US" dirty="0" smtClean="0">
                <a:latin typeface="Arial Narrow" pitchFamily="34" charset="0"/>
              </a:rPr>
              <a:t>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4400" y="2743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B</a:t>
            </a:r>
            <a:r>
              <a:rPr lang="en-US" dirty="0" smtClean="0">
                <a:latin typeface="Arial Narrow" pitchFamily="34" charset="0"/>
              </a:rPr>
              <a:t>acktracked from (Finished)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62200" y="3962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Back Edge =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Target is grey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000" y="60960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(1 </a:t>
            </a:r>
            <a:r>
              <a:rPr lang="en-US" sz="2800" dirty="0" smtClean="0">
                <a:latin typeface="Arial Narrow" pitchFamily="34" charset="0"/>
              </a:rPr>
              <a:t>(2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latin typeface="Arial Narrow" pitchFamily="34" charset="0"/>
              </a:rPr>
              <a:t>(3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latin typeface="Arial Narrow" pitchFamily="34" charset="0"/>
              </a:rPr>
              <a:t>(4 4) </a:t>
            </a:r>
            <a:r>
              <a:rPr lang="en-US" sz="2800" dirty="0" smtClean="0">
                <a:solidFill>
                  <a:srgbClr val="000000"/>
                </a:solidFill>
                <a:latin typeface="Arial Narrow" pitchFamily="34" charset="0"/>
              </a:rPr>
              <a:t>(5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rial Narrow" pitchFamily="34" charset="0"/>
              </a:rPr>
              <a:t>(6 6) (7 7) 5) 3) 2) (8 (9 9) (10 10) 8)  </a:t>
            </a:r>
            <a:endParaRPr lang="en-US" sz="2800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05600" y="2438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Back Edge =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Target is grey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34200" y="457200"/>
            <a:ext cx="175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Cross Edge = 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BEF6173D-402E-4B51-929F-42C1B7958311}"/>
              </a:ext>
            </a:extLst>
          </p:cNvPr>
          <p:cNvSpPr txBox="1"/>
          <p:nvPr/>
        </p:nvSpPr>
        <p:spPr>
          <a:xfrm>
            <a:off x="7239000" y="7620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arget black non-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o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verlapping interval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90800" y="4876800"/>
            <a:ext cx="175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Cross Edge = 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BEF6173D-402E-4B51-929F-42C1B7958311}"/>
              </a:ext>
            </a:extLst>
          </p:cNvPr>
          <p:cNvSpPr txBox="1"/>
          <p:nvPr/>
        </p:nvSpPr>
        <p:spPr>
          <a:xfrm>
            <a:off x="3886200" y="48006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arget black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Non-overlapping interval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38800" y="5449669"/>
            <a:ext cx="175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Forward Edge = 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EF6173D-402E-4B51-929F-42C1B7958311}"/>
              </a:ext>
            </a:extLst>
          </p:cNvPr>
          <p:cNvSpPr txBox="1"/>
          <p:nvPr/>
        </p:nvSpPr>
        <p:spPr>
          <a:xfrm>
            <a:off x="7162800" y="53340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arget black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o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verlapping interval</a:t>
            </a:r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762000" y="5791200"/>
            <a:ext cx="6324600" cy="381000"/>
          </a:xfrm>
          <a:prstGeom prst="line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5715000" y="5867400"/>
            <a:ext cx="1600200" cy="304800"/>
          </a:xfrm>
          <a:prstGeom prst="line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61D8AA57-FFF9-4C94-BA0F-752E32C843EC}"/>
              </a:ext>
            </a:extLst>
          </p:cNvPr>
          <p:cNvSpPr txBox="1"/>
          <p:nvPr/>
        </p:nvSpPr>
        <p:spPr>
          <a:xfrm>
            <a:off x="6477000" y="4038600"/>
            <a:ext cx="489147" cy="429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400" i="0" dirty="0">
                <a:solidFill>
                  <a:srgbClr val="FF0000"/>
                </a:solidFill>
                <a:latin typeface="Arial Narrow" pitchFamily="34" charset="0"/>
              </a:rPr>
              <a:t>?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038600" y="19812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4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019800" y="10668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6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467600" y="150489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7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29200" y="28956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3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791200" y="38862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248400" y="22098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5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391400" y="31242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9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153400" y="3581400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10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459494" y="41910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8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04800" y="990600"/>
            <a:ext cx="4876800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How to detect edge types? Tree, Back, Forward, Cross..</a:t>
            </a:r>
          </a:p>
          <a:p>
            <a:endParaRPr lang="en-US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914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1828800" y="0"/>
            <a:ext cx="499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00FF"/>
                </a:solidFill>
                <a:latin typeface="Arial Narrow" pitchFamily="34" charset="0"/>
              </a:rPr>
              <a:t>Directed DFS Tree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06931" y="1143000"/>
            <a:ext cx="4774372" cy="376400"/>
            <a:chOff x="406931" y="1143000"/>
            <a:chExt cx="4774372" cy="3764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E075A47B-F442-4379-A016-8BF8784D5F23}"/>
                </a:ext>
              </a:extLst>
            </p:cNvPr>
            <p:cNvGrpSpPr/>
            <p:nvPr/>
          </p:nvGrpSpPr>
          <p:grpSpPr>
            <a:xfrm>
              <a:off x="406931" y="1150068"/>
              <a:ext cx="3403069" cy="369332"/>
              <a:chOff x="167526" y="6024081"/>
              <a:chExt cx="3403069" cy="369332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167526" y="6208747"/>
                <a:ext cx="990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1407787" y="6024081"/>
                <a:ext cx="2162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 Narrow" pitchFamily="34" charset="0"/>
                  </a:rPr>
                  <a:t>Detecting Back </a:t>
                </a:r>
                <a:r>
                  <a:rPr lang="en-US" dirty="0">
                    <a:latin typeface="Arial Narrow" pitchFamily="34" charset="0"/>
                  </a:rPr>
                  <a:t>Edges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C38A94E2-3087-4727-B508-8DD16A286DFF}"/>
                </a:ext>
              </a:extLst>
            </p:cNvPr>
            <p:cNvSpPr txBox="1"/>
            <p:nvPr/>
          </p:nvSpPr>
          <p:spPr>
            <a:xfrm>
              <a:off x="3657600" y="1143000"/>
              <a:ext cx="1523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>
                  <a:srgbClr val="FF0000"/>
                </a:buClr>
                <a:buSzPct val="150000"/>
              </a:pPr>
              <a:r>
                <a:rPr lang="en-US" dirty="0" smtClean="0">
                  <a:solidFill>
                    <a:srgbClr val="FF0000"/>
                  </a:solidFill>
                  <a:latin typeface="Arial Narrow" pitchFamily="34" charset="0"/>
                </a:rPr>
                <a:t>(t</a:t>
              </a:r>
              <a:r>
                <a:rPr lang="en-US" i="0" dirty="0" smtClean="0">
                  <a:solidFill>
                    <a:srgbClr val="FF0000"/>
                  </a:solidFill>
                  <a:latin typeface="Arial Narrow" pitchFamily="34" charset="0"/>
                </a:rPr>
                <a:t>o ancestors)</a:t>
              </a:r>
              <a:endParaRPr lang="en-US" i="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</p:grpSp>
      <p:sp>
        <p:nvSpPr>
          <p:cNvPr id="2" name="Oval 1"/>
          <p:cNvSpPr/>
          <p:nvPr/>
        </p:nvSpPr>
        <p:spPr>
          <a:xfrm>
            <a:off x="6255457" y="4832420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696432" y="3910765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927771" y="2918212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9477" y="1996556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16293" y="2181608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88313" y="1500280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41005" y="1067691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73508" y="4194351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42168" y="3556282"/>
            <a:ext cx="489147" cy="4253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339754" y="3130902"/>
            <a:ext cx="489147" cy="4253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4366990" y="2359641"/>
            <a:ext cx="632416" cy="62086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5345284" y="3281297"/>
            <a:ext cx="422781" cy="691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6113945" y="4273849"/>
            <a:ext cx="386086" cy="55857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5345284" y="2544692"/>
            <a:ext cx="842643" cy="4358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6185579" y="1493071"/>
            <a:ext cx="175288" cy="68853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6533806" y="1863365"/>
            <a:ext cx="926141" cy="3805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6672970" y="4557436"/>
            <a:ext cx="772172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7584328" y="3556282"/>
            <a:ext cx="33754" cy="6380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7791021" y="3919366"/>
            <a:ext cx="422781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3850810" y="2349837"/>
            <a:ext cx="1883522" cy="1896184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6116294" y="2616601"/>
            <a:ext cx="523036" cy="1365060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227715" y="4873296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715" y="4873296"/>
                <a:ext cx="544632" cy="343627"/>
              </a:xfrm>
              <a:prstGeom prst="rect">
                <a:avLst/>
              </a:prstGeom>
              <a:blipFill rotWithShape="1">
                <a:blip r:embed="rId3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664454" y="3930222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54" y="3930222"/>
                <a:ext cx="54463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0029" y="2921098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029" y="2921098"/>
                <a:ext cx="54463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937724" y="2016014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724" y="2016014"/>
                <a:ext cx="54463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094697" y="2201065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697" y="2201065"/>
                <a:ext cx="54463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923923" y="1108567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923" y="1108567"/>
                <a:ext cx="54463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384760" y="1519737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760" y="1519737"/>
                <a:ext cx="54463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360571" y="4246062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571" y="4246062"/>
                <a:ext cx="544632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328889" y="3171778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889" y="3171778"/>
                <a:ext cx="54463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142168" y="3582948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168" y="3582948"/>
                <a:ext cx="54463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reeform 44"/>
          <p:cNvSpPr/>
          <p:nvPr/>
        </p:nvSpPr>
        <p:spPr>
          <a:xfrm rot="8631544" flipH="1">
            <a:off x="6286060" y="3891632"/>
            <a:ext cx="1552555" cy="605436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189132" y="3409682"/>
            <a:ext cx="1158319" cy="699381"/>
          </a:xfrm>
          <a:custGeom>
            <a:avLst/>
            <a:gdLst>
              <a:gd name="connsiteX0" fmla="*/ 1263111 w 1263111"/>
              <a:gd name="connsiteY0" fmla="*/ 0 h 751698"/>
              <a:gd name="connsiteX1" fmla="*/ 1201118 w 1263111"/>
              <a:gd name="connsiteY1" fmla="*/ 15498 h 751698"/>
              <a:gd name="connsiteX2" fmla="*/ 1208867 w 1263111"/>
              <a:gd name="connsiteY2" fmla="*/ 92990 h 751698"/>
              <a:gd name="connsiteX3" fmla="*/ 1224366 w 1263111"/>
              <a:gd name="connsiteY3" fmla="*/ 154983 h 751698"/>
              <a:gd name="connsiteX4" fmla="*/ 1216617 w 1263111"/>
              <a:gd name="connsiteY4" fmla="*/ 178230 h 751698"/>
              <a:gd name="connsiteX5" fmla="*/ 1139125 w 1263111"/>
              <a:gd name="connsiteY5" fmla="*/ 170481 h 751698"/>
              <a:gd name="connsiteX6" fmla="*/ 1092630 w 1263111"/>
              <a:gd name="connsiteY6" fmla="*/ 139485 h 751698"/>
              <a:gd name="connsiteX7" fmla="*/ 1069383 w 1263111"/>
              <a:gd name="connsiteY7" fmla="*/ 131735 h 751698"/>
              <a:gd name="connsiteX8" fmla="*/ 968644 w 1263111"/>
              <a:gd name="connsiteY8" fmla="*/ 139485 h 751698"/>
              <a:gd name="connsiteX9" fmla="*/ 960894 w 1263111"/>
              <a:gd name="connsiteY9" fmla="*/ 162732 h 751698"/>
              <a:gd name="connsiteX10" fmla="*/ 953145 w 1263111"/>
              <a:gd name="connsiteY10" fmla="*/ 325464 h 751698"/>
              <a:gd name="connsiteX11" fmla="*/ 836908 w 1263111"/>
              <a:gd name="connsiteY11" fmla="*/ 309966 h 751698"/>
              <a:gd name="connsiteX12" fmla="*/ 790413 w 1263111"/>
              <a:gd name="connsiteY12" fmla="*/ 294468 h 751698"/>
              <a:gd name="connsiteX13" fmla="*/ 736169 w 1263111"/>
              <a:gd name="connsiteY13" fmla="*/ 302217 h 751698"/>
              <a:gd name="connsiteX14" fmla="*/ 705172 w 1263111"/>
              <a:gd name="connsiteY14" fmla="*/ 309966 h 751698"/>
              <a:gd name="connsiteX15" fmla="*/ 689674 w 1263111"/>
              <a:gd name="connsiteY15" fmla="*/ 333213 h 751698"/>
              <a:gd name="connsiteX16" fmla="*/ 658678 w 1263111"/>
              <a:gd name="connsiteY16" fmla="*/ 488197 h 751698"/>
              <a:gd name="connsiteX17" fmla="*/ 526942 w 1263111"/>
              <a:gd name="connsiteY17" fmla="*/ 480447 h 751698"/>
              <a:gd name="connsiteX18" fmla="*/ 480447 w 1263111"/>
              <a:gd name="connsiteY18" fmla="*/ 480447 h 751698"/>
              <a:gd name="connsiteX19" fmla="*/ 464949 w 1263111"/>
              <a:gd name="connsiteY19" fmla="*/ 526942 h 751698"/>
              <a:gd name="connsiteX20" fmla="*/ 457200 w 1263111"/>
              <a:gd name="connsiteY20" fmla="*/ 550190 h 751698"/>
              <a:gd name="connsiteX21" fmla="*/ 426203 w 1263111"/>
              <a:gd name="connsiteY21" fmla="*/ 588935 h 751698"/>
              <a:gd name="connsiteX22" fmla="*/ 364210 w 1263111"/>
              <a:gd name="connsiteY22" fmla="*/ 596685 h 751698"/>
              <a:gd name="connsiteX23" fmla="*/ 271220 w 1263111"/>
              <a:gd name="connsiteY23" fmla="*/ 604434 h 751698"/>
              <a:gd name="connsiteX24" fmla="*/ 263471 w 1263111"/>
              <a:gd name="connsiteY24" fmla="*/ 627681 h 751698"/>
              <a:gd name="connsiteX25" fmla="*/ 224725 w 1263111"/>
              <a:gd name="connsiteY25" fmla="*/ 658678 h 751698"/>
              <a:gd name="connsiteX26" fmla="*/ 201478 w 1263111"/>
              <a:gd name="connsiteY26" fmla="*/ 681925 h 751698"/>
              <a:gd name="connsiteX27" fmla="*/ 170481 w 1263111"/>
              <a:gd name="connsiteY27" fmla="*/ 689674 h 751698"/>
              <a:gd name="connsiteX28" fmla="*/ 147233 w 1263111"/>
              <a:gd name="connsiteY28" fmla="*/ 697424 h 751698"/>
              <a:gd name="connsiteX29" fmla="*/ 123986 w 1263111"/>
              <a:gd name="connsiteY29" fmla="*/ 712922 h 751698"/>
              <a:gd name="connsiteX30" fmla="*/ 54244 w 1263111"/>
              <a:gd name="connsiteY30" fmla="*/ 728420 h 751698"/>
              <a:gd name="connsiteX31" fmla="*/ 30996 w 1263111"/>
              <a:gd name="connsiteY31" fmla="*/ 736169 h 751698"/>
              <a:gd name="connsiteX32" fmla="*/ 0 w 1263111"/>
              <a:gd name="connsiteY32" fmla="*/ 751668 h 75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3111" h="751698">
                <a:moveTo>
                  <a:pt x="1263111" y="0"/>
                </a:moveTo>
                <a:cubicBezTo>
                  <a:pt x="1242447" y="5166"/>
                  <a:pt x="1211851" y="-2901"/>
                  <a:pt x="1201118" y="15498"/>
                </a:cubicBezTo>
                <a:cubicBezTo>
                  <a:pt x="1188038" y="37921"/>
                  <a:pt x="1204599" y="67384"/>
                  <a:pt x="1208867" y="92990"/>
                </a:cubicBezTo>
                <a:cubicBezTo>
                  <a:pt x="1212369" y="114001"/>
                  <a:pt x="1224366" y="154983"/>
                  <a:pt x="1224366" y="154983"/>
                </a:cubicBezTo>
                <a:cubicBezTo>
                  <a:pt x="1221783" y="162732"/>
                  <a:pt x="1224653" y="176769"/>
                  <a:pt x="1216617" y="178230"/>
                </a:cubicBezTo>
                <a:cubicBezTo>
                  <a:pt x="1191076" y="182874"/>
                  <a:pt x="1163903" y="178224"/>
                  <a:pt x="1139125" y="170481"/>
                </a:cubicBezTo>
                <a:cubicBezTo>
                  <a:pt x="1121346" y="164925"/>
                  <a:pt x="1110300" y="145376"/>
                  <a:pt x="1092630" y="139485"/>
                </a:cubicBezTo>
                <a:lnTo>
                  <a:pt x="1069383" y="131735"/>
                </a:lnTo>
                <a:cubicBezTo>
                  <a:pt x="1035803" y="134318"/>
                  <a:pt x="1001027" y="130233"/>
                  <a:pt x="968644" y="139485"/>
                </a:cubicBezTo>
                <a:cubicBezTo>
                  <a:pt x="960790" y="141729"/>
                  <a:pt x="961572" y="154592"/>
                  <a:pt x="960894" y="162732"/>
                </a:cubicBezTo>
                <a:cubicBezTo>
                  <a:pt x="956384" y="216850"/>
                  <a:pt x="955728" y="271220"/>
                  <a:pt x="953145" y="325464"/>
                </a:cubicBezTo>
                <a:cubicBezTo>
                  <a:pt x="915827" y="321732"/>
                  <a:pt x="874077" y="320103"/>
                  <a:pt x="836908" y="309966"/>
                </a:cubicBezTo>
                <a:cubicBezTo>
                  <a:pt x="821147" y="305668"/>
                  <a:pt x="790413" y="294468"/>
                  <a:pt x="790413" y="294468"/>
                </a:cubicBezTo>
                <a:cubicBezTo>
                  <a:pt x="772332" y="297051"/>
                  <a:pt x="754139" y="298950"/>
                  <a:pt x="736169" y="302217"/>
                </a:cubicBezTo>
                <a:cubicBezTo>
                  <a:pt x="725690" y="304122"/>
                  <a:pt x="714034" y="304058"/>
                  <a:pt x="705172" y="309966"/>
                </a:cubicBezTo>
                <a:cubicBezTo>
                  <a:pt x="697423" y="315132"/>
                  <a:pt x="694840" y="325464"/>
                  <a:pt x="689674" y="333213"/>
                </a:cubicBezTo>
                <a:cubicBezTo>
                  <a:pt x="662624" y="414364"/>
                  <a:pt x="676486" y="363536"/>
                  <a:pt x="658678" y="488197"/>
                </a:cubicBezTo>
                <a:cubicBezTo>
                  <a:pt x="614766" y="485614"/>
                  <a:pt x="570712" y="484824"/>
                  <a:pt x="526942" y="480447"/>
                </a:cubicBezTo>
                <a:cubicBezTo>
                  <a:pt x="479256" y="475678"/>
                  <a:pt x="528132" y="464552"/>
                  <a:pt x="480447" y="480447"/>
                </a:cubicBezTo>
                <a:lnTo>
                  <a:pt x="464949" y="526942"/>
                </a:lnTo>
                <a:lnTo>
                  <a:pt x="457200" y="550190"/>
                </a:lnTo>
                <a:cubicBezTo>
                  <a:pt x="450312" y="570854"/>
                  <a:pt x="451906" y="581925"/>
                  <a:pt x="426203" y="588935"/>
                </a:cubicBezTo>
                <a:cubicBezTo>
                  <a:pt x="406112" y="594415"/>
                  <a:pt x="384932" y="594613"/>
                  <a:pt x="364210" y="596685"/>
                </a:cubicBezTo>
                <a:cubicBezTo>
                  <a:pt x="333260" y="599780"/>
                  <a:pt x="302217" y="601851"/>
                  <a:pt x="271220" y="604434"/>
                </a:cubicBezTo>
                <a:cubicBezTo>
                  <a:pt x="268637" y="612183"/>
                  <a:pt x="267674" y="620677"/>
                  <a:pt x="263471" y="627681"/>
                </a:cubicBezTo>
                <a:cubicBezTo>
                  <a:pt x="254452" y="642712"/>
                  <a:pt x="237397" y="648118"/>
                  <a:pt x="224725" y="658678"/>
                </a:cubicBezTo>
                <a:cubicBezTo>
                  <a:pt x="216306" y="665694"/>
                  <a:pt x="210993" y="676488"/>
                  <a:pt x="201478" y="681925"/>
                </a:cubicBezTo>
                <a:cubicBezTo>
                  <a:pt x="192231" y="687209"/>
                  <a:pt x="180722" y="686748"/>
                  <a:pt x="170481" y="689674"/>
                </a:cubicBezTo>
                <a:cubicBezTo>
                  <a:pt x="162627" y="691918"/>
                  <a:pt x="154539" y="693771"/>
                  <a:pt x="147233" y="697424"/>
                </a:cubicBezTo>
                <a:cubicBezTo>
                  <a:pt x="138903" y="701589"/>
                  <a:pt x="132316" y="708757"/>
                  <a:pt x="123986" y="712922"/>
                </a:cubicBezTo>
                <a:cubicBezTo>
                  <a:pt x="103053" y="723389"/>
                  <a:pt x="75673" y="723658"/>
                  <a:pt x="54244" y="728420"/>
                </a:cubicBezTo>
                <a:cubicBezTo>
                  <a:pt x="46270" y="730192"/>
                  <a:pt x="38745" y="733586"/>
                  <a:pt x="30996" y="736169"/>
                </a:cubicBezTo>
                <a:cubicBezTo>
                  <a:pt x="5600" y="753101"/>
                  <a:pt x="17062" y="751668"/>
                  <a:pt x="0" y="751668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B6F96B4B-CCC1-467D-80F7-186CFBE8759A}"/>
              </a:ext>
            </a:extLst>
          </p:cNvPr>
          <p:cNvSpPr/>
          <p:nvPr/>
        </p:nvSpPr>
        <p:spPr>
          <a:xfrm>
            <a:off x="6742994" y="3972514"/>
            <a:ext cx="1661620" cy="1160482"/>
          </a:xfrm>
          <a:custGeom>
            <a:avLst/>
            <a:gdLst>
              <a:gd name="connsiteX0" fmla="*/ 0 w 1811945"/>
              <a:gd name="connsiteY0" fmla="*/ 1205154 h 1247292"/>
              <a:gd name="connsiteX1" fmla="*/ 50566 w 1811945"/>
              <a:gd name="connsiteY1" fmla="*/ 1158802 h 1247292"/>
              <a:gd name="connsiteX2" fmla="*/ 71635 w 1811945"/>
              <a:gd name="connsiteY2" fmla="*/ 1125091 h 1247292"/>
              <a:gd name="connsiteX3" fmla="*/ 80063 w 1811945"/>
              <a:gd name="connsiteY3" fmla="*/ 1112450 h 1247292"/>
              <a:gd name="connsiteX4" fmla="*/ 92704 w 1811945"/>
              <a:gd name="connsiteY4" fmla="*/ 1104022 h 1247292"/>
              <a:gd name="connsiteX5" fmla="*/ 105346 w 1811945"/>
              <a:gd name="connsiteY5" fmla="*/ 1112450 h 1247292"/>
              <a:gd name="connsiteX6" fmla="*/ 126415 w 1811945"/>
              <a:gd name="connsiteY6" fmla="*/ 1154588 h 1247292"/>
              <a:gd name="connsiteX7" fmla="*/ 143270 w 1811945"/>
              <a:gd name="connsiteY7" fmla="*/ 1163015 h 1247292"/>
              <a:gd name="connsiteX8" fmla="*/ 181195 w 1811945"/>
              <a:gd name="connsiteY8" fmla="*/ 1222009 h 1247292"/>
              <a:gd name="connsiteX9" fmla="*/ 214905 w 1811945"/>
              <a:gd name="connsiteY9" fmla="*/ 1247292 h 1247292"/>
              <a:gd name="connsiteX10" fmla="*/ 269685 w 1811945"/>
              <a:gd name="connsiteY10" fmla="*/ 1222009 h 1247292"/>
              <a:gd name="connsiteX11" fmla="*/ 282327 w 1811945"/>
              <a:gd name="connsiteY11" fmla="*/ 1192512 h 1247292"/>
              <a:gd name="connsiteX12" fmla="*/ 290754 w 1811945"/>
              <a:gd name="connsiteY12" fmla="*/ 1116663 h 1247292"/>
              <a:gd name="connsiteX13" fmla="*/ 307609 w 1811945"/>
              <a:gd name="connsiteY13" fmla="*/ 1095594 h 1247292"/>
              <a:gd name="connsiteX14" fmla="*/ 345534 w 1811945"/>
              <a:gd name="connsiteY14" fmla="*/ 1116663 h 1247292"/>
              <a:gd name="connsiteX15" fmla="*/ 387672 w 1811945"/>
              <a:gd name="connsiteY15" fmla="*/ 1188298 h 1247292"/>
              <a:gd name="connsiteX16" fmla="*/ 404527 w 1811945"/>
              <a:gd name="connsiteY16" fmla="*/ 1213581 h 1247292"/>
              <a:gd name="connsiteX17" fmla="*/ 425597 w 1811945"/>
              <a:gd name="connsiteY17" fmla="*/ 1222009 h 1247292"/>
              <a:gd name="connsiteX18" fmla="*/ 488804 w 1811945"/>
              <a:gd name="connsiteY18" fmla="*/ 1209367 h 1247292"/>
              <a:gd name="connsiteX19" fmla="*/ 505659 w 1811945"/>
              <a:gd name="connsiteY19" fmla="*/ 1184085 h 1247292"/>
              <a:gd name="connsiteX20" fmla="*/ 535156 w 1811945"/>
              <a:gd name="connsiteY20" fmla="*/ 1116663 h 1247292"/>
              <a:gd name="connsiteX21" fmla="*/ 539370 w 1811945"/>
              <a:gd name="connsiteY21" fmla="*/ 1074525 h 1247292"/>
              <a:gd name="connsiteX22" fmla="*/ 602577 w 1811945"/>
              <a:gd name="connsiteY22" fmla="*/ 1120877 h 1247292"/>
              <a:gd name="connsiteX23" fmla="*/ 611005 w 1811945"/>
              <a:gd name="connsiteY23" fmla="*/ 1137732 h 1247292"/>
              <a:gd name="connsiteX24" fmla="*/ 644715 w 1811945"/>
              <a:gd name="connsiteY24" fmla="*/ 1196726 h 1247292"/>
              <a:gd name="connsiteX25" fmla="*/ 669998 w 1811945"/>
              <a:gd name="connsiteY25" fmla="*/ 1205154 h 1247292"/>
              <a:gd name="connsiteX26" fmla="*/ 703709 w 1811945"/>
              <a:gd name="connsiteY26" fmla="*/ 1179871 h 1247292"/>
              <a:gd name="connsiteX27" fmla="*/ 737420 w 1811945"/>
              <a:gd name="connsiteY27" fmla="*/ 1129305 h 1247292"/>
              <a:gd name="connsiteX28" fmla="*/ 758489 w 1811945"/>
              <a:gd name="connsiteY28" fmla="*/ 1023959 h 1247292"/>
              <a:gd name="connsiteX29" fmla="*/ 779558 w 1811945"/>
              <a:gd name="connsiteY29" fmla="*/ 1028173 h 1247292"/>
              <a:gd name="connsiteX30" fmla="*/ 813268 w 1811945"/>
              <a:gd name="connsiteY30" fmla="*/ 1074525 h 1247292"/>
              <a:gd name="connsiteX31" fmla="*/ 817482 w 1811945"/>
              <a:gd name="connsiteY31" fmla="*/ 1108236 h 1247292"/>
              <a:gd name="connsiteX32" fmla="*/ 821696 w 1811945"/>
              <a:gd name="connsiteY32" fmla="*/ 1133519 h 1247292"/>
              <a:gd name="connsiteX33" fmla="*/ 834338 w 1811945"/>
              <a:gd name="connsiteY33" fmla="*/ 1141946 h 1247292"/>
              <a:gd name="connsiteX34" fmla="*/ 846979 w 1811945"/>
              <a:gd name="connsiteY34" fmla="*/ 1154588 h 1247292"/>
              <a:gd name="connsiteX35" fmla="*/ 943897 w 1811945"/>
              <a:gd name="connsiteY35" fmla="*/ 1116663 h 1247292"/>
              <a:gd name="connsiteX36" fmla="*/ 948111 w 1811945"/>
              <a:gd name="connsiteY36" fmla="*/ 1091380 h 1247292"/>
              <a:gd name="connsiteX37" fmla="*/ 960752 w 1811945"/>
              <a:gd name="connsiteY37" fmla="*/ 990249 h 1247292"/>
              <a:gd name="connsiteX38" fmla="*/ 969180 w 1811945"/>
              <a:gd name="connsiteY38" fmla="*/ 977607 h 1247292"/>
              <a:gd name="connsiteX39" fmla="*/ 981821 w 1811945"/>
              <a:gd name="connsiteY39" fmla="*/ 998676 h 1247292"/>
              <a:gd name="connsiteX40" fmla="*/ 1015532 w 1811945"/>
              <a:gd name="connsiteY40" fmla="*/ 1049242 h 1247292"/>
              <a:gd name="connsiteX41" fmla="*/ 1049243 w 1811945"/>
              <a:gd name="connsiteY41" fmla="*/ 1053456 h 1247292"/>
              <a:gd name="connsiteX42" fmla="*/ 1163016 w 1811945"/>
              <a:gd name="connsiteY42" fmla="*/ 981821 h 1247292"/>
              <a:gd name="connsiteX43" fmla="*/ 1158802 w 1811945"/>
              <a:gd name="connsiteY43" fmla="*/ 964966 h 1247292"/>
              <a:gd name="connsiteX44" fmla="*/ 1163016 w 1811945"/>
              <a:gd name="connsiteY44" fmla="*/ 931255 h 1247292"/>
              <a:gd name="connsiteX45" fmla="*/ 1230437 w 1811945"/>
              <a:gd name="connsiteY45" fmla="*/ 956538 h 1247292"/>
              <a:gd name="connsiteX46" fmla="*/ 1268362 w 1811945"/>
              <a:gd name="connsiteY46" fmla="*/ 981821 h 1247292"/>
              <a:gd name="connsiteX47" fmla="*/ 1365280 w 1811945"/>
              <a:gd name="connsiteY47" fmla="*/ 969179 h 1247292"/>
              <a:gd name="connsiteX48" fmla="*/ 1352638 w 1811945"/>
              <a:gd name="connsiteY48" fmla="*/ 914400 h 1247292"/>
              <a:gd name="connsiteX49" fmla="*/ 1327355 w 1811945"/>
              <a:gd name="connsiteY49" fmla="*/ 855406 h 1247292"/>
              <a:gd name="connsiteX50" fmla="*/ 1310500 w 1811945"/>
              <a:gd name="connsiteY50" fmla="*/ 813268 h 1247292"/>
              <a:gd name="connsiteX51" fmla="*/ 1318927 w 1811945"/>
              <a:gd name="connsiteY51" fmla="*/ 775344 h 1247292"/>
              <a:gd name="connsiteX52" fmla="*/ 1432701 w 1811945"/>
              <a:gd name="connsiteY52" fmla="*/ 787985 h 1247292"/>
              <a:gd name="connsiteX53" fmla="*/ 1453770 w 1811945"/>
              <a:gd name="connsiteY53" fmla="*/ 796413 h 1247292"/>
              <a:gd name="connsiteX54" fmla="*/ 1466411 w 1811945"/>
              <a:gd name="connsiteY54" fmla="*/ 804840 h 1247292"/>
              <a:gd name="connsiteX55" fmla="*/ 1441128 w 1811945"/>
              <a:gd name="connsiteY55" fmla="*/ 716350 h 1247292"/>
              <a:gd name="connsiteX56" fmla="*/ 1424273 w 1811945"/>
              <a:gd name="connsiteY56" fmla="*/ 678426 h 1247292"/>
              <a:gd name="connsiteX57" fmla="*/ 1436915 w 1811945"/>
              <a:gd name="connsiteY57" fmla="*/ 632073 h 1247292"/>
              <a:gd name="connsiteX58" fmla="*/ 1457984 w 1811945"/>
              <a:gd name="connsiteY58" fmla="*/ 627860 h 1247292"/>
              <a:gd name="connsiteX59" fmla="*/ 1491694 w 1811945"/>
              <a:gd name="connsiteY59" fmla="*/ 640501 h 1247292"/>
              <a:gd name="connsiteX60" fmla="*/ 1521191 w 1811945"/>
              <a:gd name="connsiteY60" fmla="*/ 644715 h 1247292"/>
              <a:gd name="connsiteX61" fmla="*/ 1559115 w 1811945"/>
              <a:gd name="connsiteY61" fmla="*/ 632073 h 1247292"/>
              <a:gd name="connsiteX62" fmla="*/ 1538046 w 1811945"/>
              <a:gd name="connsiteY62" fmla="*/ 547797 h 1247292"/>
              <a:gd name="connsiteX63" fmla="*/ 1529619 w 1811945"/>
              <a:gd name="connsiteY63" fmla="*/ 522514 h 1247292"/>
              <a:gd name="connsiteX64" fmla="*/ 1516977 w 1811945"/>
              <a:gd name="connsiteY64" fmla="*/ 509873 h 1247292"/>
              <a:gd name="connsiteX65" fmla="*/ 1508550 w 1811945"/>
              <a:gd name="connsiteY65" fmla="*/ 497231 h 1247292"/>
              <a:gd name="connsiteX66" fmla="*/ 1504336 w 1811945"/>
              <a:gd name="connsiteY66" fmla="*/ 480376 h 1247292"/>
              <a:gd name="connsiteX67" fmla="*/ 1626537 w 1811945"/>
              <a:gd name="connsiteY67" fmla="*/ 467734 h 1247292"/>
              <a:gd name="connsiteX68" fmla="*/ 1677103 w 1811945"/>
              <a:gd name="connsiteY68" fmla="*/ 463520 h 1247292"/>
              <a:gd name="connsiteX69" fmla="*/ 1660247 w 1811945"/>
              <a:gd name="connsiteY69" fmla="*/ 417168 h 1247292"/>
              <a:gd name="connsiteX70" fmla="*/ 1601254 w 1811945"/>
              <a:gd name="connsiteY70" fmla="*/ 358175 h 1247292"/>
              <a:gd name="connsiteX71" fmla="*/ 1584398 w 1811945"/>
              <a:gd name="connsiteY71" fmla="*/ 337106 h 1247292"/>
              <a:gd name="connsiteX72" fmla="*/ 1664461 w 1811945"/>
              <a:gd name="connsiteY72" fmla="*/ 337106 h 1247292"/>
              <a:gd name="connsiteX73" fmla="*/ 1811945 w 1811945"/>
              <a:gd name="connsiteY73" fmla="*/ 345533 h 1247292"/>
              <a:gd name="connsiteX74" fmla="*/ 1795090 w 1811945"/>
              <a:gd name="connsiteY74" fmla="*/ 324464 h 1247292"/>
              <a:gd name="connsiteX75" fmla="*/ 1774021 w 1811945"/>
              <a:gd name="connsiteY75" fmla="*/ 311823 h 1247292"/>
              <a:gd name="connsiteX76" fmla="*/ 1731882 w 1811945"/>
              <a:gd name="connsiteY76" fmla="*/ 294967 h 1247292"/>
              <a:gd name="connsiteX77" fmla="*/ 1715027 w 1811945"/>
              <a:gd name="connsiteY77" fmla="*/ 282326 h 1247292"/>
              <a:gd name="connsiteX78" fmla="*/ 1702385 w 1811945"/>
              <a:gd name="connsiteY78" fmla="*/ 273898 h 1247292"/>
              <a:gd name="connsiteX79" fmla="*/ 1689744 w 1811945"/>
              <a:gd name="connsiteY79" fmla="*/ 248615 h 1247292"/>
              <a:gd name="connsiteX80" fmla="*/ 1702385 w 1811945"/>
              <a:gd name="connsiteY80" fmla="*/ 160125 h 1247292"/>
              <a:gd name="connsiteX81" fmla="*/ 1706599 w 1811945"/>
              <a:gd name="connsiteY81" fmla="*/ 122201 h 1247292"/>
              <a:gd name="connsiteX82" fmla="*/ 1710813 w 1811945"/>
              <a:gd name="connsiteY82" fmla="*/ 71635 h 1247292"/>
              <a:gd name="connsiteX83" fmla="*/ 1715027 w 1811945"/>
              <a:gd name="connsiteY83" fmla="*/ 58993 h 1247292"/>
              <a:gd name="connsiteX84" fmla="*/ 1740310 w 1811945"/>
              <a:gd name="connsiteY84" fmla="*/ 0 h 124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811945" h="1247292">
                <a:moveTo>
                  <a:pt x="0" y="1205154"/>
                </a:moveTo>
                <a:cubicBezTo>
                  <a:pt x="38677" y="1166477"/>
                  <a:pt x="20998" y="1180978"/>
                  <a:pt x="50566" y="1158802"/>
                </a:cubicBezTo>
                <a:cubicBezTo>
                  <a:pt x="57589" y="1147565"/>
                  <a:pt x="64521" y="1136270"/>
                  <a:pt x="71635" y="1125091"/>
                </a:cubicBezTo>
                <a:cubicBezTo>
                  <a:pt x="74354" y="1120818"/>
                  <a:pt x="75849" y="1115259"/>
                  <a:pt x="80063" y="1112450"/>
                </a:cubicBezTo>
                <a:lnTo>
                  <a:pt x="92704" y="1104022"/>
                </a:lnTo>
                <a:cubicBezTo>
                  <a:pt x="96918" y="1106831"/>
                  <a:pt x="102537" y="1108236"/>
                  <a:pt x="105346" y="1112450"/>
                </a:cubicBezTo>
                <a:cubicBezTo>
                  <a:pt x="114057" y="1125516"/>
                  <a:pt x="112369" y="1147565"/>
                  <a:pt x="126415" y="1154588"/>
                </a:cubicBezTo>
                <a:lnTo>
                  <a:pt x="143270" y="1163015"/>
                </a:lnTo>
                <a:cubicBezTo>
                  <a:pt x="156459" y="1189392"/>
                  <a:pt x="159569" y="1202047"/>
                  <a:pt x="181195" y="1222009"/>
                </a:cubicBezTo>
                <a:cubicBezTo>
                  <a:pt x="191516" y="1231536"/>
                  <a:pt x="214905" y="1247292"/>
                  <a:pt x="214905" y="1247292"/>
                </a:cubicBezTo>
                <a:cubicBezTo>
                  <a:pt x="233903" y="1241864"/>
                  <a:pt x="255940" y="1238809"/>
                  <a:pt x="269685" y="1222009"/>
                </a:cubicBezTo>
                <a:cubicBezTo>
                  <a:pt x="276459" y="1213730"/>
                  <a:pt x="278113" y="1202344"/>
                  <a:pt x="282327" y="1192512"/>
                </a:cubicBezTo>
                <a:cubicBezTo>
                  <a:pt x="285136" y="1167229"/>
                  <a:pt x="284333" y="1141278"/>
                  <a:pt x="290754" y="1116663"/>
                </a:cubicBezTo>
                <a:cubicBezTo>
                  <a:pt x="293024" y="1107960"/>
                  <a:pt x="298615" y="1095594"/>
                  <a:pt x="307609" y="1095594"/>
                </a:cubicBezTo>
                <a:cubicBezTo>
                  <a:pt x="322070" y="1095594"/>
                  <a:pt x="332892" y="1109640"/>
                  <a:pt x="345534" y="1116663"/>
                </a:cubicBezTo>
                <a:cubicBezTo>
                  <a:pt x="386837" y="1199269"/>
                  <a:pt x="353319" y="1141062"/>
                  <a:pt x="387672" y="1188298"/>
                </a:cubicBezTo>
                <a:cubicBezTo>
                  <a:pt x="393629" y="1196490"/>
                  <a:pt x="396957" y="1206852"/>
                  <a:pt x="404527" y="1213581"/>
                </a:cubicBezTo>
                <a:cubicBezTo>
                  <a:pt x="410181" y="1218606"/>
                  <a:pt x="418574" y="1219200"/>
                  <a:pt x="425597" y="1222009"/>
                </a:cubicBezTo>
                <a:cubicBezTo>
                  <a:pt x="446666" y="1217795"/>
                  <a:pt x="469386" y="1218565"/>
                  <a:pt x="488804" y="1209367"/>
                </a:cubicBezTo>
                <a:cubicBezTo>
                  <a:pt x="497957" y="1205031"/>
                  <a:pt x="500448" y="1192770"/>
                  <a:pt x="505659" y="1184085"/>
                </a:cubicBezTo>
                <a:cubicBezTo>
                  <a:pt x="529800" y="1143850"/>
                  <a:pt x="524094" y="1155378"/>
                  <a:pt x="535156" y="1116663"/>
                </a:cubicBezTo>
                <a:cubicBezTo>
                  <a:pt x="536561" y="1102617"/>
                  <a:pt x="525751" y="1078239"/>
                  <a:pt x="539370" y="1074525"/>
                </a:cubicBezTo>
                <a:cubicBezTo>
                  <a:pt x="543984" y="1073267"/>
                  <a:pt x="591668" y="1112150"/>
                  <a:pt x="602577" y="1120877"/>
                </a:cubicBezTo>
                <a:cubicBezTo>
                  <a:pt x="605386" y="1126495"/>
                  <a:pt x="608406" y="1132013"/>
                  <a:pt x="611005" y="1137732"/>
                </a:cubicBezTo>
                <a:cubicBezTo>
                  <a:pt x="619914" y="1157332"/>
                  <a:pt x="627020" y="1182248"/>
                  <a:pt x="644715" y="1196726"/>
                </a:cubicBezTo>
                <a:cubicBezTo>
                  <a:pt x="651590" y="1202351"/>
                  <a:pt x="661570" y="1202345"/>
                  <a:pt x="669998" y="1205154"/>
                </a:cubicBezTo>
                <a:cubicBezTo>
                  <a:pt x="681235" y="1196726"/>
                  <a:pt x="693355" y="1189362"/>
                  <a:pt x="703709" y="1179871"/>
                </a:cubicBezTo>
                <a:cubicBezTo>
                  <a:pt x="718065" y="1166711"/>
                  <a:pt x="728155" y="1145518"/>
                  <a:pt x="737420" y="1129305"/>
                </a:cubicBezTo>
                <a:cubicBezTo>
                  <a:pt x="738372" y="1122164"/>
                  <a:pt x="746233" y="1037747"/>
                  <a:pt x="758489" y="1023959"/>
                </a:cubicBezTo>
                <a:cubicBezTo>
                  <a:pt x="763247" y="1018606"/>
                  <a:pt x="772535" y="1026768"/>
                  <a:pt x="779558" y="1028173"/>
                </a:cubicBezTo>
                <a:cubicBezTo>
                  <a:pt x="800301" y="1042003"/>
                  <a:pt x="800961" y="1039656"/>
                  <a:pt x="813268" y="1074525"/>
                </a:cubicBezTo>
                <a:cubicBezTo>
                  <a:pt x="817037" y="1085204"/>
                  <a:pt x="815880" y="1097025"/>
                  <a:pt x="817482" y="1108236"/>
                </a:cubicBezTo>
                <a:cubicBezTo>
                  <a:pt x="818690" y="1116694"/>
                  <a:pt x="817875" y="1125877"/>
                  <a:pt x="821696" y="1133519"/>
                </a:cubicBezTo>
                <a:cubicBezTo>
                  <a:pt x="823961" y="1138049"/>
                  <a:pt x="830447" y="1138704"/>
                  <a:pt x="834338" y="1141946"/>
                </a:cubicBezTo>
                <a:cubicBezTo>
                  <a:pt x="838916" y="1145761"/>
                  <a:pt x="842765" y="1150374"/>
                  <a:pt x="846979" y="1154588"/>
                </a:cubicBezTo>
                <a:cubicBezTo>
                  <a:pt x="890258" y="1146950"/>
                  <a:pt x="921176" y="1155614"/>
                  <a:pt x="943897" y="1116663"/>
                </a:cubicBezTo>
                <a:cubicBezTo>
                  <a:pt x="948202" y="1109283"/>
                  <a:pt x="946706" y="1099808"/>
                  <a:pt x="948111" y="1091380"/>
                </a:cubicBezTo>
                <a:cubicBezTo>
                  <a:pt x="950500" y="1053160"/>
                  <a:pt x="948174" y="1024838"/>
                  <a:pt x="960752" y="990249"/>
                </a:cubicBezTo>
                <a:cubicBezTo>
                  <a:pt x="962483" y="985489"/>
                  <a:pt x="966371" y="981821"/>
                  <a:pt x="969180" y="977607"/>
                </a:cubicBezTo>
                <a:cubicBezTo>
                  <a:pt x="973394" y="984630"/>
                  <a:pt x="978158" y="991351"/>
                  <a:pt x="981821" y="998676"/>
                </a:cubicBezTo>
                <a:cubicBezTo>
                  <a:pt x="990700" y="1016434"/>
                  <a:pt x="993149" y="1041781"/>
                  <a:pt x="1015532" y="1049242"/>
                </a:cubicBezTo>
                <a:cubicBezTo>
                  <a:pt x="1026275" y="1052823"/>
                  <a:pt x="1038006" y="1052051"/>
                  <a:pt x="1049243" y="1053456"/>
                </a:cubicBezTo>
                <a:cubicBezTo>
                  <a:pt x="1180956" y="1044048"/>
                  <a:pt x="1173782" y="1084089"/>
                  <a:pt x="1163016" y="981821"/>
                </a:cubicBezTo>
                <a:cubicBezTo>
                  <a:pt x="1162410" y="976062"/>
                  <a:pt x="1160207" y="970584"/>
                  <a:pt x="1158802" y="964966"/>
                </a:cubicBezTo>
                <a:cubicBezTo>
                  <a:pt x="1160207" y="953729"/>
                  <a:pt x="1152446" y="935320"/>
                  <a:pt x="1163016" y="931255"/>
                </a:cubicBezTo>
                <a:cubicBezTo>
                  <a:pt x="1190657" y="920624"/>
                  <a:pt x="1211703" y="943569"/>
                  <a:pt x="1230437" y="956538"/>
                </a:cubicBezTo>
                <a:cubicBezTo>
                  <a:pt x="1242929" y="965186"/>
                  <a:pt x="1268362" y="981821"/>
                  <a:pt x="1268362" y="981821"/>
                </a:cubicBezTo>
                <a:cubicBezTo>
                  <a:pt x="1300668" y="977607"/>
                  <a:pt x="1335621" y="982661"/>
                  <a:pt x="1365280" y="969179"/>
                </a:cubicBezTo>
                <a:cubicBezTo>
                  <a:pt x="1371255" y="966463"/>
                  <a:pt x="1353970" y="917285"/>
                  <a:pt x="1352638" y="914400"/>
                </a:cubicBezTo>
                <a:cubicBezTo>
                  <a:pt x="1304229" y="809513"/>
                  <a:pt x="1362806" y="955851"/>
                  <a:pt x="1327355" y="855406"/>
                </a:cubicBezTo>
                <a:cubicBezTo>
                  <a:pt x="1322320" y="841140"/>
                  <a:pt x="1310500" y="813268"/>
                  <a:pt x="1310500" y="813268"/>
                </a:cubicBezTo>
                <a:cubicBezTo>
                  <a:pt x="1313309" y="800627"/>
                  <a:pt x="1307210" y="780858"/>
                  <a:pt x="1318927" y="775344"/>
                </a:cubicBezTo>
                <a:cubicBezTo>
                  <a:pt x="1331524" y="769416"/>
                  <a:pt x="1416060" y="785211"/>
                  <a:pt x="1432701" y="787985"/>
                </a:cubicBezTo>
                <a:cubicBezTo>
                  <a:pt x="1439724" y="790794"/>
                  <a:pt x="1447005" y="793030"/>
                  <a:pt x="1453770" y="796413"/>
                </a:cubicBezTo>
                <a:cubicBezTo>
                  <a:pt x="1458300" y="798678"/>
                  <a:pt x="1466411" y="809904"/>
                  <a:pt x="1466411" y="804840"/>
                </a:cubicBezTo>
                <a:cubicBezTo>
                  <a:pt x="1466411" y="763768"/>
                  <a:pt x="1453776" y="749235"/>
                  <a:pt x="1441128" y="716350"/>
                </a:cubicBezTo>
                <a:cubicBezTo>
                  <a:pt x="1427452" y="680791"/>
                  <a:pt x="1439709" y="701578"/>
                  <a:pt x="1424273" y="678426"/>
                </a:cubicBezTo>
                <a:cubicBezTo>
                  <a:pt x="1419090" y="657692"/>
                  <a:pt x="1413711" y="652699"/>
                  <a:pt x="1436915" y="632073"/>
                </a:cubicBezTo>
                <a:cubicBezTo>
                  <a:pt x="1442268" y="627315"/>
                  <a:pt x="1450961" y="629264"/>
                  <a:pt x="1457984" y="627860"/>
                </a:cubicBezTo>
                <a:cubicBezTo>
                  <a:pt x="1460672" y="628935"/>
                  <a:pt x="1485093" y="639181"/>
                  <a:pt x="1491694" y="640501"/>
                </a:cubicBezTo>
                <a:cubicBezTo>
                  <a:pt x="1501433" y="642449"/>
                  <a:pt x="1511359" y="643310"/>
                  <a:pt x="1521191" y="644715"/>
                </a:cubicBezTo>
                <a:cubicBezTo>
                  <a:pt x="1533832" y="640501"/>
                  <a:pt x="1556832" y="645201"/>
                  <a:pt x="1559115" y="632073"/>
                </a:cubicBezTo>
                <a:cubicBezTo>
                  <a:pt x="1564076" y="603545"/>
                  <a:pt x="1545574" y="575758"/>
                  <a:pt x="1538046" y="547797"/>
                </a:cubicBezTo>
                <a:cubicBezTo>
                  <a:pt x="1535737" y="539219"/>
                  <a:pt x="1533933" y="530280"/>
                  <a:pt x="1529619" y="522514"/>
                </a:cubicBezTo>
                <a:cubicBezTo>
                  <a:pt x="1526725" y="517305"/>
                  <a:pt x="1520792" y="514451"/>
                  <a:pt x="1516977" y="509873"/>
                </a:cubicBezTo>
                <a:cubicBezTo>
                  <a:pt x="1513735" y="505982"/>
                  <a:pt x="1511359" y="501445"/>
                  <a:pt x="1508550" y="497231"/>
                </a:cubicBezTo>
                <a:cubicBezTo>
                  <a:pt x="1507145" y="491613"/>
                  <a:pt x="1504336" y="486167"/>
                  <a:pt x="1504336" y="480376"/>
                </a:cubicBezTo>
                <a:cubicBezTo>
                  <a:pt x="1504336" y="424850"/>
                  <a:pt x="1596253" y="466652"/>
                  <a:pt x="1626537" y="467734"/>
                </a:cubicBezTo>
                <a:cubicBezTo>
                  <a:pt x="1643392" y="466329"/>
                  <a:pt x="1667721" y="477593"/>
                  <a:pt x="1677103" y="463520"/>
                </a:cubicBezTo>
                <a:cubicBezTo>
                  <a:pt x="1686222" y="449841"/>
                  <a:pt x="1667939" y="431698"/>
                  <a:pt x="1660247" y="417168"/>
                </a:cubicBezTo>
                <a:cubicBezTo>
                  <a:pt x="1649330" y="396547"/>
                  <a:pt x="1615032" y="371953"/>
                  <a:pt x="1601254" y="358175"/>
                </a:cubicBezTo>
                <a:cubicBezTo>
                  <a:pt x="1594894" y="351815"/>
                  <a:pt x="1590017" y="344129"/>
                  <a:pt x="1584398" y="337106"/>
                </a:cubicBezTo>
                <a:cubicBezTo>
                  <a:pt x="1616897" y="315440"/>
                  <a:pt x="1587486" y="331069"/>
                  <a:pt x="1664461" y="337106"/>
                </a:cubicBezTo>
                <a:cubicBezTo>
                  <a:pt x="1713552" y="340956"/>
                  <a:pt x="1762784" y="342724"/>
                  <a:pt x="1811945" y="345533"/>
                </a:cubicBezTo>
                <a:cubicBezTo>
                  <a:pt x="1806327" y="338510"/>
                  <a:pt x="1801812" y="330439"/>
                  <a:pt x="1795090" y="324464"/>
                </a:cubicBezTo>
                <a:cubicBezTo>
                  <a:pt x="1788969" y="319023"/>
                  <a:pt x="1781346" y="315486"/>
                  <a:pt x="1774021" y="311823"/>
                </a:cubicBezTo>
                <a:cubicBezTo>
                  <a:pt x="1754830" y="302227"/>
                  <a:pt x="1748698" y="300572"/>
                  <a:pt x="1731882" y="294967"/>
                </a:cubicBezTo>
                <a:cubicBezTo>
                  <a:pt x="1726264" y="290753"/>
                  <a:pt x="1720742" y="286408"/>
                  <a:pt x="1715027" y="282326"/>
                </a:cubicBezTo>
                <a:cubicBezTo>
                  <a:pt x="1710906" y="279382"/>
                  <a:pt x="1705966" y="277479"/>
                  <a:pt x="1702385" y="273898"/>
                </a:cubicBezTo>
                <a:cubicBezTo>
                  <a:pt x="1694217" y="265730"/>
                  <a:pt x="1693171" y="258896"/>
                  <a:pt x="1689744" y="248615"/>
                </a:cubicBezTo>
                <a:cubicBezTo>
                  <a:pt x="1699760" y="158476"/>
                  <a:pt x="1686608" y="270571"/>
                  <a:pt x="1702385" y="160125"/>
                </a:cubicBezTo>
                <a:cubicBezTo>
                  <a:pt x="1704184" y="147534"/>
                  <a:pt x="1705393" y="134863"/>
                  <a:pt x="1706599" y="122201"/>
                </a:cubicBezTo>
                <a:cubicBezTo>
                  <a:pt x="1708203" y="105363"/>
                  <a:pt x="1708578" y="88400"/>
                  <a:pt x="1710813" y="71635"/>
                </a:cubicBezTo>
                <a:cubicBezTo>
                  <a:pt x="1711400" y="67232"/>
                  <a:pt x="1713336" y="63100"/>
                  <a:pt x="1715027" y="58993"/>
                </a:cubicBezTo>
                <a:cubicBezTo>
                  <a:pt x="1723173" y="39210"/>
                  <a:pt x="1740310" y="0"/>
                  <a:pt x="1740310" y="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3082063" flipH="1">
            <a:off x="6522898" y="1233738"/>
            <a:ext cx="792804" cy="538378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04800" y="2241620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04800" y="2775020"/>
            <a:ext cx="489147" cy="4253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4800" y="1752600"/>
            <a:ext cx="489147" cy="425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14400" y="2209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Not backtracked from (</a:t>
            </a:r>
            <a:r>
              <a:rPr lang="en-US" dirty="0" err="1" smtClean="0">
                <a:latin typeface="Arial Narrow" pitchFamily="34" charset="0"/>
              </a:rPr>
              <a:t>Unfinsihed</a:t>
            </a:r>
            <a:r>
              <a:rPr lang="en-US" dirty="0" smtClean="0">
                <a:latin typeface="Arial Narrow" pitchFamily="34" charset="0"/>
              </a:rPr>
              <a:t>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4400" y="2743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B</a:t>
            </a:r>
            <a:r>
              <a:rPr lang="en-US" dirty="0" smtClean="0">
                <a:latin typeface="Arial Narrow" pitchFamily="34" charset="0"/>
              </a:rPr>
              <a:t>acktracked from (Finished)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62200" y="3962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Back Edge =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Target is grey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000" y="60960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(1 </a:t>
            </a:r>
            <a:r>
              <a:rPr lang="en-US" sz="2800" dirty="0" smtClean="0">
                <a:latin typeface="Arial Narrow" pitchFamily="34" charset="0"/>
              </a:rPr>
              <a:t>(2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latin typeface="Arial Narrow" pitchFamily="34" charset="0"/>
              </a:rPr>
              <a:t>(3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latin typeface="Arial Narrow" pitchFamily="34" charset="0"/>
              </a:rPr>
              <a:t>(4 4) </a:t>
            </a:r>
            <a:r>
              <a:rPr lang="en-US" sz="2800" dirty="0" smtClean="0">
                <a:solidFill>
                  <a:srgbClr val="000000"/>
                </a:solidFill>
                <a:latin typeface="Arial Narrow" pitchFamily="34" charset="0"/>
              </a:rPr>
              <a:t>(5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rial Narrow" pitchFamily="34" charset="0"/>
              </a:rPr>
              <a:t>(6 6) (7 7) 5) 3) 2) (8 (9 9) (10 10) 8)  </a:t>
            </a:r>
            <a:endParaRPr lang="en-US" sz="2800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05600" y="2438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Back Edge =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Target is grey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34200" y="457200"/>
            <a:ext cx="175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Cross Edge = 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BEF6173D-402E-4B51-929F-42C1B7958311}"/>
              </a:ext>
            </a:extLst>
          </p:cNvPr>
          <p:cNvSpPr txBox="1"/>
          <p:nvPr/>
        </p:nvSpPr>
        <p:spPr>
          <a:xfrm>
            <a:off x="7239000" y="7620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arget black non-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o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verlapping interval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90800" y="4876800"/>
            <a:ext cx="175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Cross Edge = 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BEF6173D-402E-4B51-929F-42C1B7958311}"/>
              </a:ext>
            </a:extLst>
          </p:cNvPr>
          <p:cNvSpPr txBox="1"/>
          <p:nvPr/>
        </p:nvSpPr>
        <p:spPr>
          <a:xfrm>
            <a:off x="3886200" y="48006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arget black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Non-overlapping interval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38800" y="5449669"/>
            <a:ext cx="175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Forward Edge = 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EF6173D-402E-4B51-929F-42C1B7958311}"/>
              </a:ext>
            </a:extLst>
          </p:cNvPr>
          <p:cNvSpPr txBox="1"/>
          <p:nvPr/>
        </p:nvSpPr>
        <p:spPr>
          <a:xfrm>
            <a:off x="7162800" y="53340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arget black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o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verlapping interval</a:t>
            </a:r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762000" y="5791200"/>
            <a:ext cx="6324600" cy="381000"/>
          </a:xfrm>
          <a:prstGeom prst="line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6705600" y="5867400"/>
            <a:ext cx="609600" cy="304800"/>
          </a:xfrm>
          <a:prstGeom prst="line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61D8AA57-FFF9-4C94-BA0F-752E32C843EC}"/>
              </a:ext>
            </a:extLst>
          </p:cNvPr>
          <p:cNvSpPr txBox="1"/>
          <p:nvPr/>
        </p:nvSpPr>
        <p:spPr>
          <a:xfrm>
            <a:off x="8077200" y="4724400"/>
            <a:ext cx="489147" cy="429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400" i="0" dirty="0">
                <a:solidFill>
                  <a:srgbClr val="FF0000"/>
                </a:solidFill>
                <a:latin typeface="Arial Narrow" pitchFamily="34" charset="0"/>
              </a:rPr>
              <a:t>?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239000" y="5068669"/>
            <a:ext cx="175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Forward Edge = 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038600" y="19812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4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019800" y="10668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6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467600" y="150489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7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29200" y="28956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3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791200" y="38862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248400" y="22098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5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391400" y="31242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9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153400" y="3581400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10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459494" y="41910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8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04800" y="990600"/>
            <a:ext cx="4876800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How to detect edge types? Tree, Back, Forward, Cross..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14400" y="1752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Not Discovered (Undiscovered) </a:t>
            </a:r>
            <a:endParaRPr lang="en-US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773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1828800" y="0"/>
            <a:ext cx="499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00FF"/>
                </a:solidFill>
                <a:latin typeface="Arial Narrow" pitchFamily="34" charset="0"/>
              </a:rPr>
              <a:t>Directed DFS Tree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06931" y="1143000"/>
            <a:ext cx="4774372" cy="376400"/>
            <a:chOff x="406931" y="1143000"/>
            <a:chExt cx="4774372" cy="3764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E075A47B-F442-4379-A016-8BF8784D5F23}"/>
                </a:ext>
              </a:extLst>
            </p:cNvPr>
            <p:cNvGrpSpPr/>
            <p:nvPr/>
          </p:nvGrpSpPr>
          <p:grpSpPr>
            <a:xfrm>
              <a:off x="406931" y="1150068"/>
              <a:ext cx="3403069" cy="369332"/>
              <a:chOff x="167526" y="6024081"/>
              <a:chExt cx="3403069" cy="369332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167526" y="6208747"/>
                <a:ext cx="990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1407787" y="6024081"/>
                <a:ext cx="2162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 Narrow" pitchFamily="34" charset="0"/>
                  </a:rPr>
                  <a:t>Detecting Back </a:t>
                </a:r>
                <a:r>
                  <a:rPr lang="en-US" dirty="0">
                    <a:latin typeface="Arial Narrow" pitchFamily="34" charset="0"/>
                  </a:rPr>
                  <a:t>Edges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C38A94E2-3087-4727-B508-8DD16A286DFF}"/>
                </a:ext>
              </a:extLst>
            </p:cNvPr>
            <p:cNvSpPr txBox="1"/>
            <p:nvPr/>
          </p:nvSpPr>
          <p:spPr>
            <a:xfrm>
              <a:off x="3657600" y="1143000"/>
              <a:ext cx="1523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>
                  <a:srgbClr val="FF0000"/>
                </a:buClr>
                <a:buSzPct val="150000"/>
              </a:pPr>
              <a:r>
                <a:rPr lang="en-US" dirty="0" smtClean="0">
                  <a:solidFill>
                    <a:srgbClr val="FF0000"/>
                  </a:solidFill>
                  <a:latin typeface="Arial Narrow" pitchFamily="34" charset="0"/>
                </a:rPr>
                <a:t>(t</a:t>
              </a:r>
              <a:r>
                <a:rPr lang="en-US" i="0" dirty="0" smtClean="0">
                  <a:solidFill>
                    <a:srgbClr val="FF0000"/>
                  </a:solidFill>
                  <a:latin typeface="Arial Narrow" pitchFamily="34" charset="0"/>
                </a:rPr>
                <a:t>o ancestors)</a:t>
              </a:r>
              <a:endParaRPr lang="en-US" i="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</p:grpSp>
      <p:sp>
        <p:nvSpPr>
          <p:cNvPr id="2" name="Oval 1"/>
          <p:cNvSpPr/>
          <p:nvPr/>
        </p:nvSpPr>
        <p:spPr>
          <a:xfrm>
            <a:off x="6255457" y="4832420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696432" y="3910765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927771" y="2918212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9477" y="1996556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16293" y="2181608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88313" y="1500280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41005" y="1067691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73508" y="4194351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42168" y="3556282"/>
            <a:ext cx="489147" cy="4253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339754" y="3130902"/>
            <a:ext cx="489147" cy="4253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4366990" y="2359641"/>
            <a:ext cx="632416" cy="62086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5345284" y="3281297"/>
            <a:ext cx="422781" cy="691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6113945" y="4273849"/>
            <a:ext cx="386086" cy="55857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5345284" y="2544692"/>
            <a:ext cx="842643" cy="4358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6185579" y="1493071"/>
            <a:ext cx="175288" cy="68853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6533806" y="1863365"/>
            <a:ext cx="926141" cy="3805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6672970" y="4557436"/>
            <a:ext cx="772172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7584328" y="3556282"/>
            <a:ext cx="33754" cy="6380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7791021" y="3919366"/>
            <a:ext cx="422781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3850810" y="2349837"/>
            <a:ext cx="1883522" cy="1896184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6116294" y="2616601"/>
            <a:ext cx="523036" cy="1365060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227715" y="4873296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715" y="4873296"/>
                <a:ext cx="544632" cy="343627"/>
              </a:xfrm>
              <a:prstGeom prst="rect">
                <a:avLst/>
              </a:prstGeom>
              <a:blipFill rotWithShape="1">
                <a:blip r:embed="rId3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664454" y="3930222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54" y="3930222"/>
                <a:ext cx="54463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0029" y="2921098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029" y="2921098"/>
                <a:ext cx="54463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937724" y="2016014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724" y="2016014"/>
                <a:ext cx="54463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094697" y="2201065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697" y="2201065"/>
                <a:ext cx="54463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923923" y="1108567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923" y="1108567"/>
                <a:ext cx="54463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384760" y="1519737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760" y="1519737"/>
                <a:ext cx="54463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360571" y="4246062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571" y="4246062"/>
                <a:ext cx="544632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328889" y="3171778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889" y="3171778"/>
                <a:ext cx="54463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142168" y="3582948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168" y="3582948"/>
                <a:ext cx="54463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reeform 44"/>
          <p:cNvSpPr/>
          <p:nvPr/>
        </p:nvSpPr>
        <p:spPr>
          <a:xfrm rot="8631544" flipH="1">
            <a:off x="6286060" y="3891632"/>
            <a:ext cx="1552555" cy="605436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189132" y="3409682"/>
            <a:ext cx="1158319" cy="699381"/>
          </a:xfrm>
          <a:custGeom>
            <a:avLst/>
            <a:gdLst>
              <a:gd name="connsiteX0" fmla="*/ 1263111 w 1263111"/>
              <a:gd name="connsiteY0" fmla="*/ 0 h 751698"/>
              <a:gd name="connsiteX1" fmla="*/ 1201118 w 1263111"/>
              <a:gd name="connsiteY1" fmla="*/ 15498 h 751698"/>
              <a:gd name="connsiteX2" fmla="*/ 1208867 w 1263111"/>
              <a:gd name="connsiteY2" fmla="*/ 92990 h 751698"/>
              <a:gd name="connsiteX3" fmla="*/ 1224366 w 1263111"/>
              <a:gd name="connsiteY3" fmla="*/ 154983 h 751698"/>
              <a:gd name="connsiteX4" fmla="*/ 1216617 w 1263111"/>
              <a:gd name="connsiteY4" fmla="*/ 178230 h 751698"/>
              <a:gd name="connsiteX5" fmla="*/ 1139125 w 1263111"/>
              <a:gd name="connsiteY5" fmla="*/ 170481 h 751698"/>
              <a:gd name="connsiteX6" fmla="*/ 1092630 w 1263111"/>
              <a:gd name="connsiteY6" fmla="*/ 139485 h 751698"/>
              <a:gd name="connsiteX7" fmla="*/ 1069383 w 1263111"/>
              <a:gd name="connsiteY7" fmla="*/ 131735 h 751698"/>
              <a:gd name="connsiteX8" fmla="*/ 968644 w 1263111"/>
              <a:gd name="connsiteY8" fmla="*/ 139485 h 751698"/>
              <a:gd name="connsiteX9" fmla="*/ 960894 w 1263111"/>
              <a:gd name="connsiteY9" fmla="*/ 162732 h 751698"/>
              <a:gd name="connsiteX10" fmla="*/ 953145 w 1263111"/>
              <a:gd name="connsiteY10" fmla="*/ 325464 h 751698"/>
              <a:gd name="connsiteX11" fmla="*/ 836908 w 1263111"/>
              <a:gd name="connsiteY11" fmla="*/ 309966 h 751698"/>
              <a:gd name="connsiteX12" fmla="*/ 790413 w 1263111"/>
              <a:gd name="connsiteY12" fmla="*/ 294468 h 751698"/>
              <a:gd name="connsiteX13" fmla="*/ 736169 w 1263111"/>
              <a:gd name="connsiteY13" fmla="*/ 302217 h 751698"/>
              <a:gd name="connsiteX14" fmla="*/ 705172 w 1263111"/>
              <a:gd name="connsiteY14" fmla="*/ 309966 h 751698"/>
              <a:gd name="connsiteX15" fmla="*/ 689674 w 1263111"/>
              <a:gd name="connsiteY15" fmla="*/ 333213 h 751698"/>
              <a:gd name="connsiteX16" fmla="*/ 658678 w 1263111"/>
              <a:gd name="connsiteY16" fmla="*/ 488197 h 751698"/>
              <a:gd name="connsiteX17" fmla="*/ 526942 w 1263111"/>
              <a:gd name="connsiteY17" fmla="*/ 480447 h 751698"/>
              <a:gd name="connsiteX18" fmla="*/ 480447 w 1263111"/>
              <a:gd name="connsiteY18" fmla="*/ 480447 h 751698"/>
              <a:gd name="connsiteX19" fmla="*/ 464949 w 1263111"/>
              <a:gd name="connsiteY19" fmla="*/ 526942 h 751698"/>
              <a:gd name="connsiteX20" fmla="*/ 457200 w 1263111"/>
              <a:gd name="connsiteY20" fmla="*/ 550190 h 751698"/>
              <a:gd name="connsiteX21" fmla="*/ 426203 w 1263111"/>
              <a:gd name="connsiteY21" fmla="*/ 588935 h 751698"/>
              <a:gd name="connsiteX22" fmla="*/ 364210 w 1263111"/>
              <a:gd name="connsiteY22" fmla="*/ 596685 h 751698"/>
              <a:gd name="connsiteX23" fmla="*/ 271220 w 1263111"/>
              <a:gd name="connsiteY23" fmla="*/ 604434 h 751698"/>
              <a:gd name="connsiteX24" fmla="*/ 263471 w 1263111"/>
              <a:gd name="connsiteY24" fmla="*/ 627681 h 751698"/>
              <a:gd name="connsiteX25" fmla="*/ 224725 w 1263111"/>
              <a:gd name="connsiteY25" fmla="*/ 658678 h 751698"/>
              <a:gd name="connsiteX26" fmla="*/ 201478 w 1263111"/>
              <a:gd name="connsiteY26" fmla="*/ 681925 h 751698"/>
              <a:gd name="connsiteX27" fmla="*/ 170481 w 1263111"/>
              <a:gd name="connsiteY27" fmla="*/ 689674 h 751698"/>
              <a:gd name="connsiteX28" fmla="*/ 147233 w 1263111"/>
              <a:gd name="connsiteY28" fmla="*/ 697424 h 751698"/>
              <a:gd name="connsiteX29" fmla="*/ 123986 w 1263111"/>
              <a:gd name="connsiteY29" fmla="*/ 712922 h 751698"/>
              <a:gd name="connsiteX30" fmla="*/ 54244 w 1263111"/>
              <a:gd name="connsiteY30" fmla="*/ 728420 h 751698"/>
              <a:gd name="connsiteX31" fmla="*/ 30996 w 1263111"/>
              <a:gd name="connsiteY31" fmla="*/ 736169 h 751698"/>
              <a:gd name="connsiteX32" fmla="*/ 0 w 1263111"/>
              <a:gd name="connsiteY32" fmla="*/ 751668 h 75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3111" h="751698">
                <a:moveTo>
                  <a:pt x="1263111" y="0"/>
                </a:moveTo>
                <a:cubicBezTo>
                  <a:pt x="1242447" y="5166"/>
                  <a:pt x="1211851" y="-2901"/>
                  <a:pt x="1201118" y="15498"/>
                </a:cubicBezTo>
                <a:cubicBezTo>
                  <a:pt x="1188038" y="37921"/>
                  <a:pt x="1204599" y="67384"/>
                  <a:pt x="1208867" y="92990"/>
                </a:cubicBezTo>
                <a:cubicBezTo>
                  <a:pt x="1212369" y="114001"/>
                  <a:pt x="1224366" y="154983"/>
                  <a:pt x="1224366" y="154983"/>
                </a:cubicBezTo>
                <a:cubicBezTo>
                  <a:pt x="1221783" y="162732"/>
                  <a:pt x="1224653" y="176769"/>
                  <a:pt x="1216617" y="178230"/>
                </a:cubicBezTo>
                <a:cubicBezTo>
                  <a:pt x="1191076" y="182874"/>
                  <a:pt x="1163903" y="178224"/>
                  <a:pt x="1139125" y="170481"/>
                </a:cubicBezTo>
                <a:cubicBezTo>
                  <a:pt x="1121346" y="164925"/>
                  <a:pt x="1110300" y="145376"/>
                  <a:pt x="1092630" y="139485"/>
                </a:cubicBezTo>
                <a:lnTo>
                  <a:pt x="1069383" y="131735"/>
                </a:lnTo>
                <a:cubicBezTo>
                  <a:pt x="1035803" y="134318"/>
                  <a:pt x="1001027" y="130233"/>
                  <a:pt x="968644" y="139485"/>
                </a:cubicBezTo>
                <a:cubicBezTo>
                  <a:pt x="960790" y="141729"/>
                  <a:pt x="961572" y="154592"/>
                  <a:pt x="960894" y="162732"/>
                </a:cubicBezTo>
                <a:cubicBezTo>
                  <a:pt x="956384" y="216850"/>
                  <a:pt x="955728" y="271220"/>
                  <a:pt x="953145" y="325464"/>
                </a:cubicBezTo>
                <a:cubicBezTo>
                  <a:pt x="915827" y="321732"/>
                  <a:pt x="874077" y="320103"/>
                  <a:pt x="836908" y="309966"/>
                </a:cubicBezTo>
                <a:cubicBezTo>
                  <a:pt x="821147" y="305668"/>
                  <a:pt x="790413" y="294468"/>
                  <a:pt x="790413" y="294468"/>
                </a:cubicBezTo>
                <a:cubicBezTo>
                  <a:pt x="772332" y="297051"/>
                  <a:pt x="754139" y="298950"/>
                  <a:pt x="736169" y="302217"/>
                </a:cubicBezTo>
                <a:cubicBezTo>
                  <a:pt x="725690" y="304122"/>
                  <a:pt x="714034" y="304058"/>
                  <a:pt x="705172" y="309966"/>
                </a:cubicBezTo>
                <a:cubicBezTo>
                  <a:pt x="697423" y="315132"/>
                  <a:pt x="694840" y="325464"/>
                  <a:pt x="689674" y="333213"/>
                </a:cubicBezTo>
                <a:cubicBezTo>
                  <a:pt x="662624" y="414364"/>
                  <a:pt x="676486" y="363536"/>
                  <a:pt x="658678" y="488197"/>
                </a:cubicBezTo>
                <a:cubicBezTo>
                  <a:pt x="614766" y="485614"/>
                  <a:pt x="570712" y="484824"/>
                  <a:pt x="526942" y="480447"/>
                </a:cubicBezTo>
                <a:cubicBezTo>
                  <a:pt x="479256" y="475678"/>
                  <a:pt x="528132" y="464552"/>
                  <a:pt x="480447" y="480447"/>
                </a:cubicBezTo>
                <a:lnTo>
                  <a:pt x="464949" y="526942"/>
                </a:lnTo>
                <a:lnTo>
                  <a:pt x="457200" y="550190"/>
                </a:lnTo>
                <a:cubicBezTo>
                  <a:pt x="450312" y="570854"/>
                  <a:pt x="451906" y="581925"/>
                  <a:pt x="426203" y="588935"/>
                </a:cubicBezTo>
                <a:cubicBezTo>
                  <a:pt x="406112" y="594415"/>
                  <a:pt x="384932" y="594613"/>
                  <a:pt x="364210" y="596685"/>
                </a:cubicBezTo>
                <a:cubicBezTo>
                  <a:pt x="333260" y="599780"/>
                  <a:pt x="302217" y="601851"/>
                  <a:pt x="271220" y="604434"/>
                </a:cubicBezTo>
                <a:cubicBezTo>
                  <a:pt x="268637" y="612183"/>
                  <a:pt x="267674" y="620677"/>
                  <a:pt x="263471" y="627681"/>
                </a:cubicBezTo>
                <a:cubicBezTo>
                  <a:pt x="254452" y="642712"/>
                  <a:pt x="237397" y="648118"/>
                  <a:pt x="224725" y="658678"/>
                </a:cubicBezTo>
                <a:cubicBezTo>
                  <a:pt x="216306" y="665694"/>
                  <a:pt x="210993" y="676488"/>
                  <a:pt x="201478" y="681925"/>
                </a:cubicBezTo>
                <a:cubicBezTo>
                  <a:pt x="192231" y="687209"/>
                  <a:pt x="180722" y="686748"/>
                  <a:pt x="170481" y="689674"/>
                </a:cubicBezTo>
                <a:cubicBezTo>
                  <a:pt x="162627" y="691918"/>
                  <a:pt x="154539" y="693771"/>
                  <a:pt x="147233" y="697424"/>
                </a:cubicBezTo>
                <a:cubicBezTo>
                  <a:pt x="138903" y="701589"/>
                  <a:pt x="132316" y="708757"/>
                  <a:pt x="123986" y="712922"/>
                </a:cubicBezTo>
                <a:cubicBezTo>
                  <a:pt x="103053" y="723389"/>
                  <a:pt x="75673" y="723658"/>
                  <a:pt x="54244" y="728420"/>
                </a:cubicBezTo>
                <a:cubicBezTo>
                  <a:pt x="46270" y="730192"/>
                  <a:pt x="38745" y="733586"/>
                  <a:pt x="30996" y="736169"/>
                </a:cubicBezTo>
                <a:cubicBezTo>
                  <a:pt x="5600" y="753101"/>
                  <a:pt x="17062" y="751668"/>
                  <a:pt x="0" y="751668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B6F96B4B-CCC1-467D-80F7-186CFBE8759A}"/>
              </a:ext>
            </a:extLst>
          </p:cNvPr>
          <p:cNvSpPr/>
          <p:nvPr/>
        </p:nvSpPr>
        <p:spPr>
          <a:xfrm>
            <a:off x="6742994" y="3972514"/>
            <a:ext cx="1661620" cy="1160482"/>
          </a:xfrm>
          <a:custGeom>
            <a:avLst/>
            <a:gdLst>
              <a:gd name="connsiteX0" fmla="*/ 0 w 1811945"/>
              <a:gd name="connsiteY0" fmla="*/ 1205154 h 1247292"/>
              <a:gd name="connsiteX1" fmla="*/ 50566 w 1811945"/>
              <a:gd name="connsiteY1" fmla="*/ 1158802 h 1247292"/>
              <a:gd name="connsiteX2" fmla="*/ 71635 w 1811945"/>
              <a:gd name="connsiteY2" fmla="*/ 1125091 h 1247292"/>
              <a:gd name="connsiteX3" fmla="*/ 80063 w 1811945"/>
              <a:gd name="connsiteY3" fmla="*/ 1112450 h 1247292"/>
              <a:gd name="connsiteX4" fmla="*/ 92704 w 1811945"/>
              <a:gd name="connsiteY4" fmla="*/ 1104022 h 1247292"/>
              <a:gd name="connsiteX5" fmla="*/ 105346 w 1811945"/>
              <a:gd name="connsiteY5" fmla="*/ 1112450 h 1247292"/>
              <a:gd name="connsiteX6" fmla="*/ 126415 w 1811945"/>
              <a:gd name="connsiteY6" fmla="*/ 1154588 h 1247292"/>
              <a:gd name="connsiteX7" fmla="*/ 143270 w 1811945"/>
              <a:gd name="connsiteY7" fmla="*/ 1163015 h 1247292"/>
              <a:gd name="connsiteX8" fmla="*/ 181195 w 1811945"/>
              <a:gd name="connsiteY8" fmla="*/ 1222009 h 1247292"/>
              <a:gd name="connsiteX9" fmla="*/ 214905 w 1811945"/>
              <a:gd name="connsiteY9" fmla="*/ 1247292 h 1247292"/>
              <a:gd name="connsiteX10" fmla="*/ 269685 w 1811945"/>
              <a:gd name="connsiteY10" fmla="*/ 1222009 h 1247292"/>
              <a:gd name="connsiteX11" fmla="*/ 282327 w 1811945"/>
              <a:gd name="connsiteY11" fmla="*/ 1192512 h 1247292"/>
              <a:gd name="connsiteX12" fmla="*/ 290754 w 1811945"/>
              <a:gd name="connsiteY12" fmla="*/ 1116663 h 1247292"/>
              <a:gd name="connsiteX13" fmla="*/ 307609 w 1811945"/>
              <a:gd name="connsiteY13" fmla="*/ 1095594 h 1247292"/>
              <a:gd name="connsiteX14" fmla="*/ 345534 w 1811945"/>
              <a:gd name="connsiteY14" fmla="*/ 1116663 h 1247292"/>
              <a:gd name="connsiteX15" fmla="*/ 387672 w 1811945"/>
              <a:gd name="connsiteY15" fmla="*/ 1188298 h 1247292"/>
              <a:gd name="connsiteX16" fmla="*/ 404527 w 1811945"/>
              <a:gd name="connsiteY16" fmla="*/ 1213581 h 1247292"/>
              <a:gd name="connsiteX17" fmla="*/ 425597 w 1811945"/>
              <a:gd name="connsiteY17" fmla="*/ 1222009 h 1247292"/>
              <a:gd name="connsiteX18" fmla="*/ 488804 w 1811945"/>
              <a:gd name="connsiteY18" fmla="*/ 1209367 h 1247292"/>
              <a:gd name="connsiteX19" fmla="*/ 505659 w 1811945"/>
              <a:gd name="connsiteY19" fmla="*/ 1184085 h 1247292"/>
              <a:gd name="connsiteX20" fmla="*/ 535156 w 1811945"/>
              <a:gd name="connsiteY20" fmla="*/ 1116663 h 1247292"/>
              <a:gd name="connsiteX21" fmla="*/ 539370 w 1811945"/>
              <a:gd name="connsiteY21" fmla="*/ 1074525 h 1247292"/>
              <a:gd name="connsiteX22" fmla="*/ 602577 w 1811945"/>
              <a:gd name="connsiteY22" fmla="*/ 1120877 h 1247292"/>
              <a:gd name="connsiteX23" fmla="*/ 611005 w 1811945"/>
              <a:gd name="connsiteY23" fmla="*/ 1137732 h 1247292"/>
              <a:gd name="connsiteX24" fmla="*/ 644715 w 1811945"/>
              <a:gd name="connsiteY24" fmla="*/ 1196726 h 1247292"/>
              <a:gd name="connsiteX25" fmla="*/ 669998 w 1811945"/>
              <a:gd name="connsiteY25" fmla="*/ 1205154 h 1247292"/>
              <a:gd name="connsiteX26" fmla="*/ 703709 w 1811945"/>
              <a:gd name="connsiteY26" fmla="*/ 1179871 h 1247292"/>
              <a:gd name="connsiteX27" fmla="*/ 737420 w 1811945"/>
              <a:gd name="connsiteY27" fmla="*/ 1129305 h 1247292"/>
              <a:gd name="connsiteX28" fmla="*/ 758489 w 1811945"/>
              <a:gd name="connsiteY28" fmla="*/ 1023959 h 1247292"/>
              <a:gd name="connsiteX29" fmla="*/ 779558 w 1811945"/>
              <a:gd name="connsiteY29" fmla="*/ 1028173 h 1247292"/>
              <a:gd name="connsiteX30" fmla="*/ 813268 w 1811945"/>
              <a:gd name="connsiteY30" fmla="*/ 1074525 h 1247292"/>
              <a:gd name="connsiteX31" fmla="*/ 817482 w 1811945"/>
              <a:gd name="connsiteY31" fmla="*/ 1108236 h 1247292"/>
              <a:gd name="connsiteX32" fmla="*/ 821696 w 1811945"/>
              <a:gd name="connsiteY32" fmla="*/ 1133519 h 1247292"/>
              <a:gd name="connsiteX33" fmla="*/ 834338 w 1811945"/>
              <a:gd name="connsiteY33" fmla="*/ 1141946 h 1247292"/>
              <a:gd name="connsiteX34" fmla="*/ 846979 w 1811945"/>
              <a:gd name="connsiteY34" fmla="*/ 1154588 h 1247292"/>
              <a:gd name="connsiteX35" fmla="*/ 943897 w 1811945"/>
              <a:gd name="connsiteY35" fmla="*/ 1116663 h 1247292"/>
              <a:gd name="connsiteX36" fmla="*/ 948111 w 1811945"/>
              <a:gd name="connsiteY36" fmla="*/ 1091380 h 1247292"/>
              <a:gd name="connsiteX37" fmla="*/ 960752 w 1811945"/>
              <a:gd name="connsiteY37" fmla="*/ 990249 h 1247292"/>
              <a:gd name="connsiteX38" fmla="*/ 969180 w 1811945"/>
              <a:gd name="connsiteY38" fmla="*/ 977607 h 1247292"/>
              <a:gd name="connsiteX39" fmla="*/ 981821 w 1811945"/>
              <a:gd name="connsiteY39" fmla="*/ 998676 h 1247292"/>
              <a:gd name="connsiteX40" fmla="*/ 1015532 w 1811945"/>
              <a:gd name="connsiteY40" fmla="*/ 1049242 h 1247292"/>
              <a:gd name="connsiteX41" fmla="*/ 1049243 w 1811945"/>
              <a:gd name="connsiteY41" fmla="*/ 1053456 h 1247292"/>
              <a:gd name="connsiteX42" fmla="*/ 1163016 w 1811945"/>
              <a:gd name="connsiteY42" fmla="*/ 981821 h 1247292"/>
              <a:gd name="connsiteX43" fmla="*/ 1158802 w 1811945"/>
              <a:gd name="connsiteY43" fmla="*/ 964966 h 1247292"/>
              <a:gd name="connsiteX44" fmla="*/ 1163016 w 1811945"/>
              <a:gd name="connsiteY44" fmla="*/ 931255 h 1247292"/>
              <a:gd name="connsiteX45" fmla="*/ 1230437 w 1811945"/>
              <a:gd name="connsiteY45" fmla="*/ 956538 h 1247292"/>
              <a:gd name="connsiteX46" fmla="*/ 1268362 w 1811945"/>
              <a:gd name="connsiteY46" fmla="*/ 981821 h 1247292"/>
              <a:gd name="connsiteX47" fmla="*/ 1365280 w 1811945"/>
              <a:gd name="connsiteY47" fmla="*/ 969179 h 1247292"/>
              <a:gd name="connsiteX48" fmla="*/ 1352638 w 1811945"/>
              <a:gd name="connsiteY48" fmla="*/ 914400 h 1247292"/>
              <a:gd name="connsiteX49" fmla="*/ 1327355 w 1811945"/>
              <a:gd name="connsiteY49" fmla="*/ 855406 h 1247292"/>
              <a:gd name="connsiteX50" fmla="*/ 1310500 w 1811945"/>
              <a:gd name="connsiteY50" fmla="*/ 813268 h 1247292"/>
              <a:gd name="connsiteX51" fmla="*/ 1318927 w 1811945"/>
              <a:gd name="connsiteY51" fmla="*/ 775344 h 1247292"/>
              <a:gd name="connsiteX52" fmla="*/ 1432701 w 1811945"/>
              <a:gd name="connsiteY52" fmla="*/ 787985 h 1247292"/>
              <a:gd name="connsiteX53" fmla="*/ 1453770 w 1811945"/>
              <a:gd name="connsiteY53" fmla="*/ 796413 h 1247292"/>
              <a:gd name="connsiteX54" fmla="*/ 1466411 w 1811945"/>
              <a:gd name="connsiteY54" fmla="*/ 804840 h 1247292"/>
              <a:gd name="connsiteX55" fmla="*/ 1441128 w 1811945"/>
              <a:gd name="connsiteY55" fmla="*/ 716350 h 1247292"/>
              <a:gd name="connsiteX56" fmla="*/ 1424273 w 1811945"/>
              <a:gd name="connsiteY56" fmla="*/ 678426 h 1247292"/>
              <a:gd name="connsiteX57" fmla="*/ 1436915 w 1811945"/>
              <a:gd name="connsiteY57" fmla="*/ 632073 h 1247292"/>
              <a:gd name="connsiteX58" fmla="*/ 1457984 w 1811945"/>
              <a:gd name="connsiteY58" fmla="*/ 627860 h 1247292"/>
              <a:gd name="connsiteX59" fmla="*/ 1491694 w 1811945"/>
              <a:gd name="connsiteY59" fmla="*/ 640501 h 1247292"/>
              <a:gd name="connsiteX60" fmla="*/ 1521191 w 1811945"/>
              <a:gd name="connsiteY60" fmla="*/ 644715 h 1247292"/>
              <a:gd name="connsiteX61" fmla="*/ 1559115 w 1811945"/>
              <a:gd name="connsiteY61" fmla="*/ 632073 h 1247292"/>
              <a:gd name="connsiteX62" fmla="*/ 1538046 w 1811945"/>
              <a:gd name="connsiteY62" fmla="*/ 547797 h 1247292"/>
              <a:gd name="connsiteX63" fmla="*/ 1529619 w 1811945"/>
              <a:gd name="connsiteY63" fmla="*/ 522514 h 1247292"/>
              <a:gd name="connsiteX64" fmla="*/ 1516977 w 1811945"/>
              <a:gd name="connsiteY64" fmla="*/ 509873 h 1247292"/>
              <a:gd name="connsiteX65" fmla="*/ 1508550 w 1811945"/>
              <a:gd name="connsiteY65" fmla="*/ 497231 h 1247292"/>
              <a:gd name="connsiteX66" fmla="*/ 1504336 w 1811945"/>
              <a:gd name="connsiteY66" fmla="*/ 480376 h 1247292"/>
              <a:gd name="connsiteX67" fmla="*/ 1626537 w 1811945"/>
              <a:gd name="connsiteY67" fmla="*/ 467734 h 1247292"/>
              <a:gd name="connsiteX68" fmla="*/ 1677103 w 1811945"/>
              <a:gd name="connsiteY68" fmla="*/ 463520 h 1247292"/>
              <a:gd name="connsiteX69" fmla="*/ 1660247 w 1811945"/>
              <a:gd name="connsiteY69" fmla="*/ 417168 h 1247292"/>
              <a:gd name="connsiteX70" fmla="*/ 1601254 w 1811945"/>
              <a:gd name="connsiteY70" fmla="*/ 358175 h 1247292"/>
              <a:gd name="connsiteX71" fmla="*/ 1584398 w 1811945"/>
              <a:gd name="connsiteY71" fmla="*/ 337106 h 1247292"/>
              <a:gd name="connsiteX72" fmla="*/ 1664461 w 1811945"/>
              <a:gd name="connsiteY72" fmla="*/ 337106 h 1247292"/>
              <a:gd name="connsiteX73" fmla="*/ 1811945 w 1811945"/>
              <a:gd name="connsiteY73" fmla="*/ 345533 h 1247292"/>
              <a:gd name="connsiteX74" fmla="*/ 1795090 w 1811945"/>
              <a:gd name="connsiteY74" fmla="*/ 324464 h 1247292"/>
              <a:gd name="connsiteX75" fmla="*/ 1774021 w 1811945"/>
              <a:gd name="connsiteY75" fmla="*/ 311823 h 1247292"/>
              <a:gd name="connsiteX76" fmla="*/ 1731882 w 1811945"/>
              <a:gd name="connsiteY76" fmla="*/ 294967 h 1247292"/>
              <a:gd name="connsiteX77" fmla="*/ 1715027 w 1811945"/>
              <a:gd name="connsiteY77" fmla="*/ 282326 h 1247292"/>
              <a:gd name="connsiteX78" fmla="*/ 1702385 w 1811945"/>
              <a:gd name="connsiteY78" fmla="*/ 273898 h 1247292"/>
              <a:gd name="connsiteX79" fmla="*/ 1689744 w 1811945"/>
              <a:gd name="connsiteY79" fmla="*/ 248615 h 1247292"/>
              <a:gd name="connsiteX80" fmla="*/ 1702385 w 1811945"/>
              <a:gd name="connsiteY80" fmla="*/ 160125 h 1247292"/>
              <a:gd name="connsiteX81" fmla="*/ 1706599 w 1811945"/>
              <a:gd name="connsiteY81" fmla="*/ 122201 h 1247292"/>
              <a:gd name="connsiteX82" fmla="*/ 1710813 w 1811945"/>
              <a:gd name="connsiteY82" fmla="*/ 71635 h 1247292"/>
              <a:gd name="connsiteX83" fmla="*/ 1715027 w 1811945"/>
              <a:gd name="connsiteY83" fmla="*/ 58993 h 1247292"/>
              <a:gd name="connsiteX84" fmla="*/ 1740310 w 1811945"/>
              <a:gd name="connsiteY84" fmla="*/ 0 h 124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811945" h="1247292">
                <a:moveTo>
                  <a:pt x="0" y="1205154"/>
                </a:moveTo>
                <a:cubicBezTo>
                  <a:pt x="38677" y="1166477"/>
                  <a:pt x="20998" y="1180978"/>
                  <a:pt x="50566" y="1158802"/>
                </a:cubicBezTo>
                <a:cubicBezTo>
                  <a:pt x="57589" y="1147565"/>
                  <a:pt x="64521" y="1136270"/>
                  <a:pt x="71635" y="1125091"/>
                </a:cubicBezTo>
                <a:cubicBezTo>
                  <a:pt x="74354" y="1120818"/>
                  <a:pt x="75849" y="1115259"/>
                  <a:pt x="80063" y="1112450"/>
                </a:cubicBezTo>
                <a:lnTo>
                  <a:pt x="92704" y="1104022"/>
                </a:lnTo>
                <a:cubicBezTo>
                  <a:pt x="96918" y="1106831"/>
                  <a:pt x="102537" y="1108236"/>
                  <a:pt x="105346" y="1112450"/>
                </a:cubicBezTo>
                <a:cubicBezTo>
                  <a:pt x="114057" y="1125516"/>
                  <a:pt x="112369" y="1147565"/>
                  <a:pt x="126415" y="1154588"/>
                </a:cubicBezTo>
                <a:lnTo>
                  <a:pt x="143270" y="1163015"/>
                </a:lnTo>
                <a:cubicBezTo>
                  <a:pt x="156459" y="1189392"/>
                  <a:pt x="159569" y="1202047"/>
                  <a:pt x="181195" y="1222009"/>
                </a:cubicBezTo>
                <a:cubicBezTo>
                  <a:pt x="191516" y="1231536"/>
                  <a:pt x="214905" y="1247292"/>
                  <a:pt x="214905" y="1247292"/>
                </a:cubicBezTo>
                <a:cubicBezTo>
                  <a:pt x="233903" y="1241864"/>
                  <a:pt x="255940" y="1238809"/>
                  <a:pt x="269685" y="1222009"/>
                </a:cubicBezTo>
                <a:cubicBezTo>
                  <a:pt x="276459" y="1213730"/>
                  <a:pt x="278113" y="1202344"/>
                  <a:pt x="282327" y="1192512"/>
                </a:cubicBezTo>
                <a:cubicBezTo>
                  <a:pt x="285136" y="1167229"/>
                  <a:pt x="284333" y="1141278"/>
                  <a:pt x="290754" y="1116663"/>
                </a:cubicBezTo>
                <a:cubicBezTo>
                  <a:pt x="293024" y="1107960"/>
                  <a:pt x="298615" y="1095594"/>
                  <a:pt x="307609" y="1095594"/>
                </a:cubicBezTo>
                <a:cubicBezTo>
                  <a:pt x="322070" y="1095594"/>
                  <a:pt x="332892" y="1109640"/>
                  <a:pt x="345534" y="1116663"/>
                </a:cubicBezTo>
                <a:cubicBezTo>
                  <a:pt x="386837" y="1199269"/>
                  <a:pt x="353319" y="1141062"/>
                  <a:pt x="387672" y="1188298"/>
                </a:cubicBezTo>
                <a:cubicBezTo>
                  <a:pt x="393629" y="1196490"/>
                  <a:pt x="396957" y="1206852"/>
                  <a:pt x="404527" y="1213581"/>
                </a:cubicBezTo>
                <a:cubicBezTo>
                  <a:pt x="410181" y="1218606"/>
                  <a:pt x="418574" y="1219200"/>
                  <a:pt x="425597" y="1222009"/>
                </a:cubicBezTo>
                <a:cubicBezTo>
                  <a:pt x="446666" y="1217795"/>
                  <a:pt x="469386" y="1218565"/>
                  <a:pt x="488804" y="1209367"/>
                </a:cubicBezTo>
                <a:cubicBezTo>
                  <a:pt x="497957" y="1205031"/>
                  <a:pt x="500448" y="1192770"/>
                  <a:pt x="505659" y="1184085"/>
                </a:cubicBezTo>
                <a:cubicBezTo>
                  <a:pt x="529800" y="1143850"/>
                  <a:pt x="524094" y="1155378"/>
                  <a:pt x="535156" y="1116663"/>
                </a:cubicBezTo>
                <a:cubicBezTo>
                  <a:pt x="536561" y="1102617"/>
                  <a:pt x="525751" y="1078239"/>
                  <a:pt x="539370" y="1074525"/>
                </a:cubicBezTo>
                <a:cubicBezTo>
                  <a:pt x="543984" y="1073267"/>
                  <a:pt x="591668" y="1112150"/>
                  <a:pt x="602577" y="1120877"/>
                </a:cubicBezTo>
                <a:cubicBezTo>
                  <a:pt x="605386" y="1126495"/>
                  <a:pt x="608406" y="1132013"/>
                  <a:pt x="611005" y="1137732"/>
                </a:cubicBezTo>
                <a:cubicBezTo>
                  <a:pt x="619914" y="1157332"/>
                  <a:pt x="627020" y="1182248"/>
                  <a:pt x="644715" y="1196726"/>
                </a:cubicBezTo>
                <a:cubicBezTo>
                  <a:pt x="651590" y="1202351"/>
                  <a:pt x="661570" y="1202345"/>
                  <a:pt x="669998" y="1205154"/>
                </a:cubicBezTo>
                <a:cubicBezTo>
                  <a:pt x="681235" y="1196726"/>
                  <a:pt x="693355" y="1189362"/>
                  <a:pt x="703709" y="1179871"/>
                </a:cubicBezTo>
                <a:cubicBezTo>
                  <a:pt x="718065" y="1166711"/>
                  <a:pt x="728155" y="1145518"/>
                  <a:pt x="737420" y="1129305"/>
                </a:cubicBezTo>
                <a:cubicBezTo>
                  <a:pt x="738372" y="1122164"/>
                  <a:pt x="746233" y="1037747"/>
                  <a:pt x="758489" y="1023959"/>
                </a:cubicBezTo>
                <a:cubicBezTo>
                  <a:pt x="763247" y="1018606"/>
                  <a:pt x="772535" y="1026768"/>
                  <a:pt x="779558" y="1028173"/>
                </a:cubicBezTo>
                <a:cubicBezTo>
                  <a:pt x="800301" y="1042003"/>
                  <a:pt x="800961" y="1039656"/>
                  <a:pt x="813268" y="1074525"/>
                </a:cubicBezTo>
                <a:cubicBezTo>
                  <a:pt x="817037" y="1085204"/>
                  <a:pt x="815880" y="1097025"/>
                  <a:pt x="817482" y="1108236"/>
                </a:cubicBezTo>
                <a:cubicBezTo>
                  <a:pt x="818690" y="1116694"/>
                  <a:pt x="817875" y="1125877"/>
                  <a:pt x="821696" y="1133519"/>
                </a:cubicBezTo>
                <a:cubicBezTo>
                  <a:pt x="823961" y="1138049"/>
                  <a:pt x="830447" y="1138704"/>
                  <a:pt x="834338" y="1141946"/>
                </a:cubicBezTo>
                <a:cubicBezTo>
                  <a:pt x="838916" y="1145761"/>
                  <a:pt x="842765" y="1150374"/>
                  <a:pt x="846979" y="1154588"/>
                </a:cubicBezTo>
                <a:cubicBezTo>
                  <a:pt x="890258" y="1146950"/>
                  <a:pt x="921176" y="1155614"/>
                  <a:pt x="943897" y="1116663"/>
                </a:cubicBezTo>
                <a:cubicBezTo>
                  <a:pt x="948202" y="1109283"/>
                  <a:pt x="946706" y="1099808"/>
                  <a:pt x="948111" y="1091380"/>
                </a:cubicBezTo>
                <a:cubicBezTo>
                  <a:pt x="950500" y="1053160"/>
                  <a:pt x="948174" y="1024838"/>
                  <a:pt x="960752" y="990249"/>
                </a:cubicBezTo>
                <a:cubicBezTo>
                  <a:pt x="962483" y="985489"/>
                  <a:pt x="966371" y="981821"/>
                  <a:pt x="969180" y="977607"/>
                </a:cubicBezTo>
                <a:cubicBezTo>
                  <a:pt x="973394" y="984630"/>
                  <a:pt x="978158" y="991351"/>
                  <a:pt x="981821" y="998676"/>
                </a:cubicBezTo>
                <a:cubicBezTo>
                  <a:pt x="990700" y="1016434"/>
                  <a:pt x="993149" y="1041781"/>
                  <a:pt x="1015532" y="1049242"/>
                </a:cubicBezTo>
                <a:cubicBezTo>
                  <a:pt x="1026275" y="1052823"/>
                  <a:pt x="1038006" y="1052051"/>
                  <a:pt x="1049243" y="1053456"/>
                </a:cubicBezTo>
                <a:cubicBezTo>
                  <a:pt x="1180956" y="1044048"/>
                  <a:pt x="1173782" y="1084089"/>
                  <a:pt x="1163016" y="981821"/>
                </a:cubicBezTo>
                <a:cubicBezTo>
                  <a:pt x="1162410" y="976062"/>
                  <a:pt x="1160207" y="970584"/>
                  <a:pt x="1158802" y="964966"/>
                </a:cubicBezTo>
                <a:cubicBezTo>
                  <a:pt x="1160207" y="953729"/>
                  <a:pt x="1152446" y="935320"/>
                  <a:pt x="1163016" y="931255"/>
                </a:cubicBezTo>
                <a:cubicBezTo>
                  <a:pt x="1190657" y="920624"/>
                  <a:pt x="1211703" y="943569"/>
                  <a:pt x="1230437" y="956538"/>
                </a:cubicBezTo>
                <a:cubicBezTo>
                  <a:pt x="1242929" y="965186"/>
                  <a:pt x="1268362" y="981821"/>
                  <a:pt x="1268362" y="981821"/>
                </a:cubicBezTo>
                <a:cubicBezTo>
                  <a:pt x="1300668" y="977607"/>
                  <a:pt x="1335621" y="982661"/>
                  <a:pt x="1365280" y="969179"/>
                </a:cubicBezTo>
                <a:cubicBezTo>
                  <a:pt x="1371255" y="966463"/>
                  <a:pt x="1353970" y="917285"/>
                  <a:pt x="1352638" y="914400"/>
                </a:cubicBezTo>
                <a:cubicBezTo>
                  <a:pt x="1304229" y="809513"/>
                  <a:pt x="1362806" y="955851"/>
                  <a:pt x="1327355" y="855406"/>
                </a:cubicBezTo>
                <a:cubicBezTo>
                  <a:pt x="1322320" y="841140"/>
                  <a:pt x="1310500" y="813268"/>
                  <a:pt x="1310500" y="813268"/>
                </a:cubicBezTo>
                <a:cubicBezTo>
                  <a:pt x="1313309" y="800627"/>
                  <a:pt x="1307210" y="780858"/>
                  <a:pt x="1318927" y="775344"/>
                </a:cubicBezTo>
                <a:cubicBezTo>
                  <a:pt x="1331524" y="769416"/>
                  <a:pt x="1416060" y="785211"/>
                  <a:pt x="1432701" y="787985"/>
                </a:cubicBezTo>
                <a:cubicBezTo>
                  <a:pt x="1439724" y="790794"/>
                  <a:pt x="1447005" y="793030"/>
                  <a:pt x="1453770" y="796413"/>
                </a:cubicBezTo>
                <a:cubicBezTo>
                  <a:pt x="1458300" y="798678"/>
                  <a:pt x="1466411" y="809904"/>
                  <a:pt x="1466411" y="804840"/>
                </a:cubicBezTo>
                <a:cubicBezTo>
                  <a:pt x="1466411" y="763768"/>
                  <a:pt x="1453776" y="749235"/>
                  <a:pt x="1441128" y="716350"/>
                </a:cubicBezTo>
                <a:cubicBezTo>
                  <a:pt x="1427452" y="680791"/>
                  <a:pt x="1439709" y="701578"/>
                  <a:pt x="1424273" y="678426"/>
                </a:cubicBezTo>
                <a:cubicBezTo>
                  <a:pt x="1419090" y="657692"/>
                  <a:pt x="1413711" y="652699"/>
                  <a:pt x="1436915" y="632073"/>
                </a:cubicBezTo>
                <a:cubicBezTo>
                  <a:pt x="1442268" y="627315"/>
                  <a:pt x="1450961" y="629264"/>
                  <a:pt x="1457984" y="627860"/>
                </a:cubicBezTo>
                <a:cubicBezTo>
                  <a:pt x="1460672" y="628935"/>
                  <a:pt x="1485093" y="639181"/>
                  <a:pt x="1491694" y="640501"/>
                </a:cubicBezTo>
                <a:cubicBezTo>
                  <a:pt x="1501433" y="642449"/>
                  <a:pt x="1511359" y="643310"/>
                  <a:pt x="1521191" y="644715"/>
                </a:cubicBezTo>
                <a:cubicBezTo>
                  <a:pt x="1533832" y="640501"/>
                  <a:pt x="1556832" y="645201"/>
                  <a:pt x="1559115" y="632073"/>
                </a:cubicBezTo>
                <a:cubicBezTo>
                  <a:pt x="1564076" y="603545"/>
                  <a:pt x="1545574" y="575758"/>
                  <a:pt x="1538046" y="547797"/>
                </a:cubicBezTo>
                <a:cubicBezTo>
                  <a:pt x="1535737" y="539219"/>
                  <a:pt x="1533933" y="530280"/>
                  <a:pt x="1529619" y="522514"/>
                </a:cubicBezTo>
                <a:cubicBezTo>
                  <a:pt x="1526725" y="517305"/>
                  <a:pt x="1520792" y="514451"/>
                  <a:pt x="1516977" y="509873"/>
                </a:cubicBezTo>
                <a:cubicBezTo>
                  <a:pt x="1513735" y="505982"/>
                  <a:pt x="1511359" y="501445"/>
                  <a:pt x="1508550" y="497231"/>
                </a:cubicBezTo>
                <a:cubicBezTo>
                  <a:pt x="1507145" y="491613"/>
                  <a:pt x="1504336" y="486167"/>
                  <a:pt x="1504336" y="480376"/>
                </a:cubicBezTo>
                <a:cubicBezTo>
                  <a:pt x="1504336" y="424850"/>
                  <a:pt x="1596253" y="466652"/>
                  <a:pt x="1626537" y="467734"/>
                </a:cubicBezTo>
                <a:cubicBezTo>
                  <a:pt x="1643392" y="466329"/>
                  <a:pt x="1667721" y="477593"/>
                  <a:pt x="1677103" y="463520"/>
                </a:cubicBezTo>
                <a:cubicBezTo>
                  <a:pt x="1686222" y="449841"/>
                  <a:pt x="1667939" y="431698"/>
                  <a:pt x="1660247" y="417168"/>
                </a:cubicBezTo>
                <a:cubicBezTo>
                  <a:pt x="1649330" y="396547"/>
                  <a:pt x="1615032" y="371953"/>
                  <a:pt x="1601254" y="358175"/>
                </a:cubicBezTo>
                <a:cubicBezTo>
                  <a:pt x="1594894" y="351815"/>
                  <a:pt x="1590017" y="344129"/>
                  <a:pt x="1584398" y="337106"/>
                </a:cubicBezTo>
                <a:cubicBezTo>
                  <a:pt x="1616897" y="315440"/>
                  <a:pt x="1587486" y="331069"/>
                  <a:pt x="1664461" y="337106"/>
                </a:cubicBezTo>
                <a:cubicBezTo>
                  <a:pt x="1713552" y="340956"/>
                  <a:pt x="1762784" y="342724"/>
                  <a:pt x="1811945" y="345533"/>
                </a:cubicBezTo>
                <a:cubicBezTo>
                  <a:pt x="1806327" y="338510"/>
                  <a:pt x="1801812" y="330439"/>
                  <a:pt x="1795090" y="324464"/>
                </a:cubicBezTo>
                <a:cubicBezTo>
                  <a:pt x="1788969" y="319023"/>
                  <a:pt x="1781346" y="315486"/>
                  <a:pt x="1774021" y="311823"/>
                </a:cubicBezTo>
                <a:cubicBezTo>
                  <a:pt x="1754830" y="302227"/>
                  <a:pt x="1748698" y="300572"/>
                  <a:pt x="1731882" y="294967"/>
                </a:cubicBezTo>
                <a:cubicBezTo>
                  <a:pt x="1726264" y="290753"/>
                  <a:pt x="1720742" y="286408"/>
                  <a:pt x="1715027" y="282326"/>
                </a:cubicBezTo>
                <a:cubicBezTo>
                  <a:pt x="1710906" y="279382"/>
                  <a:pt x="1705966" y="277479"/>
                  <a:pt x="1702385" y="273898"/>
                </a:cubicBezTo>
                <a:cubicBezTo>
                  <a:pt x="1694217" y="265730"/>
                  <a:pt x="1693171" y="258896"/>
                  <a:pt x="1689744" y="248615"/>
                </a:cubicBezTo>
                <a:cubicBezTo>
                  <a:pt x="1699760" y="158476"/>
                  <a:pt x="1686608" y="270571"/>
                  <a:pt x="1702385" y="160125"/>
                </a:cubicBezTo>
                <a:cubicBezTo>
                  <a:pt x="1704184" y="147534"/>
                  <a:pt x="1705393" y="134863"/>
                  <a:pt x="1706599" y="122201"/>
                </a:cubicBezTo>
                <a:cubicBezTo>
                  <a:pt x="1708203" y="105363"/>
                  <a:pt x="1708578" y="88400"/>
                  <a:pt x="1710813" y="71635"/>
                </a:cubicBezTo>
                <a:cubicBezTo>
                  <a:pt x="1711400" y="67232"/>
                  <a:pt x="1713336" y="63100"/>
                  <a:pt x="1715027" y="58993"/>
                </a:cubicBezTo>
                <a:cubicBezTo>
                  <a:pt x="1723173" y="39210"/>
                  <a:pt x="1740310" y="0"/>
                  <a:pt x="1740310" y="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3082063" flipH="1">
            <a:off x="6522898" y="1233738"/>
            <a:ext cx="792804" cy="538378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04800" y="2241620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04800" y="2775020"/>
            <a:ext cx="489147" cy="4253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4800" y="1752600"/>
            <a:ext cx="489147" cy="425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14400" y="2209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Not backtracked from (</a:t>
            </a:r>
            <a:r>
              <a:rPr lang="en-US" dirty="0" err="1" smtClean="0">
                <a:latin typeface="Arial Narrow" pitchFamily="34" charset="0"/>
              </a:rPr>
              <a:t>Unfinsihed</a:t>
            </a:r>
            <a:r>
              <a:rPr lang="en-US" dirty="0" smtClean="0">
                <a:latin typeface="Arial Narrow" pitchFamily="34" charset="0"/>
              </a:rPr>
              <a:t>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4400" y="2743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B</a:t>
            </a:r>
            <a:r>
              <a:rPr lang="en-US" dirty="0" smtClean="0">
                <a:latin typeface="Arial Narrow" pitchFamily="34" charset="0"/>
              </a:rPr>
              <a:t>acktracked from (Finished)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62200" y="3962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Back Edge =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Target is grey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000" y="60960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(1 </a:t>
            </a:r>
            <a:r>
              <a:rPr lang="en-US" sz="2800" dirty="0" smtClean="0">
                <a:latin typeface="Arial Narrow" pitchFamily="34" charset="0"/>
              </a:rPr>
              <a:t>(2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latin typeface="Arial Narrow" pitchFamily="34" charset="0"/>
              </a:rPr>
              <a:t>(3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latin typeface="Arial Narrow" pitchFamily="34" charset="0"/>
              </a:rPr>
              <a:t>(4 4) </a:t>
            </a:r>
            <a:r>
              <a:rPr lang="en-US" sz="2800" dirty="0" smtClean="0">
                <a:solidFill>
                  <a:srgbClr val="000000"/>
                </a:solidFill>
                <a:latin typeface="Arial Narrow" pitchFamily="34" charset="0"/>
              </a:rPr>
              <a:t>(5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rial Narrow" pitchFamily="34" charset="0"/>
              </a:rPr>
              <a:t>(6 6) (7 7) 5) 3) 2) (8 (9 9) (10 10) 8)  </a:t>
            </a:r>
            <a:endParaRPr lang="en-US" sz="2800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05600" y="2438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Back Edge =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Target is grey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34200" y="457200"/>
            <a:ext cx="175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Cross Edge = 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BEF6173D-402E-4B51-929F-42C1B7958311}"/>
              </a:ext>
            </a:extLst>
          </p:cNvPr>
          <p:cNvSpPr txBox="1"/>
          <p:nvPr/>
        </p:nvSpPr>
        <p:spPr>
          <a:xfrm>
            <a:off x="7239000" y="7620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arget black non-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o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verlapping interval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90800" y="4876800"/>
            <a:ext cx="175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Cross Edge = 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BEF6173D-402E-4B51-929F-42C1B7958311}"/>
              </a:ext>
            </a:extLst>
          </p:cNvPr>
          <p:cNvSpPr txBox="1"/>
          <p:nvPr/>
        </p:nvSpPr>
        <p:spPr>
          <a:xfrm>
            <a:off x="3886200" y="48006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arget black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Non-overlapping interval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38800" y="5449669"/>
            <a:ext cx="175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Forward Edge = 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EF6173D-402E-4B51-929F-42C1B7958311}"/>
              </a:ext>
            </a:extLst>
          </p:cNvPr>
          <p:cNvSpPr txBox="1"/>
          <p:nvPr/>
        </p:nvSpPr>
        <p:spPr>
          <a:xfrm>
            <a:off x="7162800" y="53340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arget black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o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verlapping interval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239000" y="5068669"/>
            <a:ext cx="175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Forward Edge = 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038600" y="19812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4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019800" y="10668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6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467600" y="150489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7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29200" y="28956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3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791200" y="38862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248400" y="22098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5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391400" y="31242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9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153400" y="3581400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10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459494" y="41910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8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04800" y="990600"/>
            <a:ext cx="4876800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How to detect edge types? Tree, Back, Forward, Cross..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14400" y="1752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Not Discovered (Undiscovered) </a:t>
            </a:r>
            <a:endParaRPr lang="en-US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55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1828800" y="0"/>
            <a:ext cx="499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00FF"/>
                </a:solidFill>
                <a:latin typeface="Arial Narrow" pitchFamily="34" charset="0"/>
              </a:rPr>
              <a:t>Directed DFS Tree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06931" y="1143000"/>
            <a:ext cx="4774372" cy="376400"/>
            <a:chOff x="406931" y="1143000"/>
            <a:chExt cx="4774372" cy="3764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E075A47B-F442-4379-A016-8BF8784D5F23}"/>
                </a:ext>
              </a:extLst>
            </p:cNvPr>
            <p:cNvGrpSpPr/>
            <p:nvPr/>
          </p:nvGrpSpPr>
          <p:grpSpPr>
            <a:xfrm>
              <a:off x="406931" y="1150068"/>
              <a:ext cx="3403069" cy="369332"/>
              <a:chOff x="167526" y="6024081"/>
              <a:chExt cx="3403069" cy="369332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167526" y="6208747"/>
                <a:ext cx="990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1407787" y="6024081"/>
                <a:ext cx="2162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 Narrow" pitchFamily="34" charset="0"/>
                  </a:rPr>
                  <a:t>Detecting Back </a:t>
                </a:r>
                <a:r>
                  <a:rPr lang="en-US" dirty="0">
                    <a:latin typeface="Arial Narrow" pitchFamily="34" charset="0"/>
                  </a:rPr>
                  <a:t>Edges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C38A94E2-3087-4727-B508-8DD16A286DFF}"/>
                </a:ext>
              </a:extLst>
            </p:cNvPr>
            <p:cNvSpPr txBox="1"/>
            <p:nvPr/>
          </p:nvSpPr>
          <p:spPr>
            <a:xfrm>
              <a:off x="3657600" y="1143000"/>
              <a:ext cx="1523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>
                  <a:srgbClr val="FF0000"/>
                </a:buClr>
                <a:buSzPct val="150000"/>
              </a:pPr>
              <a:r>
                <a:rPr lang="en-US" dirty="0" smtClean="0">
                  <a:solidFill>
                    <a:srgbClr val="FF0000"/>
                  </a:solidFill>
                  <a:latin typeface="Arial Narrow" pitchFamily="34" charset="0"/>
                </a:rPr>
                <a:t>(t</a:t>
              </a:r>
              <a:r>
                <a:rPr lang="en-US" i="0" dirty="0" smtClean="0">
                  <a:solidFill>
                    <a:srgbClr val="FF0000"/>
                  </a:solidFill>
                  <a:latin typeface="Arial Narrow" pitchFamily="34" charset="0"/>
                </a:rPr>
                <a:t>o ancestors)</a:t>
              </a:r>
              <a:endParaRPr lang="en-US" i="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</p:grpSp>
      <p:sp>
        <p:nvSpPr>
          <p:cNvPr id="2" name="Oval 1"/>
          <p:cNvSpPr/>
          <p:nvPr/>
        </p:nvSpPr>
        <p:spPr>
          <a:xfrm>
            <a:off x="6255457" y="4832420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696432" y="3910765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927771" y="2918212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9477" y="1996556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16293" y="2181608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88313" y="1500280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41005" y="1067691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73508" y="4194351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42168" y="3556282"/>
            <a:ext cx="489147" cy="4253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339754" y="3130902"/>
            <a:ext cx="489147" cy="4253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4366990" y="2359641"/>
            <a:ext cx="632416" cy="62086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5345284" y="3281297"/>
            <a:ext cx="422781" cy="691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6113945" y="4273849"/>
            <a:ext cx="386086" cy="55857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5345284" y="2544692"/>
            <a:ext cx="842643" cy="4358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6185579" y="1493071"/>
            <a:ext cx="175288" cy="68853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6533806" y="1863365"/>
            <a:ext cx="926141" cy="3805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6672970" y="4557436"/>
            <a:ext cx="772172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7584328" y="3556282"/>
            <a:ext cx="33754" cy="6380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7791021" y="3919366"/>
            <a:ext cx="422781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3850810" y="2349837"/>
            <a:ext cx="1883522" cy="1896184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6116294" y="2616601"/>
            <a:ext cx="523036" cy="1365060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227715" y="4873296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715" y="4873296"/>
                <a:ext cx="544632" cy="343627"/>
              </a:xfrm>
              <a:prstGeom prst="rect">
                <a:avLst/>
              </a:prstGeom>
              <a:blipFill rotWithShape="1">
                <a:blip r:embed="rId3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664454" y="3930222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54" y="3930222"/>
                <a:ext cx="54463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0029" y="2921098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029" y="2921098"/>
                <a:ext cx="54463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937724" y="2016014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724" y="2016014"/>
                <a:ext cx="54463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094697" y="2201065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697" y="2201065"/>
                <a:ext cx="54463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923923" y="1108567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923" y="1108567"/>
                <a:ext cx="54463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384760" y="1519737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760" y="1519737"/>
                <a:ext cx="54463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360571" y="4246062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571" y="4246062"/>
                <a:ext cx="544632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328889" y="3171778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889" y="3171778"/>
                <a:ext cx="54463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142168" y="3582948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168" y="3582948"/>
                <a:ext cx="54463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reeform 44"/>
          <p:cNvSpPr/>
          <p:nvPr/>
        </p:nvSpPr>
        <p:spPr>
          <a:xfrm rot="8631544" flipH="1">
            <a:off x="6286060" y="3891632"/>
            <a:ext cx="1552555" cy="605436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189132" y="3409682"/>
            <a:ext cx="1158319" cy="699381"/>
          </a:xfrm>
          <a:custGeom>
            <a:avLst/>
            <a:gdLst>
              <a:gd name="connsiteX0" fmla="*/ 1263111 w 1263111"/>
              <a:gd name="connsiteY0" fmla="*/ 0 h 751698"/>
              <a:gd name="connsiteX1" fmla="*/ 1201118 w 1263111"/>
              <a:gd name="connsiteY1" fmla="*/ 15498 h 751698"/>
              <a:gd name="connsiteX2" fmla="*/ 1208867 w 1263111"/>
              <a:gd name="connsiteY2" fmla="*/ 92990 h 751698"/>
              <a:gd name="connsiteX3" fmla="*/ 1224366 w 1263111"/>
              <a:gd name="connsiteY3" fmla="*/ 154983 h 751698"/>
              <a:gd name="connsiteX4" fmla="*/ 1216617 w 1263111"/>
              <a:gd name="connsiteY4" fmla="*/ 178230 h 751698"/>
              <a:gd name="connsiteX5" fmla="*/ 1139125 w 1263111"/>
              <a:gd name="connsiteY5" fmla="*/ 170481 h 751698"/>
              <a:gd name="connsiteX6" fmla="*/ 1092630 w 1263111"/>
              <a:gd name="connsiteY6" fmla="*/ 139485 h 751698"/>
              <a:gd name="connsiteX7" fmla="*/ 1069383 w 1263111"/>
              <a:gd name="connsiteY7" fmla="*/ 131735 h 751698"/>
              <a:gd name="connsiteX8" fmla="*/ 968644 w 1263111"/>
              <a:gd name="connsiteY8" fmla="*/ 139485 h 751698"/>
              <a:gd name="connsiteX9" fmla="*/ 960894 w 1263111"/>
              <a:gd name="connsiteY9" fmla="*/ 162732 h 751698"/>
              <a:gd name="connsiteX10" fmla="*/ 953145 w 1263111"/>
              <a:gd name="connsiteY10" fmla="*/ 325464 h 751698"/>
              <a:gd name="connsiteX11" fmla="*/ 836908 w 1263111"/>
              <a:gd name="connsiteY11" fmla="*/ 309966 h 751698"/>
              <a:gd name="connsiteX12" fmla="*/ 790413 w 1263111"/>
              <a:gd name="connsiteY12" fmla="*/ 294468 h 751698"/>
              <a:gd name="connsiteX13" fmla="*/ 736169 w 1263111"/>
              <a:gd name="connsiteY13" fmla="*/ 302217 h 751698"/>
              <a:gd name="connsiteX14" fmla="*/ 705172 w 1263111"/>
              <a:gd name="connsiteY14" fmla="*/ 309966 h 751698"/>
              <a:gd name="connsiteX15" fmla="*/ 689674 w 1263111"/>
              <a:gd name="connsiteY15" fmla="*/ 333213 h 751698"/>
              <a:gd name="connsiteX16" fmla="*/ 658678 w 1263111"/>
              <a:gd name="connsiteY16" fmla="*/ 488197 h 751698"/>
              <a:gd name="connsiteX17" fmla="*/ 526942 w 1263111"/>
              <a:gd name="connsiteY17" fmla="*/ 480447 h 751698"/>
              <a:gd name="connsiteX18" fmla="*/ 480447 w 1263111"/>
              <a:gd name="connsiteY18" fmla="*/ 480447 h 751698"/>
              <a:gd name="connsiteX19" fmla="*/ 464949 w 1263111"/>
              <a:gd name="connsiteY19" fmla="*/ 526942 h 751698"/>
              <a:gd name="connsiteX20" fmla="*/ 457200 w 1263111"/>
              <a:gd name="connsiteY20" fmla="*/ 550190 h 751698"/>
              <a:gd name="connsiteX21" fmla="*/ 426203 w 1263111"/>
              <a:gd name="connsiteY21" fmla="*/ 588935 h 751698"/>
              <a:gd name="connsiteX22" fmla="*/ 364210 w 1263111"/>
              <a:gd name="connsiteY22" fmla="*/ 596685 h 751698"/>
              <a:gd name="connsiteX23" fmla="*/ 271220 w 1263111"/>
              <a:gd name="connsiteY23" fmla="*/ 604434 h 751698"/>
              <a:gd name="connsiteX24" fmla="*/ 263471 w 1263111"/>
              <a:gd name="connsiteY24" fmla="*/ 627681 h 751698"/>
              <a:gd name="connsiteX25" fmla="*/ 224725 w 1263111"/>
              <a:gd name="connsiteY25" fmla="*/ 658678 h 751698"/>
              <a:gd name="connsiteX26" fmla="*/ 201478 w 1263111"/>
              <a:gd name="connsiteY26" fmla="*/ 681925 h 751698"/>
              <a:gd name="connsiteX27" fmla="*/ 170481 w 1263111"/>
              <a:gd name="connsiteY27" fmla="*/ 689674 h 751698"/>
              <a:gd name="connsiteX28" fmla="*/ 147233 w 1263111"/>
              <a:gd name="connsiteY28" fmla="*/ 697424 h 751698"/>
              <a:gd name="connsiteX29" fmla="*/ 123986 w 1263111"/>
              <a:gd name="connsiteY29" fmla="*/ 712922 h 751698"/>
              <a:gd name="connsiteX30" fmla="*/ 54244 w 1263111"/>
              <a:gd name="connsiteY30" fmla="*/ 728420 h 751698"/>
              <a:gd name="connsiteX31" fmla="*/ 30996 w 1263111"/>
              <a:gd name="connsiteY31" fmla="*/ 736169 h 751698"/>
              <a:gd name="connsiteX32" fmla="*/ 0 w 1263111"/>
              <a:gd name="connsiteY32" fmla="*/ 751668 h 75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3111" h="751698">
                <a:moveTo>
                  <a:pt x="1263111" y="0"/>
                </a:moveTo>
                <a:cubicBezTo>
                  <a:pt x="1242447" y="5166"/>
                  <a:pt x="1211851" y="-2901"/>
                  <a:pt x="1201118" y="15498"/>
                </a:cubicBezTo>
                <a:cubicBezTo>
                  <a:pt x="1188038" y="37921"/>
                  <a:pt x="1204599" y="67384"/>
                  <a:pt x="1208867" y="92990"/>
                </a:cubicBezTo>
                <a:cubicBezTo>
                  <a:pt x="1212369" y="114001"/>
                  <a:pt x="1224366" y="154983"/>
                  <a:pt x="1224366" y="154983"/>
                </a:cubicBezTo>
                <a:cubicBezTo>
                  <a:pt x="1221783" y="162732"/>
                  <a:pt x="1224653" y="176769"/>
                  <a:pt x="1216617" y="178230"/>
                </a:cubicBezTo>
                <a:cubicBezTo>
                  <a:pt x="1191076" y="182874"/>
                  <a:pt x="1163903" y="178224"/>
                  <a:pt x="1139125" y="170481"/>
                </a:cubicBezTo>
                <a:cubicBezTo>
                  <a:pt x="1121346" y="164925"/>
                  <a:pt x="1110300" y="145376"/>
                  <a:pt x="1092630" y="139485"/>
                </a:cubicBezTo>
                <a:lnTo>
                  <a:pt x="1069383" y="131735"/>
                </a:lnTo>
                <a:cubicBezTo>
                  <a:pt x="1035803" y="134318"/>
                  <a:pt x="1001027" y="130233"/>
                  <a:pt x="968644" y="139485"/>
                </a:cubicBezTo>
                <a:cubicBezTo>
                  <a:pt x="960790" y="141729"/>
                  <a:pt x="961572" y="154592"/>
                  <a:pt x="960894" y="162732"/>
                </a:cubicBezTo>
                <a:cubicBezTo>
                  <a:pt x="956384" y="216850"/>
                  <a:pt x="955728" y="271220"/>
                  <a:pt x="953145" y="325464"/>
                </a:cubicBezTo>
                <a:cubicBezTo>
                  <a:pt x="915827" y="321732"/>
                  <a:pt x="874077" y="320103"/>
                  <a:pt x="836908" y="309966"/>
                </a:cubicBezTo>
                <a:cubicBezTo>
                  <a:pt x="821147" y="305668"/>
                  <a:pt x="790413" y="294468"/>
                  <a:pt x="790413" y="294468"/>
                </a:cubicBezTo>
                <a:cubicBezTo>
                  <a:pt x="772332" y="297051"/>
                  <a:pt x="754139" y="298950"/>
                  <a:pt x="736169" y="302217"/>
                </a:cubicBezTo>
                <a:cubicBezTo>
                  <a:pt x="725690" y="304122"/>
                  <a:pt x="714034" y="304058"/>
                  <a:pt x="705172" y="309966"/>
                </a:cubicBezTo>
                <a:cubicBezTo>
                  <a:pt x="697423" y="315132"/>
                  <a:pt x="694840" y="325464"/>
                  <a:pt x="689674" y="333213"/>
                </a:cubicBezTo>
                <a:cubicBezTo>
                  <a:pt x="662624" y="414364"/>
                  <a:pt x="676486" y="363536"/>
                  <a:pt x="658678" y="488197"/>
                </a:cubicBezTo>
                <a:cubicBezTo>
                  <a:pt x="614766" y="485614"/>
                  <a:pt x="570712" y="484824"/>
                  <a:pt x="526942" y="480447"/>
                </a:cubicBezTo>
                <a:cubicBezTo>
                  <a:pt x="479256" y="475678"/>
                  <a:pt x="528132" y="464552"/>
                  <a:pt x="480447" y="480447"/>
                </a:cubicBezTo>
                <a:lnTo>
                  <a:pt x="464949" y="526942"/>
                </a:lnTo>
                <a:lnTo>
                  <a:pt x="457200" y="550190"/>
                </a:lnTo>
                <a:cubicBezTo>
                  <a:pt x="450312" y="570854"/>
                  <a:pt x="451906" y="581925"/>
                  <a:pt x="426203" y="588935"/>
                </a:cubicBezTo>
                <a:cubicBezTo>
                  <a:pt x="406112" y="594415"/>
                  <a:pt x="384932" y="594613"/>
                  <a:pt x="364210" y="596685"/>
                </a:cubicBezTo>
                <a:cubicBezTo>
                  <a:pt x="333260" y="599780"/>
                  <a:pt x="302217" y="601851"/>
                  <a:pt x="271220" y="604434"/>
                </a:cubicBezTo>
                <a:cubicBezTo>
                  <a:pt x="268637" y="612183"/>
                  <a:pt x="267674" y="620677"/>
                  <a:pt x="263471" y="627681"/>
                </a:cubicBezTo>
                <a:cubicBezTo>
                  <a:pt x="254452" y="642712"/>
                  <a:pt x="237397" y="648118"/>
                  <a:pt x="224725" y="658678"/>
                </a:cubicBezTo>
                <a:cubicBezTo>
                  <a:pt x="216306" y="665694"/>
                  <a:pt x="210993" y="676488"/>
                  <a:pt x="201478" y="681925"/>
                </a:cubicBezTo>
                <a:cubicBezTo>
                  <a:pt x="192231" y="687209"/>
                  <a:pt x="180722" y="686748"/>
                  <a:pt x="170481" y="689674"/>
                </a:cubicBezTo>
                <a:cubicBezTo>
                  <a:pt x="162627" y="691918"/>
                  <a:pt x="154539" y="693771"/>
                  <a:pt x="147233" y="697424"/>
                </a:cubicBezTo>
                <a:cubicBezTo>
                  <a:pt x="138903" y="701589"/>
                  <a:pt x="132316" y="708757"/>
                  <a:pt x="123986" y="712922"/>
                </a:cubicBezTo>
                <a:cubicBezTo>
                  <a:pt x="103053" y="723389"/>
                  <a:pt x="75673" y="723658"/>
                  <a:pt x="54244" y="728420"/>
                </a:cubicBezTo>
                <a:cubicBezTo>
                  <a:pt x="46270" y="730192"/>
                  <a:pt x="38745" y="733586"/>
                  <a:pt x="30996" y="736169"/>
                </a:cubicBezTo>
                <a:cubicBezTo>
                  <a:pt x="5600" y="753101"/>
                  <a:pt x="17062" y="751668"/>
                  <a:pt x="0" y="751668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B6F96B4B-CCC1-467D-80F7-186CFBE8759A}"/>
              </a:ext>
            </a:extLst>
          </p:cNvPr>
          <p:cNvSpPr/>
          <p:nvPr/>
        </p:nvSpPr>
        <p:spPr>
          <a:xfrm>
            <a:off x="6742994" y="3972514"/>
            <a:ext cx="1661620" cy="1160482"/>
          </a:xfrm>
          <a:custGeom>
            <a:avLst/>
            <a:gdLst>
              <a:gd name="connsiteX0" fmla="*/ 0 w 1811945"/>
              <a:gd name="connsiteY0" fmla="*/ 1205154 h 1247292"/>
              <a:gd name="connsiteX1" fmla="*/ 50566 w 1811945"/>
              <a:gd name="connsiteY1" fmla="*/ 1158802 h 1247292"/>
              <a:gd name="connsiteX2" fmla="*/ 71635 w 1811945"/>
              <a:gd name="connsiteY2" fmla="*/ 1125091 h 1247292"/>
              <a:gd name="connsiteX3" fmla="*/ 80063 w 1811945"/>
              <a:gd name="connsiteY3" fmla="*/ 1112450 h 1247292"/>
              <a:gd name="connsiteX4" fmla="*/ 92704 w 1811945"/>
              <a:gd name="connsiteY4" fmla="*/ 1104022 h 1247292"/>
              <a:gd name="connsiteX5" fmla="*/ 105346 w 1811945"/>
              <a:gd name="connsiteY5" fmla="*/ 1112450 h 1247292"/>
              <a:gd name="connsiteX6" fmla="*/ 126415 w 1811945"/>
              <a:gd name="connsiteY6" fmla="*/ 1154588 h 1247292"/>
              <a:gd name="connsiteX7" fmla="*/ 143270 w 1811945"/>
              <a:gd name="connsiteY7" fmla="*/ 1163015 h 1247292"/>
              <a:gd name="connsiteX8" fmla="*/ 181195 w 1811945"/>
              <a:gd name="connsiteY8" fmla="*/ 1222009 h 1247292"/>
              <a:gd name="connsiteX9" fmla="*/ 214905 w 1811945"/>
              <a:gd name="connsiteY9" fmla="*/ 1247292 h 1247292"/>
              <a:gd name="connsiteX10" fmla="*/ 269685 w 1811945"/>
              <a:gd name="connsiteY10" fmla="*/ 1222009 h 1247292"/>
              <a:gd name="connsiteX11" fmla="*/ 282327 w 1811945"/>
              <a:gd name="connsiteY11" fmla="*/ 1192512 h 1247292"/>
              <a:gd name="connsiteX12" fmla="*/ 290754 w 1811945"/>
              <a:gd name="connsiteY12" fmla="*/ 1116663 h 1247292"/>
              <a:gd name="connsiteX13" fmla="*/ 307609 w 1811945"/>
              <a:gd name="connsiteY13" fmla="*/ 1095594 h 1247292"/>
              <a:gd name="connsiteX14" fmla="*/ 345534 w 1811945"/>
              <a:gd name="connsiteY14" fmla="*/ 1116663 h 1247292"/>
              <a:gd name="connsiteX15" fmla="*/ 387672 w 1811945"/>
              <a:gd name="connsiteY15" fmla="*/ 1188298 h 1247292"/>
              <a:gd name="connsiteX16" fmla="*/ 404527 w 1811945"/>
              <a:gd name="connsiteY16" fmla="*/ 1213581 h 1247292"/>
              <a:gd name="connsiteX17" fmla="*/ 425597 w 1811945"/>
              <a:gd name="connsiteY17" fmla="*/ 1222009 h 1247292"/>
              <a:gd name="connsiteX18" fmla="*/ 488804 w 1811945"/>
              <a:gd name="connsiteY18" fmla="*/ 1209367 h 1247292"/>
              <a:gd name="connsiteX19" fmla="*/ 505659 w 1811945"/>
              <a:gd name="connsiteY19" fmla="*/ 1184085 h 1247292"/>
              <a:gd name="connsiteX20" fmla="*/ 535156 w 1811945"/>
              <a:gd name="connsiteY20" fmla="*/ 1116663 h 1247292"/>
              <a:gd name="connsiteX21" fmla="*/ 539370 w 1811945"/>
              <a:gd name="connsiteY21" fmla="*/ 1074525 h 1247292"/>
              <a:gd name="connsiteX22" fmla="*/ 602577 w 1811945"/>
              <a:gd name="connsiteY22" fmla="*/ 1120877 h 1247292"/>
              <a:gd name="connsiteX23" fmla="*/ 611005 w 1811945"/>
              <a:gd name="connsiteY23" fmla="*/ 1137732 h 1247292"/>
              <a:gd name="connsiteX24" fmla="*/ 644715 w 1811945"/>
              <a:gd name="connsiteY24" fmla="*/ 1196726 h 1247292"/>
              <a:gd name="connsiteX25" fmla="*/ 669998 w 1811945"/>
              <a:gd name="connsiteY25" fmla="*/ 1205154 h 1247292"/>
              <a:gd name="connsiteX26" fmla="*/ 703709 w 1811945"/>
              <a:gd name="connsiteY26" fmla="*/ 1179871 h 1247292"/>
              <a:gd name="connsiteX27" fmla="*/ 737420 w 1811945"/>
              <a:gd name="connsiteY27" fmla="*/ 1129305 h 1247292"/>
              <a:gd name="connsiteX28" fmla="*/ 758489 w 1811945"/>
              <a:gd name="connsiteY28" fmla="*/ 1023959 h 1247292"/>
              <a:gd name="connsiteX29" fmla="*/ 779558 w 1811945"/>
              <a:gd name="connsiteY29" fmla="*/ 1028173 h 1247292"/>
              <a:gd name="connsiteX30" fmla="*/ 813268 w 1811945"/>
              <a:gd name="connsiteY30" fmla="*/ 1074525 h 1247292"/>
              <a:gd name="connsiteX31" fmla="*/ 817482 w 1811945"/>
              <a:gd name="connsiteY31" fmla="*/ 1108236 h 1247292"/>
              <a:gd name="connsiteX32" fmla="*/ 821696 w 1811945"/>
              <a:gd name="connsiteY32" fmla="*/ 1133519 h 1247292"/>
              <a:gd name="connsiteX33" fmla="*/ 834338 w 1811945"/>
              <a:gd name="connsiteY33" fmla="*/ 1141946 h 1247292"/>
              <a:gd name="connsiteX34" fmla="*/ 846979 w 1811945"/>
              <a:gd name="connsiteY34" fmla="*/ 1154588 h 1247292"/>
              <a:gd name="connsiteX35" fmla="*/ 943897 w 1811945"/>
              <a:gd name="connsiteY35" fmla="*/ 1116663 h 1247292"/>
              <a:gd name="connsiteX36" fmla="*/ 948111 w 1811945"/>
              <a:gd name="connsiteY36" fmla="*/ 1091380 h 1247292"/>
              <a:gd name="connsiteX37" fmla="*/ 960752 w 1811945"/>
              <a:gd name="connsiteY37" fmla="*/ 990249 h 1247292"/>
              <a:gd name="connsiteX38" fmla="*/ 969180 w 1811945"/>
              <a:gd name="connsiteY38" fmla="*/ 977607 h 1247292"/>
              <a:gd name="connsiteX39" fmla="*/ 981821 w 1811945"/>
              <a:gd name="connsiteY39" fmla="*/ 998676 h 1247292"/>
              <a:gd name="connsiteX40" fmla="*/ 1015532 w 1811945"/>
              <a:gd name="connsiteY40" fmla="*/ 1049242 h 1247292"/>
              <a:gd name="connsiteX41" fmla="*/ 1049243 w 1811945"/>
              <a:gd name="connsiteY41" fmla="*/ 1053456 h 1247292"/>
              <a:gd name="connsiteX42" fmla="*/ 1163016 w 1811945"/>
              <a:gd name="connsiteY42" fmla="*/ 981821 h 1247292"/>
              <a:gd name="connsiteX43" fmla="*/ 1158802 w 1811945"/>
              <a:gd name="connsiteY43" fmla="*/ 964966 h 1247292"/>
              <a:gd name="connsiteX44" fmla="*/ 1163016 w 1811945"/>
              <a:gd name="connsiteY44" fmla="*/ 931255 h 1247292"/>
              <a:gd name="connsiteX45" fmla="*/ 1230437 w 1811945"/>
              <a:gd name="connsiteY45" fmla="*/ 956538 h 1247292"/>
              <a:gd name="connsiteX46" fmla="*/ 1268362 w 1811945"/>
              <a:gd name="connsiteY46" fmla="*/ 981821 h 1247292"/>
              <a:gd name="connsiteX47" fmla="*/ 1365280 w 1811945"/>
              <a:gd name="connsiteY47" fmla="*/ 969179 h 1247292"/>
              <a:gd name="connsiteX48" fmla="*/ 1352638 w 1811945"/>
              <a:gd name="connsiteY48" fmla="*/ 914400 h 1247292"/>
              <a:gd name="connsiteX49" fmla="*/ 1327355 w 1811945"/>
              <a:gd name="connsiteY49" fmla="*/ 855406 h 1247292"/>
              <a:gd name="connsiteX50" fmla="*/ 1310500 w 1811945"/>
              <a:gd name="connsiteY50" fmla="*/ 813268 h 1247292"/>
              <a:gd name="connsiteX51" fmla="*/ 1318927 w 1811945"/>
              <a:gd name="connsiteY51" fmla="*/ 775344 h 1247292"/>
              <a:gd name="connsiteX52" fmla="*/ 1432701 w 1811945"/>
              <a:gd name="connsiteY52" fmla="*/ 787985 h 1247292"/>
              <a:gd name="connsiteX53" fmla="*/ 1453770 w 1811945"/>
              <a:gd name="connsiteY53" fmla="*/ 796413 h 1247292"/>
              <a:gd name="connsiteX54" fmla="*/ 1466411 w 1811945"/>
              <a:gd name="connsiteY54" fmla="*/ 804840 h 1247292"/>
              <a:gd name="connsiteX55" fmla="*/ 1441128 w 1811945"/>
              <a:gd name="connsiteY55" fmla="*/ 716350 h 1247292"/>
              <a:gd name="connsiteX56" fmla="*/ 1424273 w 1811945"/>
              <a:gd name="connsiteY56" fmla="*/ 678426 h 1247292"/>
              <a:gd name="connsiteX57" fmla="*/ 1436915 w 1811945"/>
              <a:gd name="connsiteY57" fmla="*/ 632073 h 1247292"/>
              <a:gd name="connsiteX58" fmla="*/ 1457984 w 1811945"/>
              <a:gd name="connsiteY58" fmla="*/ 627860 h 1247292"/>
              <a:gd name="connsiteX59" fmla="*/ 1491694 w 1811945"/>
              <a:gd name="connsiteY59" fmla="*/ 640501 h 1247292"/>
              <a:gd name="connsiteX60" fmla="*/ 1521191 w 1811945"/>
              <a:gd name="connsiteY60" fmla="*/ 644715 h 1247292"/>
              <a:gd name="connsiteX61" fmla="*/ 1559115 w 1811945"/>
              <a:gd name="connsiteY61" fmla="*/ 632073 h 1247292"/>
              <a:gd name="connsiteX62" fmla="*/ 1538046 w 1811945"/>
              <a:gd name="connsiteY62" fmla="*/ 547797 h 1247292"/>
              <a:gd name="connsiteX63" fmla="*/ 1529619 w 1811945"/>
              <a:gd name="connsiteY63" fmla="*/ 522514 h 1247292"/>
              <a:gd name="connsiteX64" fmla="*/ 1516977 w 1811945"/>
              <a:gd name="connsiteY64" fmla="*/ 509873 h 1247292"/>
              <a:gd name="connsiteX65" fmla="*/ 1508550 w 1811945"/>
              <a:gd name="connsiteY65" fmla="*/ 497231 h 1247292"/>
              <a:gd name="connsiteX66" fmla="*/ 1504336 w 1811945"/>
              <a:gd name="connsiteY66" fmla="*/ 480376 h 1247292"/>
              <a:gd name="connsiteX67" fmla="*/ 1626537 w 1811945"/>
              <a:gd name="connsiteY67" fmla="*/ 467734 h 1247292"/>
              <a:gd name="connsiteX68" fmla="*/ 1677103 w 1811945"/>
              <a:gd name="connsiteY68" fmla="*/ 463520 h 1247292"/>
              <a:gd name="connsiteX69" fmla="*/ 1660247 w 1811945"/>
              <a:gd name="connsiteY69" fmla="*/ 417168 h 1247292"/>
              <a:gd name="connsiteX70" fmla="*/ 1601254 w 1811945"/>
              <a:gd name="connsiteY70" fmla="*/ 358175 h 1247292"/>
              <a:gd name="connsiteX71" fmla="*/ 1584398 w 1811945"/>
              <a:gd name="connsiteY71" fmla="*/ 337106 h 1247292"/>
              <a:gd name="connsiteX72" fmla="*/ 1664461 w 1811945"/>
              <a:gd name="connsiteY72" fmla="*/ 337106 h 1247292"/>
              <a:gd name="connsiteX73" fmla="*/ 1811945 w 1811945"/>
              <a:gd name="connsiteY73" fmla="*/ 345533 h 1247292"/>
              <a:gd name="connsiteX74" fmla="*/ 1795090 w 1811945"/>
              <a:gd name="connsiteY74" fmla="*/ 324464 h 1247292"/>
              <a:gd name="connsiteX75" fmla="*/ 1774021 w 1811945"/>
              <a:gd name="connsiteY75" fmla="*/ 311823 h 1247292"/>
              <a:gd name="connsiteX76" fmla="*/ 1731882 w 1811945"/>
              <a:gd name="connsiteY76" fmla="*/ 294967 h 1247292"/>
              <a:gd name="connsiteX77" fmla="*/ 1715027 w 1811945"/>
              <a:gd name="connsiteY77" fmla="*/ 282326 h 1247292"/>
              <a:gd name="connsiteX78" fmla="*/ 1702385 w 1811945"/>
              <a:gd name="connsiteY78" fmla="*/ 273898 h 1247292"/>
              <a:gd name="connsiteX79" fmla="*/ 1689744 w 1811945"/>
              <a:gd name="connsiteY79" fmla="*/ 248615 h 1247292"/>
              <a:gd name="connsiteX80" fmla="*/ 1702385 w 1811945"/>
              <a:gd name="connsiteY80" fmla="*/ 160125 h 1247292"/>
              <a:gd name="connsiteX81" fmla="*/ 1706599 w 1811945"/>
              <a:gd name="connsiteY81" fmla="*/ 122201 h 1247292"/>
              <a:gd name="connsiteX82" fmla="*/ 1710813 w 1811945"/>
              <a:gd name="connsiteY82" fmla="*/ 71635 h 1247292"/>
              <a:gd name="connsiteX83" fmla="*/ 1715027 w 1811945"/>
              <a:gd name="connsiteY83" fmla="*/ 58993 h 1247292"/>
              <a:gd name="connsiteX84" fmla="*/ 1740310 w 1811945"/>
              <a:gd name="connsiteY84" fmla="*/ 0 h 124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811945" h="1247292">
                <a:moveTo>
                  <a:pt x="0" y="1205154"/>
                </a:moveTo>
                <a:cubicBezTo>
                  <a:pt x="38677" y="1166477"/>
                  <a:pt x="20998" y="1180978"/>
                  <a:pt x="50566" y="1158802"/>
                </a:cubicBezTo>
                <a:cubicBezTo>
                  <a:pt x="57589" y="1147565"/>
                  <a:pt x="64521" y="1136270"/>
                  <a:pt x="71635" y="1125091"/>
                </a:cubicBezTo>
                <a:cubicBezTo>
                  <a:pt x="74354" y="1120818"/>
                  <a:pt x="75849" y="1115259"/>
                  <a:pt x="80063" y="1112450"/>
                </a:cubicBezTo>
                <a:lnTo>
                  <a:pt x="92704" y="1104022"/>
                </a:lnTo>
                <a:cubicBezTo>
                  <a:pt x="96918" y="1106831"/>
                  <a:pt x="102537" y="1108236"/>
                  <a:pt x="105346" y="1112450"/>
                </a:cubicBezTo>
                <a:cubicBezTo>
                  <a:pt x="114057" y="1125516"/>
                  <a:pt x="112369" y="1147565"/>
                  <a:pt x="126415" y="1154588"/>
                </a:cubicBezTo>
                <a:lnTo>
                  <a:pt x="143270" y="1163015"/>
                </a:lnTo>
                <a:cubicBezTo>
                  <a:pt x="156459" y="1189392"/>
                  <a:pt x="159569" y="1202047"/>
                  <a:pt x="181195" y="1222009"/>
                </a:cubicBezTo>
                <a:cubicBezTo>
                  <a:pt x="191516" y="1231536"/>
                  <a:pt x="214905" y="1247292"/>
                  <a:pt x="214905" y="1247292"/>
                </a:cubicBezTo>
                <a:cubicBezTo>
                  <a:pt x="233903" y="1241864"/>
                  <a:pt x="255940" y="1238809"/>
                  <a:pt x="269685" y="1222009"/>
                </a:cubicBezTo>
                <a:cubicBezTo>
                  <a:pt x="276459" y="1213730"/>
                  <a:pt x="278113" y="1202344"/>
                  <a:pt x="282327" y="1192512"/>
                </a:cubicBezTo>
                <a:cubicBezTo>
                  <a:pt x="285136" y="1167229"/>
                  <a:pt x="284333" y="1141278"/>
                  <a:pt x="290754" y="1116663"/>
                </a:cubicBezTo>
                <a:cubicBezTo>
                  <a:pt x="293024" y="1107960"/>
                  <a:pt x="298615" y="1095594"/>
                  <a:pt x="307609" y="1095594"/>
                </a:cubicBezTo>
                <a:cubicBezTo>
                  <a:pt x="322070" y="1095594"/>
                  <a:pt x="332892" y="1109640"/>
                  <a:pt x="345534" y="1116663"/>
                </a:cubicBezTo>
                <a:cubicBezTo>
                  <a:pt x="386837" y="1199269"/>
                  <a:pt x="353319" y="1141062"/>
                  <a:pt x="387672" y="1188298"/>
                </a:cubicBezTo>
                <a:cubicBezTo>
                  <a:pt x="393629" y="1196490"/>
                  <a:pt x="396957" y="1206852"/>
                  <a:pt x="404527" y="1213581"/>
                </a:cubicBezTo>
                <a:cubicBezTo>
                  <a:pt x="410181" y="1218606"/>
                  <a:pt x="418574" y="1219200"/>
                  <a:pt x="425597" y="1222009"/>
                </a:cubicBezTo>
                <a:cubicBezTo>
                  <a:pt x="446666" y="1217795"/>
                  <a:pt x="469386" y="1218565"/>
                  <a:pt x="488804" y="1209367"/>
                </a:cubicBezTo>
                <a:cubicBezTo>
                  <a:pt x="497957" y="1205031"/>
                  <a:pt x="500448" y="1192770"/>
                  <a:pt x="505659" y="1184085"/>
                </a:cubicBezTo>
                <a:cubicBezTo>
                  <a:pt x="529800" y="1143850"/>
                  <a:pt x="524094" y="1155378"/>
                  <a:pt x="535156" y="1116663"/>
                </a:cubicBezTo>
                <a:cubicBezTo>
                  <a:pt x="536561" y="1102617"/>
                  <a:pt x="525751" y="1078239"/>
                  <a:pt x="539370" y="1074525"/>
                </a:cubicBezTo>
                <a:cubicBezTo>
                  <a:pt x="543984" y="1073267"/>
                  <a:pt x="591668" y="1112150"/>
                  <a:pt x="602577" y="1120877"/>
                </a:cubicBezTo>
                <a:cubicBezTo>
                  <a:pt x="605386" y="1126495"/>
                  <a:pt x="608406" y="1132013"/>
                  <a:pt x="611005" y="1137732"/>
                </a:cubicBezTo>
                <a:cubicBezTo>
                  <a:pt x="619914" y="1157332"/>
                  <a:pt x="627020" y="1182248"/>
                  <a:pt x="644715" y="1196726"/>
                </a:cubicBezTo>
                <a:cubicBezTo>
                  <a:pt x="651590" y="1202351"/>
                  <a:pt x="661570" y="1202345"/>
                  <a:pt x="669998" y="1205154"/>
                </a:cubicBezTo>
                <a:cubicBezTo>
                  <a:pt x="681235" y="1196726"/>
                  <a:pt x="693355" y="1189362"/>
                  <a:pt x="703709" y="1179871"/>
                </a:cubicBezTo>
                <a:cubicBezTo>
                  <a:pt x="718065" y="1166711"/>
                  <a:pt x="728155" y="1145518"/>
                  <a:pt x="737420" y="1129305"/>
                </a:cubicBezTo>
                <a:cubicBezTo>
                  <a:pt x="738372" y="1122164"/>
                  <a:pt x="746233" y="1037747"/>
                  <a:pt x="758489" y="1023959"/>
                </a:cubicBezTo>
                <a:cubicBezTo>
                  <a:pt x="763247" y="1018606"/>
                  <a:pt x="772535" y="1026768"/>
                  <a:pt x="779558" y="1028173"/>
                </a:cubicBezTo>
                <a:cubicBezTo>
                  <a:pt x="800301" y="1042003"/>
                  <a:pt x="800961" y="1039656"/>
                  <a:pt x="813268" y="1074525"/>
                </a:cubicBezTo>
                <a:cubicBezTo>
                  <a:pt x="817037" y="1085204"/>
                  <a:pt x="815880" y="1097025"/>
                  <a:pt x="817482" y="1108236"/>
                </a:cubicBezTo>
                <a:cubicBezTo>
                  <a:pt x="818690" y="1116694"/>
                  <a:pt x="817875" y="1125877"/>
                  <a:pt x="821696" y="1133519"/>
                </a:cubicBezTo>
                <a:cubicBezTo>
                  <a:pt x="823961" y="1138049"/>
                  <a:pt x="830447" y="1138704"/>
                  <a:pt x="834338" y="1141946"/>
                </a:cubicBezTo>
                <a:cubicBezTo>
                  <a:pt x="838916" y="1145761"/>
                  <a:pt x="842765" y="1150374"/>
                  <a:pt x="846979" y="1154588"/>
                </a:cubicBezTo>
                <a:cubicBezTo>
                  <a:pt x="890258" y="1146950"/>
                  <a:pt x="921176" y="1155614"/>
                  <a:pt x="943897" y="1116663"/>
                </a:cubicBezTo>
                <a:cubicBezTo>
                  <a:pt x="948202" y="1109283"/>
                  <a:pt x="946706" y="1099808"/>
                  <a:pt x="948111" y="1091380"/>
                </a:cubicBezTo>
                <a:cubicBezTo>
                  <a:pt x="950500" y="1053160"/>
                  <a:pt x="948174" y="1024838"/>
                  <a:pt x="960752" y="990249"/>
                </a:cubicBezTo>
                <a:cubicBezTo>
                  <a:pt x="962483" y="985489"/>
                  <a:pt x="966371" y="981821"/>
                  <a:pt x="969180" y="977607"/>
                </a:cubicBezTo>
                <a:cubicBezTo>
                  <a:pt x="973394" y="984630"/>
                  <a:pt x="978158" y="991351"/>
                  <a:pt x="981821" y="998676"/>
                </a:cubicBezTo>
                <a:cubicBezTo>
                  <a:pt x="990700" y="1016434"/>
                  <a:pt x="993149" y="1041781"/>
                  <a:pt x="1015532" y="1049242"/>
                </a:cubicBezTo>
                <a:cubicBezTo>
                  <a:pt x="1026275" y="1052823"/>
                  <a:pt x="1038006" y="1052051"/>
                  <a:pt x="1049243" y="1053456"/>
                </a:cubicBezTo>
                <a:cubicBezTo>
                  <a:pt x="1180956" y="1044048"/>
                  <a:pt x="1173782" y="1084089"/>
                  <a:pt x="1163016" y="981821"/>
                </a:cubicBezTo>
                <a:cubicBezTo>
                  <a:pt x="1162410" y="976062"/>
                  <a:pt x="1160207" y="970584"/>
                  <a:pt x="1158802" y="964966"/>
                </a:cubicBezTo>
                <a:cubicBezTo>
                  <a:pt x="1160207" y="953729"/>
                  <a:pt x="1152446" y="935320"/>
                  <a:pt x="1163016" y="931255"/>
                </a:cubicBezTo>
                <a:cubicBezTo>
                  <a:pt x="1190657" y="920624"/>
                  <a:pt x="1211703" y="943569"/>
                  <a:pt x="1230437" y="956538"/>
                </a:cubicBezTo>
                <a:cubicBezTo>
                  <a:pt x="1242929" y="965186"/>
                  <a:pt x="1268362" y="981821"/>
                  <a:pt x="1268362" y="981821"/>
                </a:cubicBezTo>
                <a:cubicBezTo>
                  <a:pt x="1300668" y="977607"/>
                  <a:pt x="1335621" y="982661"/>
                  <a:pt x="1365280" y="969179"/>
                </a:cubicBezTo>
                <a:cubicBezTo>
                  <a:pt x="1371255" y="966463"/>
                  <a:pt x="1353970" y="917285"/>
                  <a:pt x="1352638" y="914400"/>
                </a:cubicBezTo>
                <a:cubicBezTo>
                  <a:pt x="1304229" y="809513"/>
                  <a:pt x="1362806" y="955851"/>
                  <a:pt x="1327355" y="855406"/>
                </a:cubicBezTo>
                <a:cubicBezTo>
                  <a:pt x="1322320" y="841140"/>
                  <a:pt x="1310500" y="813268"/>
                  <a:pt x="1310500" y="813268"/>
                </a:cubicBezTo>
                <a:cubicBezTo>
                  <a:pt x="1313309" y="800627"/>
                  <a:pt x="1307210" y="780858"/>
                  <a:pt x="1318927" y="775344"/>
                </a:cubicBezTo>
                <a:cubicBezTo>
                  <a:pt x="1331524" y="769416"/>
                  <a:pt x="1416060" y="785211"/>
                  <a:pt x="1432701" y="787985"/>
                </a:cubicBezTo>
                <a:cubicBezTo>
                  <a:pt x="1439724" y="790794"/>
                  <a:pt x="1447005" y="793030"/>
                  <a:pt x="1453770" y="796413"/>
                </a:cubicBezTo>
                <a:cubicBezTo>
                  <a:pt x="1458300" y="798678"/>
                  <a:pt x="1466411" y="809904"/>
                  <a:pt x="1466411" y="804840"/>
                </a:cubicBezTo>
                <a:cubicBezTo>
                  <a:pt x="1466411" y="763768"/>
                  <a:pt x="1453776" y="749235"/>
                  <a:pt x="1441128" y="716350"/>
                </a:cubicBezTo>
                <a:cubicBezTo>
                  <a:pt x="1427452" y="680791"/>
                  <a:pt x="1439709" y="701578"/>
                  <a:pt x="1424273" y="678426"/>
                </a:cubicBezTo>
                <a:cubicBezTo>
                  <a:pt x="1419090" y="657692"/>
                  <a:pt x="1413711" y="652699"/>
                  <a:pt x="1436915" y="632073"/>
                </a:cubicBezTo>
                <a:cubicBezTo>
                  <a:pt x="1442268" y="627315"/>
                  <a:pt x="1450961" y="629264"/>
                  <a:pt x="1457984" y="627860"/>
                </a:cubicBezTo>
                <a:cubicBezTo>
                  <a:pt x="1460672" y="628935"/>
                  <a:pt x="1485093" y="639181"/>
                  <a:pt x="1491694" y="640501"/>
                </a:cubicBezTo>
                <a:cubicBezTo>
                  <a:pt x="1501433" y="642449"/>
                  <a:pt x="1511359" y="643310"/>
                  <a:pt x="1521191" y="644715"/>
                </a:cubicBezTo>
                <a:cubicBezTo>
                  <a:pt x="1533832" y="640501"/>
                  <a:pt x="1556832" y="645201"/>
                  <a:pt x="1559115" y="632073"/>
                </a:cubicBezTo>
                <a:cubicBezTo>
                  <a:pt x="1564076" y="603545"/>
                  <a:pt x="1545574" y="575758"/>
                  <a:pt x="1538046" y="547797"/>
                </a:cubicBezTo>
                <a:cubicBezTo>
                  <a:pt x="1535737" y="539219"/>
                  <a:pt x="1533933" y="530280"/>
                  <a:pt x="1529619" y="522514"/>
                </a:cubicBezTo>
                <a:cubicBezTo>
                  <a:pt x="1526725" y="517305"/>
                  <a:pt x="1520792" y="514451"/>
                  <a:pt x="1516977" y="509873"/>
                </a:cubicBezTo>
                <a:cubicBezTo>
                  <a:pt x="1513735" y="505982"/>
                  <a:pt x="1511359" y="501445"/>
                  <a:pt x="1508550" y="497231"/>
                </a:cubicBezTo>
                <a:cubicBezTo>
                  <a:pt x="1507145" y="491613"/>
                  <a:pt x="1504336" y="486167"/>
                  <a:pt x="1504336" y="480376"/>
                </a:cubicBezTo>
                <a:cubicBezTo>
                  <a:pt x="1504336" y="424850"/>
                  <a:pt x="1596253" y="466652"/>
                  <a:pt x="1626537" y="467734"/>
                </a:cubicBezTo>
                <a:cubicBezTo>
                  <a:pt x="1643392" y="466329"/>
                  <a:pt x="1667721" y="477593"/>
                  <a:pt x="1677103" y="463520"/>
                </a:cubicBezTo>
                <a:cubicBezTo>
                  <a:pt x="1686222" y="449841"/>
                  <a:pt x="1667939" y="431698"/>
                  <a:pt x="1660247" y="417168"/>
                </a:cubicBezTo>
                <a:cubicBezTo>
                  <a:pt x="1649330" y="396547"/>
                  <a:pt x="1615032" y="371953"/>
                  <a:pt x="1601254" y="358175"/>
                </a:cubicBezTo>
                <a:cubicBezTo>
                  <a:pt x="1594894" y="351815"/>
                  <a:pt x="1590017" y="344129"/>
                  <a:pt x="1584398" y="337106"/>
                </a:cubicBezTo>
                <a:cubicBezTo>
                  <a:pt x="1616897" y="315440"/>
                  <a:pt x="1587486" y="331069"/>
                  <a:pt x="1664461" y="337106"/>
                </a:cubicBezTo>
                <a:cubicBezTo>
                  <a:pt x="1713552" y="340956"/>
                  <a:pt x="1762784" y="342724"/>
                  <a:pt x="1811945" y="345533"/>
                </a:cubicBezTo>
                <a:cubicBezTo>
                  <a:pt x="1806327" y="338510"/>
                  <a:pt x="1801812" y="330439"/>
                  <a:pt x="1795090" y="324464"/>
                </a:cubicBezTo>
                <a:cubicBezTo>
                  <a:pt x="1788969" y="319023"/>
                  <a:pt x="1781346" y="315486"/>
                  <a:pt x="1774021" y="311823"/>
                </a:cubicBezTo>
                <a:cubicBezTo>
                  <a:pt x="1754830" y="302227"/>
                  <a:pt x="1748698" y="300572"/>
                  <a:pt x="1731882" y="294967"/>
                </a:cubicBezTo>
                <a:cubicBezTo>
                  <a:pt x="1726264" y="290753"/>
                  <a:pt x="1720742" y="286408"/>
                  <a:pt x="1715027" y="282326"/>
                </a:cubicBezTo>
                <a:cubicBezTo>
                  <a:pt x="1710906" y="279382"/>
                  <a:pt x="1705966" y="277479"/>
                  <a:pt x="1702385" y="273898"/>
                </a:cubicBezTo>
                <a:cubicBezTo>
                  <a:pt x="1694217" y="265730"/>
                  <a:pt x="1693171" y="258896"/>
                  <a:pt x="1689744" y="248615"/>
                </a:cubicBezTo>
                <a:cubicBezTo>
                  <a:pt x="1699760" y="158476"/>
                  <a:pt x="1686608" y="270571"/>
                  <a:pt x="1702385" y="160125"/>
                </a:cubicBezTo>
                <a:cubicBezTo>
                  <a:pt x="1704184" y="147534"/>
                  <a:pt x="1705393" y="134863"/>
                  <a:pt x="1706599" y="122201"/>
                </a:cubicBezTo>
                <a:cubicBezTo>
                  <a:pt x="1708203" y="105363"/>
                  <a:pt x="1708578" y="88400"/>
                  <a:pt x="1710813" y="71635"/>
                </a:cubicBezTo>
                <a:cubicBezTo>
                  <a:pt x="1711400" y="67232"/>
                  <a:pt x="1713336" y="63100"/>
                  <a:pt x="1715027" y="58993"/>
                </a:cubicBezTo>
                <a:cubicBezTo>
                  <a:pt x="1723173" y="39210"/>
                  <a:pt x="1740310" y="0"/>
                  <a:pt x="1740310" y="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3082063" flipH="1">
            <a:off x="6522898" y="1233738"/>
            <a:ext cx="792804" cy="538378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04800" y="2241620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04800" y="2775020"/>
            <a:ext cx="489147" cy="4253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4800" y="1752600"/>
            <a:ext cx="489147" cy="425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14400" y="2209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Not backtracked from (</a:t>
            </a:r>
            <a:r>
              <a:rPr lang="en-US" dirty="0" err="1" smtClean="0">
                <a:latin typeface="Arial Narrow" pitchFamily="34" charset="0"/>
              </a:rPr>
              <a:t>Unfinsihed</a:t>
            </a:r>
            <a:r>
              <a:rPr lang="en-US" dirty="0" smtClean="0">
                <a:latin typeface="Arial Narrow" pitchFamily="34" charset="0"/>
              </a:rPr>
              <a:t>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4400" y="2743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B</a:t>
            </a:r>
            <a:r>
              <a:rPr lang="en-US" dirty="0" smtClean="0">
                <a:latin typeface="Arial Narrow" pitchFamily="34" charset="0"/>
              </a:rPr>
              <a:t>acktracked from (Finished)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62200" y="3962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Back Edge =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Target is grey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000" y="60960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(1 </a:t>
            </a:r>
            <a:r>
              <a:rPr lang="en-US" sz="2800" dirty="0" smtClean="0">
                <a:latin typeface="Arial Narrow" pitchFamily="34" charset="0"/>
              </a:rPr>
              <a:t>(2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latin typeface="Arial Narrow" pitchFamily="34" charset="0"/>
              </a:rPr>
              <a:t>(3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latin typeface="Arial Narrow" pitchFamily="34" charset="0"/>
              </a:rPr>
              <a:t>(4 4) </a:t>
            </a:r>
            <a:r>
              <a:rPr lang="en-US" sz="2800" dirty="0" smtClean="0">
                <a:solidFill>
                  <a:srgbClr val="000000"/>
                </a:solidFill>
                <a:latin typeface="Arial Narrow" pitchFamily="34" charset="0"/>
              </a:rPr>
              <a:t>(5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rial Narrow" pitchFamily="34" charset="0"/>
              </a:rPr>
              <a:t>(6 6) (7 7) 5) 3) 2) (8 (9 9) (10 10) 8)  </a:t>
            </a:r>
            <a:endParaRPr lang="en-US" sz="2800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05600" y="2438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Back Edge =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Target is grey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34200" y="457200"/>
            <a:ext cx="175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Cross Edge = 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BEF6173D-402E-4B51-929F-42C1B7958311}"/>
              </a:ext>
            </a:extLst>
          </p:cNvPr>
          <p:cNvSpPr txBox="1"/>
          <p:nvPr/>
        </p:nvSpPr>
        <p:spPr>
          <a:xfrm>
            <a:off x="7239000" y="7620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arget black non-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o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verlapping interval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90800" y="4876800"/>
            <a:ext cx="175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Cross Edge = 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BEF6173D-402E-4B51-929F-42C1B7958311}"/>
              </a:ext>
            </a:extLst>
          </p:cNvPr>
          <p:cNvSpPr txBox="1"/>
          <p:nvPr/>
        </p:nvSpPr>
        <p:spPr>
          <a:xfrm>
            <a:off x="3886200" y="48006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arget black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Non-overlapping interval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38800" y="5449669"/>
            <a:ext cx="175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Forward Edge = 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EF6173D-402E-4B51-929F-42C1B7958311}"/>
              </a:ext>
            </a:extLst>
          </p:cNvPr>
          <p:cNvSpPr txBox="1"/>
          <p:nvPr/>
        </p:nvSpPr>
        <p:spPr>
          <a:xfrm>
            <a:off x="7162800" y="53340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arget black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o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verlapping interval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239000" y="5068669"/>
            <a:ext cx="175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Forward Edge = 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038600" y="19812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4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019800" y="10668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6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467600" y="150489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7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29200" y="28956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3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791200" y="38862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248400" y="22098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5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391400" y="31242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9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153400" y="3581400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10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459494" y="41910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8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04800" y="990600"/>
            <a:ext cx="4876800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How to detect edge types? Tree, Back, Forward, Cross..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6200" y="5105400"/>
            <a:ext cx="2236347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Non-overlapping interval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162800" y="5638800"/>
            <a:ext cx="1826191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overlapping </a:t>
            </a: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interval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14400" y="1752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Not Discovered (Undiscovered) </a:t>
            </a:r>
            <a:endParaRPr lang="en-US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814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1828800" y="0"/>
            <a:ext cx="499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00FF"/>
                </a:solidFill>
                <a:latin typeface="Arial Narrow" pitchFamily="34" charset="0"/>
              </a:rPr>
              <a:t>Directed DFS Tree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06931" y="1143000"/>
            <a:ext cx="4774372" cy="376400"/>
            <a:chOff x="406931" y="1143000"/>
            <a:chExt cx="4774372" cy="3764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E075A47B-F442-4379-A016-8BF8784D5F23}"/>
                </a:ext>
              </a:extLst>
            </p:cNvPr>
            <p:cNvGrpSpPr/>
            <p:nvPr/>
          </p:nvGrpSpPr>
          <p:grpSpPr>
            <a:xfrm>
              <a:off x="406931" y="1150068"/>
              <a:ext cx="3403069" cy="369332"/>
              <a:chOff x="167526" y="6024081"/>
              <a:chExt cx="3403069" cy="369332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167526" y="6208747"/>
                <a:ext cx="990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1407787" y="6024081"/>
                <a:ext cx="2162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 Narrow" pitchFamily="34" charset="0"/>
                  </a:rPr>
                  <a:t>Detecting Back </a:t>
                </a:r>
                <a:r>
                  <a:rPr lang="en-US" dirty="0">
                    <a:latin typeface="Arial Narrow" pitchFamily="34" charset="0"/>
                  </a:rPr>
                  <a:t>Edges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C38A94E2-3087-4727-B508-8DD16A286DFF}"/>
                </a:ext>
              </a:extLst>
            </p:cNvPr>
            <p:cNvSpPr txBox="1"/>
            <p:nvPr/>
          </p:nvSpPr>
          <p:spPr>
            <a:xfrm>
              <a:off x="3657600" y="1143000"/>
              <a:ext cx="1523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>
                  <a:srgbClr val="FF0000"/>
                </a:buClr>
                <a:buSzPct val="150000"/>
              </a:pPr>
              <a:r>
                <a:rPr lang="en-US" dirty="0" smtClean="0">
                  <a:solidFill>
                    <a:srgbClr val="FF0000"/>
                  </a:solidFill>
                  <a:latin typeface="Arial Narrow" pitchFamily="34" charset="0"/>
                </a:rPr>
                <a:t>(t</a:t>
              </a:r>
              <a:r>
                <a:rPr lang="en-US" i="0" dirty="0" smtClean="0">
                  <a:solidFill>
                    <a:srgbClr val="FF0000"/>
                  </a:solidFill>
                  <a:latin typeface="Arial Narrow" pitchFamily="34" charset="0"/>
                </a:rPr>
                <a:t>o ancestors)</a:t>
              </a:r>
              <a:endParaRPr lang="en-US" i="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</p:grpSp>
      <p:sp>
        <p:nvSpPr>
          <p:cNvPr id="2" name="Oval 1"/>
          <p:cNvSpPr/>
          <p:nvPr/>
        </p:nvSpPr>
        <p:spPr>
          <a:xfrm>
            <a:off x="6255457" y="4832420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696432" y="3910765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927771" y="2918212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9477" y="1996556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16293" y="2181608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88313" y="1500280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41005" y="1067691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73508" y="4194351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42168" y="3556282"/>
            <a:ext cx="489147" cy="4253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339754" y="3130902"/>
            <a:ext cx="489147" cy="4253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4366990" y="2359641"/>
            <a:ext cx="632416" cy="62086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5345284" y="3281297"/>
            <a:ext cx="422781" cy="691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6113945" y="4273849"/>
            <a:ext cx="386086" cy="55857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5345284" y="2544692"/>
            <a:ext cx="842643" cy="4358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6185579" y="1493071"/>
            <a:ext cx="175288" cy="68853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6533806" y="1863365"/>
            <a:ext cx="926141" cy="3805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6672970" y="4557436"/>
            <a:ext cx="772172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7584328" y="3556282"/>
            <a:ext cx="33754" cy="6380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7791021" y="3919366"/>
            <a:ext cx="422781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3850810" y="2349837"/>
            <a:ext cx="1883522" cy="1896184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6116294" y="2616601"/>
            <a:ext cx="523036" cy="1365060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227715" y="4873296"/>
                <a:ext cx="544632" cy="34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715" y="4873296"/>
                <a:ext cx="544632" cy="343627"/>
              </a:xfrm>
              <a:prstGeom prst="rect">
                <a:avLst/>
              </a:prstGeom>
              <a:blipFill rotWithShape="1">
                <a:blip r:embed="rId3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664454" y="3930222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54" y="3930222"/>
                <a:ext cx="54463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0029" y="2921098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029" y="2921098"/>
                <a:ext cx="54463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937724" y="2016014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724" y="2016014"/>
                <a:ext cx="54463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094697" y="2201065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697" y="2201065"/>
                <a:ext cx="54463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923923" y="1108567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923" y="1108567"/>
                <a:ext cx="54463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384760" y="1519737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760" y="1519737"/>
                <a:ext cx="54463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360571" y="4246062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571" y="4246062"/>
                <a:ext cx="544632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328889" y="3171778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889" y="3171778"/>
                <a:ext cx="54463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142168" y="3582948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168" y="3582948"/>
                <a:ext cx="54463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reeform 44"/>
          <p:cNvSpPr/>
          <p:nvPr/>
        </p:nvSpPr>
        <p:spPr>
          <a:xfrm rot="8631544" flipH="1">
            <a:off x="6286060" y="3891632"/>
            <a:ext cx="1552555" cy="605436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189132" y="3409682"/>
            <a:ext cx="1158319" cy="699381"/>
          </a:xfrm>
          <a:custGeom>
            <a:avLst/>
            <a:gdLst>
              <a:gd name="connsiteX0" fmla="*/ 1263111 w 1263111"/>
              <a:gd name="connsiteY0" fmla="*/ 0 h 751698"/>
              <a:gd name="connsiteX1" fmla="*/ 1201118 w 1263111"/>
              <a:gd name="connsiteY1" fmla="*/ 15498 h 751698"/>
              <a:gd name="connsiteX2" fmla="*/ 1208867 w 1263111"/>
              <a:gd name="connsiteY2" fmla="*/ 92990 h 751698"/>
              <a:gd name="connsiteX3" fmla="*/ 1224366 w 1263111"/>
              <a:gd name="connsiteY3" fmla="*/ 154983 h 751698"/>
              <a:gd name="connsiteX4" fmla="*/ 1216617 w 1263111"/>
              <a:gd name="connsiteY4" fmla="*/ 178230 h 751698"/>
              <a:gd name="connsiteX5" fmla="*/ 1139125 w 1263111"/>
              <a:gd name="connsiteY5" fmla="*/ 170481 h 751698"/>
              <a:gd name="connsiteX6" fmla="*/ 1092630 w 1263111"/>
              <a:gd name="connsiteY6" fmla="*/ 139485 h 751698"/>
              <a:gd name="connsiteX7" fmla="*/ 1069383 w 1263111"/>
              <a:gd name="connsiteY7" fmla="*/ 131735 h 751698"/>
              <a:gd name="connsiteX8" fmla="*/ 968644 w 1263111"/>
              <a:gd name="connsiteY8" fmla="*/ 139485 h 751698"/>
              <a:gd name="connsiteX9" fmla="*/ 960894 w 1263111"/>
              <a:gd name="connsiteY9" fmla="*/ 162732 h 751698"/>
              <a:gd name="connsiteX10" fmla="*/ 953145 w 1263111"/>
              <a:gd name="connsiteY10" fmla="*/ 325464 h 751698"/>
              <a:gd name="connsiteX11" fmla="*/ 836908 w 1263111"/>
              <a:gd name="connsiteY11" fmla="*/ 309966 h 751698"/>
              <a:gd name="connsiteX12" fmla="*/ 790413 w 1263111"/>
              <a:gd name="connsiteY12" fmla="*/ 294468 h 751698"/>
              <a:gd name="connsiteX13" fmla="*/ 736169 w 1263111"/>
              <a:gd name="connsiteY13" fmla="*/ 302217 h 751698"/>
              <a:gd name="connsiteX14" fmla="*/ 705172 w 1263111"/>
              <a:gd name="connsiteY14" fmla="*/ 309966 h 751698"/>
              <a:gd name="connsiteX15" fmla="*/ 689674 w 1263111"/>
              <a:gd name="connsiteY15" fmla="*/ 333213 h 751698"/>
              <a:gd name="connsiteX16" fmla="*/ 658678 w 1263111"/>
              <a:gd name="connsiteY16" fmla="*/ 488197 h 751698"/>
              <a:gd name="connsiteX17" fmla="*/ 526942 w 1263111"/>
              <a:gd name="connsiteY17" fmla="*/ 480447 h 751698"/>
              <a:gd name="connsiteX18" fmla="*/ 480447 w 1263111"/>
              <a:gd name="connsiteY18" fmla="*/ 480447 h 751698"/>
              <a:gd name="connsiteX19" fmla="*/ 464949 w 1263111"/>
              <a:gd name="connsiteY19" fmla="*/ 526942 h 751698"/>
              <a:gd name="connsiteX20" fmla="*/ 457200 w 1263111"/>
              <a:gd name="connsiteY20" fmla="*/ 550190 h 751698"/>
              <a:gd name="connsiteX21" fmla="*/ 426203 w 1263111"/>
              <a:gd name="connsiteY21" fmla="*/ 588935 h 751698"/>
              <a:gd name="connsiteX22" fmla="*/ 364210 w 1263111"/>
              <a:gd name="connsiteY22" fmla="*/ 596685 h 751698"/>
              <a:gd name="connsiteX23" fmla="*/ 271220 w 1263111"/>
              <a:gd name="connsiteY23" fmla="*/ 604434 h 751698"/>
              <a:gd name="connsiteX24" fmla="*/ 263471 w 1263111"/>
              <a:gd name="connsiteY24" fmla="*/ 627681 h 751698"/>
              <a:gd name="connsiteX25" fmla="*/ 224725 w 1263111"/>
              <a:gd name="connsiteY25" fmla="*/ 658678 h 751698"/>
              <a:gd name="connsiteX26" fmla="*/ 201478 w 1263111"/>
              <a:gd name="connsiteY26" fmla="*/ 681925 h 751698"/>
              <a:gd name="connsiteX27" fmla="*/ 170481 w 1263111"/>
              <a:gd name="connsiteY27" fmla="*/ 689674 h 751698"/>
              <a:gd name="connsiteX28" fmla="*/ 147233 w 1263111"/>
              <a:gd name="connsiteY28" fmla="*/ 697424 h 751698"/>
              <a:gd name="connsiteX29" fmla="*/ 123986 w 1263111"/>
              <a:gd name="connsiteY29" fmla="*/ 712922 h 751698"/>
              <a:gd name="connsiteX30" fmla="*/ 54244 w 1263111"/>
              <a:gd name="connsiteY30" fmla="*/ 728420 h 751698"/>
              <a:gd name="connsiteX31" fmla="*/ 30996 w 1263111"/>
              <a:gd name="connsiteY31" fmla="*/ 736169 h 751698"/>
              <a:gd name="connsiteX32" fmla="*/ 0 w 1263111"/>
              <a:gd name="connsiteY32" fmla="*/ 751668 h 75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3111" h="751698">
                <a:moveTo>
                  <a:pt x="1263111" y="0"/>
                </a:moveTo>
                <a:cubicBezTo>
                  <a:pt x="1242447" y="5166"/>
                  <a:pt x="1211851" y="-2901"/>
                  <a:pt x="1201118" y="15498"/>
                </a:cubicBezTo>
                <a:cubicBezTo>
                  <a:pt x="1188038" y="37921"/>
                  <a:pt x="1204599" y="67384"/>
                  <a:pt x="1208867" y="92990"/>
                </a:cubicBezTo>
                <a:cubicBezTo>
                  <a:pt x="1212369" y="114001"/>
                  <a:pt x="1224366" y="154983"/>
                  <a:pt x="1224366" y="154983"/>
                </a:cubicBezTo>
                <a:cubicBezTo>
                  <a:pt x="1221783" y="162732"/>
                  <a:pt x="1224653" y="176769"/>
                  <a:pt x="1216617" y="178230"/>
                </a:cubicBezTo>
                <a:cubicBezTo>
                  <a:pt x="1191076" y="182874"/>
                  <a:pt x="1163903" y="178224"/>
                  <a:pt x="1139125" y="170481"/>
                </a:cubicBezTo>
                <a:cubicBezTo>
                  <a:pt x="1121346" y="164925"/>
                  <a:pt x="1110300" y="145376"/>
                  <a:pt x="1092630" y="139485"/>
                </a:cubicBezTo>
                <a:lnTo>
                  <a:pt x="1069383" y="131735"/>
                </a:lnTo>
                <a:cubicBezTo>
                  <a:pt x="1035803" y="134318"/>
                  <a:pt x="1001027" y="130233"/>
                  <a:pt x="968644" y="139485"/>
                </a:cubicBezTo>
                <a:cubicBezTo>
                  <a:pt x="960790" y="141729"/>
                  <a:pt x="961572" y="154592"/>
                  <a:pt x="960894" y="162732"/>
                </a:cubicBezTo>
                <a:cubicBezTo>
                  <a:pt x="956384" y="216850"/>
                  <a:pt x="955728" y="271220"/>
                  <a:pt x="953145" y="325464"/>
                </a:cubicBezTo>
                <a:cubicBezTo>
                  <a:pt x="915827" y="321732"/>
                  <a:pt x="874077" y="320103"/>
                  <a:pt x="836908" y="309966"/>
                </a:cubicBezTo>
                <a:cubicBezTo>
                  <a:pt x="821147" y="305668"/>
                  <a:pt x="790413" y="294468"/>
                  <a:pt x="790413" y="294468"/>
                </a:cubicBezTo>
                <a:cubicBezTo>
                  <a:pt x="772332" y="297051"/>
                  <a:pt x="754139" y="298950"/>
                  <a:pt x="736169" y="302217"/>
                </a:cubicBezTo>
                <a:cubicBezTo>
                  <a:pt x="725690" y="304122"/>
                  <a:pt x="714034" y="304058"/>
                  <a:pt x="705172" y="309966"/>
                </a:cubicBezTo>
                <a:cubicBezTo>
                  <a:pt x="697423" y="315132"/>
                  <a:pt x="694840" y="325464"/>
                  <a:pt x="689674" y="333213"/>
                </a:cubicBezTo>
                <a:cubicBezTo>
                  <a:pt x="662624" y="414364"/>
                  <a:pt x="676486" y="363536"/>
                  <a:pt x="658678" y="488197"/>
                </a:cubicBezTo>
                <a:cubicBezTo>
                  <a:pt x="614766" y="485614"/>
                  <a:pt x="570712" y="484824"/>
                  <a:pt x="526942" y="480447"/>
                </a:cubicBezTo>
                <a:cubicBezTo>
                  <a:pt x="479256" y="475678"/>
                  <a:pt x="528132" y="464552"/>
                  <a:pt x="480447" y="480447"/>
                </a:cubicBezTo>
                <a:lnTo>
                  <a:pt x="464949" y="526942"/>
                </a:lnTo>
                <a:lnTo>
                  <a:pt x="457200" y="550190"/>
                </a:lnTo>
                <a:cubicBezTo>
                  <a:pt x="450312" y="570854"/>
                  <a:pt x="451906" y="581925"/>
                  <a:pt x="426203" y="588935"/>
                </a:cubicBezTo>
                <a:cubicBezTo>
                  <a:pt x="406112" y="594415"/>
                  <a:pt x="384932" y="594613"/>
                  <a:pt x="364210" y="596685"/>
                </a:cubicBezTo>
                <a:cubicBezTo>
                  <a:pt x="333260" y="599780"/>
                  <a:pt x="302217" y="601851"/>
                  <a:pt x="271220" y="604434"/>
                </a:cubicBezTo>
                <a:cubicBezTo>
                  <a:pt x="268637" y="612183"/>
                  <a:pt x="267674" y="620677"/>
                  <a:pt x="263471" y="627681"/>
                </a:cubicBezTo>
                <a:cubicBezTo>
                  <a:pt x="254452" y="642712"/>
                  <a:pt x="237397" y="648118"/>
                  <a:pt x="224725" y="658678"/>
                </a:cubicBezTo>
                <a:cubicBezTo>
                  <a:pt x="216306" y="665694"/>
                  <a:pt x="210993" y="676488"/>
                  <a:pt x="201478" y="681925"/>
                </a:cubicBezTo>
                <a:cubicBezTo>
                  <a:pt x="192231" y="687209"/>
                  <a:pt x="180722" y="686748"/>
                  <a:pt x="170481" y="689674"/>
                </a:cubicBezTo>
                <a:cubicBezTo>
                  <a:pt x="162627" y="691918"/>
                  <a:pt x="154539" y="693771"/>
                  <a:pt x="147233" y="697424"/>
                </a:cubicBezTo>
                <a:cubicBezTo>
                  <a:pt x="138903" y="701589"/>
                  <a:pt x="132316" y="708757"/>
                  <a:pt x="123986" y="712922"/>
                </a:cubicBezTo>
                <a:cubicBezTo>
                  <a:pt x="103053" y="723389"/>
                  <a:pt x="75673" y="723658"/>
                  <a:pt x="54244" y="728420"/>
                </a:cubicBezTo>
                <a:cubicBezTo>
                  <a:pt x="46270" y="730192"/>
                  <a:pt x="38745" y="733586"/>
                  <a:pt x="30996" y="736169"/>
                </a:cubicBezTo>
                <a:cubicBezTo>
                  <a:pt x="5600" y="753101"/>
                  <a:pt x="17062" y="751668"/>
                  <a:pt x="0" y="751668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B6F96B4B-CCC1-467D-80F7-186CFBE8759A}"/>
              </a:ext>
            </a:extLst>
          </p:cNvPr>
          <p:cNvSpPr/>
          <p:nvPr/>
        </p:nvSpPr>
        <p:spPr>
          <a:xfrm>
            <a:off x="6742994" y="3972514"/>
            <a:ext cx="1661620" cy="1160482"/>
          </a:xfrm>
          <a:custGeom>
            <a:avLst/>
            <a:gdLst>
              <a:gd name="connsiteX0" fmla="*/ 0 w 1811945"/>
              <a:gd name="connsiteY0" fmla="*/ 1205154 h 1247292"/>
              <a:gd name="connsiteX1" fmla="*/ 50566 w 1811945"/>
              <a:gd name="connsiteY1" fmla="*/ 1158802 h 1247292"/>
              <a:gd name="connsiteX2" fmla="*/ 71635 w 1811945"/>
              <a:gd name="connsiteY2" fmla="*/ 1125091 h 1247292"/>
              <a:gd name="connsiteX3" fmla="*/ 80063 w 1811945"/>
              <a:gd name="connsiteY3" fmla="*/ 1112450 h 1247292"/>
              <a:gd name="connsiteX4" fmla="*/ 92704 w 1811945"/>
              <a:gd name="connsiteY4" fmla="*/ 1104022 h 1247292"/>
              <a:gd name="connsiteX5" fmla="*/ 105346 w 1811945"/>
              <a:gd name="connsiteY5" fmla="*/ 1112450 h 1247292"/>
              <a:gd name="connsiteX6" fmla="*/ 126415 w 1811945"/>
              <a:gd name="connsiteY6" fmla="*/ 1154588 h 1247292"/>
              <a:gd name="connsiteX7" fmla="*/ 143270 w 1811945"/>
              <a:gd name="connsiteY7" fmla="*/ 1163015 h 1247292"/>
              <a:gd name="connsiteX8" fmla="*/ 181195 w 1811945"/>
              <a:gd name="connsiteY8" fmla="*/ 1222009 h 1247292"/>
              <a:gd name="connsiteX9" fmla="*/ 214905 w 1811945"/>
              <a:gd name="connsiteY9" fmla="*/ 1247292 h 1247292"/>
              <a:gd name="connsiteX10" fmla="*/ 269685 w 1811945"/>
              <a:gd name="connsiteY10" fmla="*/ 1222009 h 1247292"/>
              <a:gd name="connsiteX11" fmla="*/ 282327 w 1811945"/>
              <a:gd name="connsiteY11" fmla="*/ 1192512 h 1247292"/>
              <a:gd name="connsiteX12" fmla="*/ 290754 w 1811945"/>
              <a:gd name="connsiteY12" fmla="*/ 1116663 h 1247292"/>
              <a:gd name="connsiteX13" fmla="*/ 307609 w 1811945"/>
              <a:gd name="connsiteY13" fmla="*/ 1095594 h 1247292"/>
              <a:gd name="connsiteX14" fmla="*/ 345534 w 1811945"/>
              <a:gd name="connsiteY14" fmla="*/ 1116663 h 1247292"/>
              <a:gd name="connsiteX15" fmla="*/ 387672 w 1811945"/>
              <a:gd name="connsiteY15" fmla="*/ 1188298 h 1247292"/>
              <a:gd name="connsiteX16" fmla="*/ 404527 w 1811945"/>
              <a:gd name="connsiteY16" fmla="*/ 1213581 h 1247292"/>
              <a:gd name="connsiteX17" fmla="*/ 425597 w 1811945"/>
              <a:gd name="connsiteY17" fmla="*/ 1222009 h 1247292"/>
              <a:gd name="connsiteX18" fmla="*/ 488804 w 1811945"/>
              <a:gd name="connsiteY18" fmla="*/ 1209367 h 1247292"/>
              <a:gd name="connsiteX19" fmla="*/ 505659 w 1811945"/>
              <a:gd name="connsiteY19" fmla="*/ 1184085 h 1247292"/>
              <a:gd name="connsiteX20" fmla="*/ 535156 w 1811945"/>
              <a:gd name="connsiteY20" fmla="*/ 1116663 h 1247292"/>
              <a:gd name="connsiteX21" fmla="*/ 539370 w 1811945"/>
              <a:gd name="connsiteY21" fmla="*/ 1074525 h 1247292"/>
              <a:gd name="connsiteX22" fmla="*/ 602577 w 1811945"/>
              <a:gd name="connsiteY22" fmla="*/ 1120877 h 1247292"/>
              <a:gd name="connsiteX23" fmla="*/ 611005 w 1811945"/>
              <a:gd name="connsiteY23" fmla="*/ 1137732 h 1247292"/>
              <a:gd name="connsiteX24" fmla="*/ 644715 w 1811945"/>
              <a:gd name="connsiteY24" fmla="*/ 1196726 h 1247292"/>
              <a:gd name="connsiteX25" fmla="*/ 669998 w 1811945"/>
              <a:gd name="connsiteY25" fmla="*/ 1205154 h 1247292"/>
              <a:gd name="connsiteX26" fmla="*/ 703709 w 1811945"/>
              <a:gd name="connsiteY26" fmla="*/ 1179871 h 1247292"/>
              <a:gd name="connsiteX27" fmla="*/ 737420 w 1811945"/>
              <a:gd name="connsiteY27" fmla="*/ 1129305 h 1247292"/>
              <a:gd name="connsiteX28" fmla="*/ 758489 w 1811945"/>
              <a:gd name="connsiteY28" fmla="*/ 1023959 h 1247292"/>
              <a:gd name="connsiteX29" fmla="*/ 779558 w 1811945"/>
              <a:gd name="connsiteY29" fmla="*/ 1028173 h 1247292"/>
              <a:gd name="connsiteX30" fmla="*/ 813268 w 1811945"/>
              <a:gd name="connsiteY30" fmla="*/ 1074525 h 1247292"/>
              <a:gd name="connsiteX31" fmla="*/ 817482 w 1811945"/>
              <a:gd name="connsiteY31" fmla="*/ 1108236 h 1247292"/>
              <a:gd name="connsiteX32" fmla="*/ 821696 w 1811945"/>
              <a:gd name="connsiteY32" fmla="*/ 1133519 h 1247292"/>
              <a:gd name="connsiteX33" fmla="*/ 834338 w 1811945"/>
              <a:gd name="connsiteY33" fmla="*/ 1141946 h 1247292"/>
              <a:gd name="connsiteX34" fmla="*/ 846979 w 1811945"/>
              <a:gd name="connsiteY34" fmla="*/ 1154588 h 1247292"/>
              <a:gd name="connsiteX35" fmla="*/ 943897 w 1811945"/>
              <a:gd name="connsiteY35" fmla="*/ 1116663 h 1247292"/>
              <a:gd name="connsiteX36" fmla="*/ 948111 w 1811945"/>
              <a:gd name="connsiteY36" fmla="*/ 1091380 h 1247292"/>
              <a:gd name="connsiteX37" fmla="*/ 960752 w 1811945"/>
              <a:gd name="connsiteY37" fmla="*/ 990249 h 1247292"/>
              <a:gd name="connsiteX38" fmla="*/ 969180 w 1811945"/>
              <a:gd name="connsiteY38" fmla="*/ 977607 h 1247292"/>
              <a:gd name="connsiteX39" fmla="*/ 981821 w 1811945"/>
              <a:gd name="connsiteY39" fmla="*/ 998676 h 1247292"/>
              <a:gd name="connsiteX40" fmla="*/ 1015532 w 1811945"/>
              <a:gd name="connsiteY40" fmla="*/ 1049242 h 1247292"/>
              <a:gd name="connsiteX41" fmla="*/ 1049243 w 1811945"/>
              <a:gd name="connsiteY41" fmla="*/ 1053456 h 1247292"/>
              <a:gd name="connsiteX42" fmla="*/ 1163016 w 1811945"/>
              <a:gd name="connsiteY42" fmla="*/ 981821 h 1247292"/>
              <a:gd name="connsiteX43" fmla="*/ 1158802 w 1811945"/>
              <a:gd name="connsiteY43" fmla="*/ 964966 h 1247292"/>
              <a:gd name="connsiteX44" fmla="*/ 1163016 w 1811945"/>
              <a:gd name="connsiteY44" fmla="*/ 931255 h 1247292"/>
              <a:gd name="connsiteX45" fmla="*/ 1230437 w 1811945"/>
              <a:gd name="connsiteY45" fmla="*/ 956538 h 1247292"/>
              <a:gd name="connsiteX46" fmla="*/ 1268362 w 1811945"/>
              <a:gd name="connsiteY46" fmla="*/ 981821 h 1247292"/>
              <a:gd name="connsiteX47" fmla="*/ 1365280 w 1811945"/>
              <a:gd name="connsiteY47" fmla="*/ 969179 h 1247292"/>
              <a:gd name="connsiteX48" fmla="*/ 1352638 w 1811945"/>
              <a:gd name="connsiteY48" fmla="*/ 914400 h 1247292"/>
              <a:gd name="connsiteX49" fmla="*/ 1327355 w 1811945"/>
              <a:gd name="connsiteY49" fmla="*/ 855406 h 1247292"/>
              <a:gd name="connsiteX50" fmla="*/ 1310500 w 1811945"/>
              <a:gd name="connsiteY50" fmla="*/ 813268 h 1247292"/>
              <a:gd name="connsiteX51" fmla="*/ 1318927 w 1811945"/>
              <a:gd name="connsiteY51" fmla="*/ 775344 h 1247292"/>
              <a:gd name="connsiteX52" fmla="*/ 1432701 w 1811945"/>
              <a:gd name="connsiteY52" fmla="*/ 787985 h 1247292"/>
              <a:gd name="connsiteX53" fmla="*/ 1453770 w 1811945"/>
              <a:gd name="connsiteY53" fmla="*/ 796413 h 1247292"/>
              <a:gd name="connsiteX54" fmla="*/ 1466411 w 1811945"/>
              <a:gd name="connsiteY54" fmla="*/ 804840 h 1247292"/>
              <a:gd name="connsiteX55" fmla="*/ 1441128 w 1811945"/>
              <a:gd name="connsiteY55" fmla="*/ 716350 h 1247292"/>
              <a:gd name="connsiteX56" fmla="*/ 1424273 w 1811945"/>
              <a:gd name="connsiteY56" fmla="*/ 678426 h 1247292"/>
              <a:gd name="connsiteX57" fmla="*/ 1436915 w 1811945"/>
              <a:gd name="connsiteY57" fmla="*/ 632073 h 1247292"/>
              <a:gd name="connsiteX58" fmla="*/ 1457984 w 1811945"/>
              <a:gd name="connsiteY58" fmla="*/ 627860 h 1247292"/>
              <a:gd name="connsiteX59" fmla="*/ 1491694 w 1811945"/>
              <a:gd name="connsiteY59" fmla="*/ 640501 h 1247292"/>
              <a:gd name="connsiteX60" fmla="*/ 1521191 w 1811945"/>
              <a:gd name="connsiteY60" fmla="*/ 644715 h 1247292"/>
              <a:gd name="connsiteX61" fmla="*/ 1559115 w 1811945"/>
              <a:gd name="connsiteY61" fmla="*/ 632073 h 1247292"/>
              <a:gd name="connsiteX62" fmla="*/ 1538046 w 1811945"/>
              <a:gd name="connsiteY62" fmla="*/ 547797 h 1247292"/>
              <a:gd name="connsiteX63" fmla="*/ 1529619 w 1811945"/>
              <a:gd name="connsiteY63" fmla="*/ 522514 h 1247292"/>
              <a:gd name="connsiteX64" fmla="*/ 1516977 w 1811945"/>
              <a:gd name="connsiteY64" fmla="*/ 509873 h 1247292"/>
              <a:gd name="connsiteX65" fmla="*/ 1508550 w 1811945"/>
              <a:gd name="connsiteY65" fmla="*/ 497231 h 1247292"/>
              <a:gd name="connsiteX66" fmla="*/ 1504336 w 1811945"/>
              <a:gd name="connsiteY66" fmla="*/ 480376 h 1247292"/>
              <a:gd name="connsiteX67" fmla="*/ 1626537 w 1811945"/>
              <a:gd name="connsiteY67" fmla="*/ 467734 h 1247292"/>
              <a:gd name="connsiteX68" fmla="*/ 1677103 w 1811945"/>
              <a:gd name="connsiteY68" fmla="*/ 463520 h 1247292"/>
              <a:gd name="connsiteX69" fmla="*/ 1660247 w 1811945"/>
              <a:gd name="connsiteY69" fmla="*/ 417168 h 1247292"/>
              <a:gd name="connsiteX70" fmla="*/ 1601254 w 1811945"/>
              <a:gd name="connsiteY70" fmla="*/ 358175 h 1247292"/>
              <a:gd name="connsiteX71" fmla="*/ 1584398 w 1811945"/>
              <a:gd name="connsiteY71" fmla="*/ 337106 h 1247292"/>
              <a:gd name="connsiteX72" fmla="*/ 1664461 w 1811945"/>
              <a:gd name="connsiteY72" fmla="*/ 337106 h 1247292"/>
              <a:gd name="connsiteX73" fmla="*/ 1811945 w 1811945"/>
              <a:gd name="connsiteY73" fmla="*/ 345533 h 1247292"/>
              <a:gd name="connsiteX74" fmla="*/ 1795090 w 1811945"/>
              <a:gd name="connsiteY74" fmla="*/ 324464 h 1247292"/>
              <a:gd name="connsiteX75" fmla="*/ 1774021 w 1811945"/>
              <a:gd name="connsiteY75" fmla="*/ 311823 h 1247292"/>
              <a:gd name="connsiteX76" fmla="*/ 1731882 w 1811945"/>
              <a:gd name="connsiteY76" fmla="*/ 294967 h 1247292"/>
              <a:gd name="connsiteX77" fmla="*/ 1715027 w 1811945"/>
              <a:gd name="connsiteY77" fmla="*/ 282326 h 1247292"/>
              <a:gd name="connsiteX78" fmla="*/ 1702385 w 1811945"/>
              <a:gd name="connsiteY78" fmla="*/ 273898 h 1247292"/>
              <a:gd name="connsiteX79" fmla="*/ 1689744 w 1811945"/>
              <a:gd name="connsiteY79" fmla="*/ 248615 h 1247292"/>
              <a:gd name="connsiteX80" fmla="*/ 1702385 w 1811945"/>
              <a:gd name="connsiteY80" fmla="*/ 160125 h 1247292"/>
              <a:gd name="connsiteX81" fmla="*/ 1706599 w 1811945"/>
              <a:gd name="connsiteY81" fmla="*/ 122201 h 1247292"/>
              <a:gd name="connsiteX82" fmla="*/ 1710813 w 1811945"/>
              <a:gd name="connsiteY82" fmla="*/ 71635 h 1247292"/>
              <a:gd name="connsiteX83" fmla="*/ 1715027 w 1811945"/>
              <a:gd name="connsiteY83" fmla="*/ 58993 h 1247292"/>
              <a:gd name="connsiteX84" fmla="*/ 1740310 w 1811945"/>
              <a:gd name="connsiteY84" fmla="*/ 0 h 124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811945" h="1247292">
                <a:moveTo>
                  <a:pt x="0" y="1205154"/>
                </a:moveTo>
                <a:cubicBezTo>
                  <a:pt x="38677" y="1166477"/>
                  <a:pt x="20998" y="1180978"/>
                  <a:pt x="50566" y="1158802"/>
                </a:cubicBezTo>
                <a:cubicBezTo>
                  <a:pt x="57589" y="1147565"/>
                  <a:pt x="64521" y="1136270"/>
                  <a:pt x="71635" y="1125091"/>
                </a:cubicBezTo>
                <a:cubicBezTo>
                  <a:pt x="74354" y="1120818"/>
                  <a:pt x="75849" y="1115259"/>
                  <a:pt x="80063" y="1112450"/>
                </a:cubicBezTo>
                <a:lnTo>
                  <a:pt x="92704" y="1104022"/>
                </a:lnTo>
                <a:cubicBezTo>
                  <a:pt x="96918" y="1106831"/>
                  <a:pt x="102537" y="1108236"/>
                  <a:pt x="105346" y="1112450"/>
                </a:cubicBezTo>
                <a:cubicBezTo>
                  <a:pt x="114057" y="1125516"/>
                  <a:pt x="112369" y="1147565"/>
                  <a:pt x="126415" y="1154588"/>
                </a:cubicBezTo>
                <a:lnTo>
                  <a:pt x="143270" y="1163015"/>
                </a:lnTo>
                <a:cubicBezTo>
                  <a:pt x="156459" y="1189392"/>
                  <a:pt x="159569" y="1202047"/>
                  <a:pt x="181195" y="1222009"/>
                </a:cubicBezTo>
                <a:cubicBezTo>
                  <a:pt x="191516" y="1231536"/>
                  <a:pt x="214905" y="1247292"/>
                  <a:pt x="214905" y="1247292"/>
                </a:cubicBezTo>
                <a:cubicBezTo>
                  <a:pt x="233903" y="1241864"/>
                  <a:pt x="255940" y="1238809"/>
                  <a:pt x="269685" y="1222009"/>
                </a:cubicBezTo>
                <a:cubicBezTo>
                  <a:pt x="276459" y="1213730"/>
                  <a:pt x="278113" y="1202344"/>
                  <a:pt x="282327" y="1192512"/>
                </a:cubicBezTo>
                <a:cubicBezTo>
                  <a:pt x="285136" y="1167229"/>
                  <a:pt x="284333" y="1141278"/>
                  <a:pt x="290754" y="1116663"/>
                </a:cubicBezTo>
                <a:cubicBezTo>
                  <a:pt x="293024" y="1107960"/>
                  <a:pt x="298615" y="1095594"/>
                  <a:pt x="307609" y="1095594"/>
                </a:cubicBezTo>
                <a:cubicBezTo>
                  <a:pt x="322070" y="1095594"/>
                  <a:pt x="332892" y="1109640"/>
                  <a:pt x="345534" y="1116663"/>
                </a:cubicBezTo>
                <a:cubicBezTo>
                  <a:pt x="386837" y="1199269"/>
                  <a:pt x="353319" y="1141062"/>
                  <a:pt x="387672" y="1188298"/>
                </a:cubicBezTo>
                <a:cubicBezTo>
                  <a:pt x="393629" y="1196490"/>
                  <a:pt x="396957" y="1206852"/>
                  <a:pt x="404527" y="1213581"/>
                </a:cubicBezTo>
                <a:cubicBezTo>
                  <a:pt x="410181" y="1218606"/>
                  <a:pt x="418574" y="1219200"/>
                  <a:pt x="425597" y="1222009"/>
                </a:cubicBezTo>
                <a:cubicBezTo>
                  <a:pt x="446666" y="1217795"/>
                  <a:pt x="469386" y="1218565"/>
                  <a:pt x="488804" y="1209367"/>
                </a:cubicBezTo>
                <a:cubicBezTo>
                  <a:pt x="497957" y="1205031"/>
                  <a:pt x="500448" y="1192770"/>
                  <a:pt x="505659" y="1184085"/>
                </a:cubicBezTo>
                <a:cubicBezTo>
                  <a:pt x="529800" y="1143850"/>
                  <a:pt x="524094" y="1155378"/>
                  <a:pt x="535156" y="1116663"/>
                </a:cubicBezTo>
                <a:cubicBezTo>
                  <a:pt x="536561" y="1102617"/>
                  <a:pt x="525751" y="1078239"/>
                  <a:pt x="539370" y="1074525"/>
                </a:cubicBezTo>
                <a:cubicBezTo>
                  <a:pt x="543984" y="1073267"/>
                  <a:pt x="591668" y="1112150"/>
                  <a:pt x="602577" y="1120877"/>
                </a:cubicBezTo>
                <a:cubicBezTo>
                  <a:pt x="605386" y="1126495"/>
                  <a:pt x="608406" y="1132013"/>
                  <a:pt x="611005" y="1137732"/>
                </a:cubicBezTo>
                <a:cubicBezTo>
                  <a:pt x="619914" y="1157332"/>
                  <a:pt x="627020" y="1182248"/>
                  <a:pt x="644715" y="1196726"/>
                </a:cubicBezTo>
                <a:cubicBezTo>
                  <a:pt x="651590" y="1202351"/>
                  <a:pt x="661570" y="1202345"/>
                  <a:pt x="669998" y="1205154"/>
                </a:cubicBezTo>
                <a:cubicBezTo>
                  <a:pt x="681235" y="1196726"/>
                  <a:pt x="693355" y="1189362"/>
                  <a:pt x="703709" y="1179871"/>
                </a:cubicBezTo>
                <a:cubicBezTo>
                  <a:pt x="718065" y="1166711"/>
                  <a:pt x="728155" y="1145518"/>
                  <a:pt x="737420" y="1129305"/>
                </a:cubicBezTo>
                <a:cubicBezTo>
                  <a:pt x="738372" y="1122164"/>
                  <a:pt x="746233" y="1037747"/>
                  <a:pt x="758489" y="1023959"/>
                </a:cubicBezTo>
                <a:cubicBezTo>
                  <a:pt x="763247" y="1018606"/>
                  <a:pt x="772535" y="1026768"/>
                  <a:pt x="779558" y="1028173"/>
                </a:cubicBezTo>
                <a:cubicBezTo>
                  <a:pt x="800301" y="1042003"/>
                  <a:pt x="800961" y="1039656"/>
                  <a:pt x="813268" y="1074525"/>
                </a:cubicBezTo>
                <a:cubicBezTo>
                  <a:pt x="817037" y="1085204"/>
                  <a:pt x="815880" y="1097025"/>
                  <a:pt x="817482" y="1108236"/>
                </a:cubicBezTo>
                <a:cubicBezTo>
                  <a:pt x="818690" y="1116694"/>
                  <a:pt x="817875" y="1125877"/>
                  <a:pt x="821696" y="1133519"/>
                </a:cubicBezTo>
                <a:cubicBezTo>
                  <a:pt x="823961" y="1138049"/>
                  <a:pt x="830447" y="1138704"/>
                  <a:pt x="834338" y="1141946"/>
                </a:cubicBezTo>
                <a:cubicBezTo>
                  <a:pt x="838916" y="1145761"/>
                  <a:pt x="842765" y="1150374"/>
                  <a:pt x="846979" y="1154588"/>
                </a:cubicBezTo>
                <a:cubicBezTo>
                  <a:pt x="890258" y="1146950"/>
                  <a:pt x="921176" y="1155614"/>
                  <a:pt x="943897" y="1116663"/>
                </a:cubicBezTo>
                <a:cubicBezTo>
                  <a:pt x="948202" y="1109283"/>
                  <a:pt x="946706" y="1099808"/>
                  <a:pt x="948111" y="1091380"/>
                </a:cubicBezTo>
                <a:cubicBezTo>
                  <a:pt x="950500" y="1053160"/>
                  <a:pt x="948174" y="1024838"/>
                  <a:pt x="960752" y="990249"/>
                </a:cubicBezTo>
                <a:cubicBezTo>
                  <a:pt x="962483" y="985489"/>
                  <a:pt x="966371" y="981821"/>
                  <a:pt x="969180" y="977607"/>
                </a:cubicBezTo>
                <a:cubicBezTo>
                  <a:pt x="973394" y="984630"/>
                  <a:pt x="978158" y="991351"/>
                  <a:pt x="981821" y="998676"/>
                </a:cubicBezTo>
                <a:cubicBezTo>
                  <a:pt x="990700" y="1016434"/>
                  <a:pt x="993149" y="1041781"/>
                  <a:pt x="1015532" y="1049242"/>
                </a:cubicBezTo>
                <a:cubicBezTo>
                  <a:pt x="1026275" y="1052823"/>
                  <a:pt x="1038006" y="1052051"/>
                  <a:pt x="1049243" y="1053456"/>
                </a:cubicBezTo>
                <a:cubicBezTo>
                  <a:pt x="1180956" y="1044048"/>
                  <a:pt x="1173782" y="1084089"/>
                  <a:pt x="1163016" y="981821"/>
                </a:cubicBezTo>
                <a:cubicBezTo>
                  <a:pt x="1162410" y="976062"/>
                  <a:pt x="1160207" y="970584"/>
                  <a:pt x="1158802" y="964966"/>
                </a:cubicBezTo>
                <a:cubicBezTo>
                  <a:pt x="1160207" y="953729"/>
                  <a:pt x="1152446" y="935320"/>
                  <a:pt x="1163016" y="931255"/>
                </a:cubicBezTo>
                <a:cubicBezTo>
                  <a:pt x="1190657" y="920624"/>
                  <a:pt x="1211703" y="943569"/>
                  <a:pt x="1230437" y="956538"/>
                </a:cubicBezTo>
                <a:cubicBezTo>
                  <a:pt x="1242929" y="965186"/>
                  <a:pt x="1268362" y="981821"/>
                  <a:pt x="1268362" y="981821"/>
                </a:cubicBezTo>
                <a:cubicBezTo>
                  <a:pt x="1300668" y="977607"/>
                  <a:pt x="1335621" y="982661"/>
                  <a:pt x="1365280" y="969179"/>
                </a:cubicBezTo>
                <a:cubicBezTo>
                  <a:pt x="1371255" y="966463"/>
                  <a:pt x="1353970" y="917285"/>
                  <a:pt x="1352638" y="914400"/>
                </a:cubicBezTo>
                <a:cubicBezTo>
                  <a:pt x="1304229" y="809513"/>
                  <a:pt x="1362806" y="955851"/>
                  <a:pt x="1327355" y="855406"/>
                </a:cubicBezTo>
                <a:cubicBezTo>
                  <a:pt x="1322320" y="841140"/>
                  <a:pt x="1310500" y="813268"/>
                  <a:pt x="1310500" y="813268"/>
                </a:cubicBezTo>
                <a:cubicBezTo>
                  <a:pt x="1313309" y="800627"/>
                  <a:pt x="1307210" y="780858"/>
                  <a:pt x="1318927" y="775344"/>
                </a:cubicBezTo>
                <a:cubicBezTo>
                  <a:pt x="1331524" y="769416"/>
                  <a:pt x="1416060" y="785211"/>
                  <a:pt x="1432701" y="787985"/>
                </a:cubicBezTo>
                <a:cubicBezTo>
                  <a:pt x="1439724" y="790794"/>
                  <a:pt x="1447005" y="793030"/>
                  <a:pt x="1453770" y="796413"/>
                </a:cubicBezTo>
                <a:cubicBezTo>
                  <a:pt x="1458300" y="798678"/>
                  <a:pt x="1466411" y="809904"/>
                  <a:pt x="1466411" y="804840"/>
                </a:cubicBezTo>
                <a:cubicBezTo>
                  <a:pt x="1466411" y="763768"/>
                  <a:pt x="1453776" y="749235"/>
                  <a:pt x="1441128" y="716350"/>
                </a:cubicBezTo>
                <a:cubicBezTo>
                  <a:pt x="1427452" y="680791"/>
                  <a:pt x="1439709" y="701578"/>
                  <a:pt x="1424273" y="678426"/>
                </a:cubicBezTo>
                <a:cubicBezTo>
                  <a:pt x="1419090" y="657692"/>
                  <a:pt x="1413711" y="652699"/>
                  <a:pt x="1436915" y="632073"/>
                </a:cubicBezTo>
                <a:cubicBezTo>
                  <a:pt x="1442268" y="627315"/>
                  <a:pt x="1450961" y="629264"/>
                  <a:pt x="1457984" y="627860"/>
                </a:cubicBezTo>
                <a:cubicBezTo>
                  <a:pt x="1460672" y="628935"/>
                  <a:pt x="1485093" y="639181"/>
                  <a:pt x="1491694" y="640501"/>
                </a:cubicBezTo>
                <a:cubicBezTo>
                  <a:pt x="1501433" y="642449"/>
                  <a:pt x="1511359" y="643310"/>
                  <a:pt x="1521191" y="644715"/>
                </a:cubicBezTo>
                <a:cubicBezTo>
                  <a:pt x="1533832" y="640501"/>
                  <a:pt x="1556832" y="645201"/>
                  <a:pt x="1559115" y="632073"/>
                </a:cubicBezTo>
                <a:cubicBezTo>
                  <a:pt x="1564076" y="603545"/>
                  <a:pt x="1545574" y="575758"/>
                  <a:pt x="1538046" y="547797"/>
                </a:cubicBezTo>
                <a:cubicBezTo>
                  <a:pt x="1535737" y="539219"/>
                  <a:pt x="1533933" y="530280"/>
                  <a:pt x="1529619" y="522514"/>
                </a:cubicBezTo>
                <a:cubicBezTo>
                  <a:pt x="1526725" y="517305"/>
                  <a:pt x="1520792" y="514451"/>
                  <a:pt x="1516977" y="509873"/>
                </a:cubicBezTo>
                <a:cubicBezTo>
                  <a:pt x="1513735" y="505982"/>
                  <a:pt x="1511359" y="501445"/>
                  <a:pt x="1508550" y="497231"/>
                </a:cubicBezTo>
                <a:cubicBezTo>
                  <a:pt x="1507145" y="491613"/>
                  <a:pt x="1504336" y="486167"/>
                  <a:pt x="1504336" y="480376"/>
                </a:cubicBezTo>
                <a:cubicBezTo>
                  <a:pt x="1504336" y="424850"/>
                  <a:pt x="1596253" y="466652"/>
                  <a:pt x="1626537" y="467734"/>
                </a:cubicBezTo>
                <a:cubicBezTo>
                  <a:pt x="1643392" y="466329"/>
                  <a:pt x="1667721" y="477593"/>
                  <a:pt x="1677103" y="463520"/>
                </a:cubicBezTo>
                <a:cubicBezTo>
                  <a:pt x="1686222" y="449841"/>
                  <a:pt x="1667939" y="431698"/>
                  <a:pt x="1660247" y="417168"/>
                </a:cubicBezTo>
                <a:cubicBezTo>
                  <a:pt x="1649330" y="396547"/>
                  <a:pt x="1615032" y="371953"/>
                  <a:pt x="1601254" y="358175"/>
                </a:cubicBezTo>
                <a:cubicBezTo>
                  <a:pt x="1594894" y="351815"/>
                  <a:pt x="1590017" y="344129"/>
                  <a:pt x="1584398" y="337106"/>
                </a:cubicBezTo>
                <a:cubicBezTo>
                  <a:pt x="1616897" y="315440"/>
                  <a:pt x="1587486" y="331069"/>
                  <a:pt x="1664461" y="337106"/>
                </a:cubicBezTo>
                <a:cubicBezTo>
                  <a:pt x="1713552" y="340956"/>
                  <a:pt x="1762784" y="342724"/>
                  <a:pt x="1811945" y="345533"/>
                </a:cubicBezTo>
                <a:cubicBezTo>
                  <a:pt x="1806327" y="338510"/>
                  <a:pt x="1801812" y="330439"/>
                  <a:pt x="1795090" y="324464"/>
                </a:cubicBezTo>
                <a:cubicBezTo>
                  <a:pt x="1788969" y="319023"/>
                  <a:pt x="1781346" y="315486"/>
                  <a:pt x="1774021" y="311823"/>
                </a:cubicBezTo>
                <a:cubicBezTo>
                  <a:pt x="1754830" y="302227"/>
                  <a:pt x="1748698" y="300572"/>
                  <a:pt x="1731882" y="294967"/>
                </a:cubicBezTo>
                <a:cubicBezTo>
                  <a:pt x="1726264" y="290753"/>
                  <a:pt x="1720742" y="286408"/>
                  <a:pt x="1715027" y="282326"/>
                </a:cubicBezTo>
                <a:cubicBezTo>
                  <a:pt x="1710906" y="279382"/>
                  <a:pt x="1705966" y="277479"/>
                  <a:pt x="1702385" y="273898"/>
                </a:cubicBezTo>
                <a:cubicBezTo>
                  <a:pt x="1694217" y="265730"/>
                  <a:pt x="1693171" y="258896"/>
                  <a:pt x="1689744" y="248615"/>
                </a:cubicBezTo>
                <a:cubicBezTo>
                  <a:pt x="1699760" y="158476"/>
                  <a:pt x="1686608" y="270571"/>
                  <a:pt x="1702385" y="160125"/>
                </a:cubicBezTo>
                <a:cubicBezTo>
                  <a:pt x="1704184" y="147534"/>
                  <a:pt x="1705393" y="134863"/>
                  <a:pt x="1706599" y="122201"/>
                </a:cubicBezTo>
                <a:cubicBezTo>
                  <a:pt x="1708203" y="105363"/>
                  <a:pt x="1708578" y="88400"/>
                  <a:pt x="1710813" y="71635"/>
                </a:cubicBezTo>
                <a:cubicBezTo>
                  <a:pt x="1711400" y="67232"/>
                  <a:pt x="1713336" y="63100"/>
                  <a:pt x="1715027" y="58993"/>
                </a:cubicBezTo>
                <a:cubicBezTo>
                  <a:pt x="1723173" y="39210"/>
                  <a:pt x="1740310" y="0"/>
                  <a:pt x="1740310" y="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3082063" flipH="1">
            <a:off x="6522898" y="1233738"/>
            <a:ext cx="792804" cy="538378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04800" y="2241620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04800" y="2775020"/>
            <a:ext cx="489147" cy="4253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4800" y="1752600"/>
            <a:ext cx="489147" cy="425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14400" y="2209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Not backtracked from (</a:t>
            </a:r>
            <a:r>
              <a:rPr lang="en-US" dirty="0" err="1" smtClean="0">
                <a:latin typeface="Arial Narrow" pitchFamily="34" charset="0"/>
              </a:rPr>
              <a:t>Unfinsihed</a:t>
            </a:r>
            <a:r>
              <a:rPr lang="en-US" dirty="0" smtClean="0">
                <a:latin typeface="Arial Narrow" pitchFamily="34" charset="0"/>
              </a:rPr>
              <a:t>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4400" y="2743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B</a:t>
            </a:r>
            <a:r>
              <a:rPr lang="en-US" dirty="0" smtClean="0">
                <a:latin typeface="Arial Narrow" pitchFamily="34" charset="0"/>
              </a:rPr>
              <a:t>acktracked from (Finished)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62200" y="3962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Back Edge =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Target is grey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000" y="60960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(1 </a:t>
            </a:r>
            <a:r>
              <a:rPr lang="en-US" sz="2800" dirty="0" smtClean="0">
                <a:latin typeface="Arial Narrow" pitchFamily="34" charset="0"/>
              </a:rPr>
              <a:t>(2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latin typeface="Arial Narrow" pitchFamily="34" charset="0"/>
              </a:rPr>
              <a:t>(3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latin typeface="Arial Narrow" pitchFamily="34" charset="0"/>
              </a:rPr>
              <a:t>(4 4) </a:t>
            </a:r>
            <a:r>
              <a:rPr lang="en-US" sz="2800" dirty="0" smtClean="0">
                <a:solidFill>
                  <a:srgbClr val="000000"/>
                </a:solidFill>
                <a:latin typeface="Arial Narrow" pitchFamily="34" charset="0"/>
              </a:rPr>
              <a:t>(5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rial Narrow" pitchFamily="34" charset="0"/>
              </a:rPr>
              <a:t>(6 6) (7 7) 5) 3) 2) (8 (9 9) (10 10) 8)  </a:t>
            </a:r>
            <a:endParaRPr lang="en-US" sz="2800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05600" y="2438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Back Edge =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Target is grey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34200" y="457200"/>
            <a:ext cx="175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Cross Edge = 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BEF6173D-402E-4B51-929F-42C1B7958311}"/>
              </a:ext>
            </a:extLst>
          </p:cNvPr>
          <p:cNvSpPr txBox="1"/>
          <p:nvPr/>
        </p:nvSpPr>
        <p:spPr>
          <a:xfrm>
            <a:off x="7239000" y="7620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arget black non-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o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verlapping interval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90800" y="4876800"/>
            <a:ext cx="175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Cross Edge = 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BEF6173D-402E-4B51-929F-42C1B7958311}"/>
              </a:ext>
            </a:extLst>
          </p:cNvPr>
          <p:cNvSpPr txBox="1"/>
          <p:nvPr/>
        </p:nvSpPr>
        <p:spPr>
          <a:xfrm>
            <a:off x="3886200" y="48006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arget black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“</a:t>
            </a:r>
            <a:r>
              <a:rPr lang="en-US" dirty="0" err="1" smtClean="0">
                <a:solidFill>
                  <a:srgbClr val="FF0000"/>
                </a:solidFill>
                <a:latin typeface="Arial Narrow" pitchFamily="34" charset="0"/>
              </a:rPr>
              <a:t>my.discovery</a:t>
            </a:r>
            <a:endParaRPr lang="en-US" dirty="0" smtClean="0">
              <a:solidFill>
                <a:srgbClr val="FF0000"/>
              </a:solidFill>
              <a:latin typeface="Arial Narrow" pitchFamily="34" charset="0"/>
            </a:endParaRPr>
          </a:p>
          <a:p>
            <a:pPr>
              <a:buClr>
                <a:srgbClr val="FF0000"/>
              </a:buClr>
              <a:buSzPct val="150000"/>
            </a:pP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&gt; </a:t>
            </a:r>
            <a:r>
              <a:rPr lang="en-US" dirty="0" err="1" smtClean="0">
                <a:solidFill>
                  <a:srgbClr val="FF0000"/>
                </a:solidFill>
                <a:latin typeface="Arial Narrow" pitchFamily="34" charset="0"/>
              </a:rPr>
              <a:t>target.discovery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”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38800" y="5449669"/>
            <a:ext cx="175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Forward Edge = 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EF6173D-402E-4B51-929F-42C1B7958311}"/>
              </a:ext>
            </a:extLst>
          </p:cNvPr>
          <p:cNvSpPr txBox="1"/>
          <p:nvPr/>
        </p:nvSpPr>
        <p:spPr>
          <a:xfrm>
            <a:off x="7162800" y="53340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arget black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“</a:t>
            </a:r>
            <a:r>
              <a:rPr lang="en-US" dirty="0" err="1" smtClean="0">
                <a:solidFill>
                  <a:srgbClr val="FF0000"/>
                </a:solidFill>
                <a:latin typeface="Arial Narrow" pitchFamily="34" charset="0"/>
              </a:rPr>
              <a:t>my.discovery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  <a:p>
            <a:pPr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&gt; </a:t>
            </a:r>
            <a:r>
              <a:rPr lang="en-US" dirty="0" err="1" smtClean="0">
                <a:solidFill>
                  <a:srgbClr val="FF0000"/>
                </a:solidFill>
                <a:latin typeface="Arial Narrow" pitchFamily="34" charset="0"/>
              </a:rPr>
              <a:t>target.discovery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”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239000" y="5068669"/>
            <a:ext cx="175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Forward Edge = 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038600" y="19812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4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019800" y="10668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6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467600" y="150489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7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29200" y="28956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3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791200" y="38862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248400" y="22098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5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391400" y="31242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9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153400" y="3581400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10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459494" y="41910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8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04800" y="990600"/>
            <a:ext cx="4876800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How to detect edge types? Tree, Back, Forward, Cross..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2400" y="51054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Arial Narrow" pitchFamily="34" charset="0"/>
              </a:rPr>
              <a:t>Cross vs. forward: No need to maintain interval.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 Node DFS number is discovery time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91000" y="5715000"/>
            <a:ext cx="611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 Narrow" pitchFamily="34" charset="0"/>
              </a:rPr>
              <a:t>7 &gt; 6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7696200" y="6248400"/>
            <a:ext cx="716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 Narrow" pitchFamily="34" charset="0"/>
              </a:rPr>
              <a:t>1 &lt; 10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914400" y="1752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Not Discovered (Undiscovered) </a:t>
            </a:r>
            <a:endParaRPr lang="en-US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428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1828800" y="0"/>
            <a:ext cx="499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00FF"/>
                </a:solidFill>
                <a:latin typeface="Arial Narrow" pitchFamily="34" charset="0"/>
              </a:rPr>
              <a:t>Directed DFS Tree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06931" y="1143000"/>
            <a:ext cx="4774372" cy="376400"/>
            <a:chOff x="406931" y="1143000"/>
            <a:chExt cx="4774372" cy="3764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E075A47B-F442-4379-A016-8BF8784D5F23}"/>
                </a:ext>
              </a:extLst>
            </p:cNvPr>
            <p:cNvGrpSpPr/>
            <p:nvPr/>
          </p:nvGrpSpPr>
          <p:grpSpPr>
            <a:xfrm>
              <a:off x="406931" y="1150068"/>
              <a:ext cx="3403069" cy="369332"/>
              <a:chOff x="167526" y="6024081"/>
              <a:chExt cx="3403069" cy="369332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167526" y="6208747"/>
                <a:ext cx="990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1407787" y="6024081"/>
                <a:ext cx="2162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 Narrow" pitchFamily="34" charset="0"/>
                  </a:rPr>
                  <a:t>Detecting Back </a:t>
                </a:r>
                <a:r>
                  <a:rPr lang="en-US" dirty="0">
                    <a:latin typeface="Arial Narrow" pitchFamily="34" charset="0"/>
                  </a:rPr>
                  <a:t>Edges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C38A94E2-3087-4727-B508-8DD16A286DFF}"/>
                </a:ext>
              </a:extLst>
            </p:cNvPr>
            <p:cNvSpPr txBox="1"/>
            <p:nvPr/>
          </p:nvSpPr>
          <p:spPr>
            <a:xfrm>
              <a:off x="3657600" y="1143000"/>
              <a:ext cx="1523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>
                  <a:srgbClr val="FF0000"/>
                </a:buClr>
                <a:buSzPct val="150000"/>
              </a:pPr>
              <a:r>
                <a:rPr lang="en-US" dirty="0" smtClean="0">
                  <a:solidFill>
                    <a:srgbClr val="FF0000"/>
                  </a:solidFill>
                  <a:latin typeface="Arial Narrow" pitchFamily="34" charset="0"/>
                </a:rPr>
                <a:t>(t</a:t>
              </a:r>
              <a:r>
                <a:rPr lang="en-US" i="0" dirty="0" smtClean="0">
                  <a:solidFill>
                    <a:srgbClr val="FF0000"/>
                  </a:solidFill>
                  <a:latin typeface="Arial Narrow" pitchFamily="34" charset="0"/>
                </a:rPr>
                <a:t>o ancestors)</a:t>
              </a:r>
              <a:endParaRPr lang="en-US" i="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</p:grpSp>
      <p:sp>
        <p:nvSpPr>
          <p:cNvPr id="2" name="Oval 1"/>
          <p:cNvSpPr/>
          <p:nvPr/>
        </p:nvSpPr>
        <p:spPr>
          <a:xfrm>
            <a:off x="6255457" y="4832420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696432" y="3910765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927771" y="2918212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9477" y="1996556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16293" y="2181608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88313" y="1500280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41005" y="1067691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73508" y="4194351"/>
            <a:ext cx="489147" cy="42538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42168" y="3556282"/>
            <a:ext cx="489147" cy="4253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339754" y="3130902"/>
            <a:ext cx="489147" cy="4253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4366990" y="2359641"/>
            <a:ext cx="632416" cy="62086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5345284" y="3281297"/>
            <a:ext cx="422781" cy="691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6113945" y="4273849"/>
            <a:ext cx="386086" cy="55857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5345284" y="2544692"/>
            <a:ext cx="842643" cy="4358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6185579" y="1493071"/>
            <a:ext cx="175288" cy="68853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6533806" y="1863365"/>
            <a:ext cx="926141" cy="3805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6672970" y="4557436"/>
            <a:ext cx="772172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7584328" y="3556282"/>
            <a:ext cx="33754" cy="6380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7791021" y="3919366"/>
            <a:ext cx="422781" cy="3372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3850810" y="2349837"/>
            <a:ext cx="1883522" cy="1896184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6116294" y="2616601"/>
            <a:ext cx="523036" cy="1365060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380115" y="4888468"/>
                <a:ext cx="477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115" y="4888468"/>
                <a:ext cx="47788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664454" y="3930222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54" y="3930222"/>
                <a:ext cx="54463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0029" y="2921098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029" y="2921098"/>
                <a:ext cx="54463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937724" y="2016014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724" y="2016014"/>
                <a:ext cx="54463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094697" y="2201065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697" y="2201065"/>
                <a:ext cx="54463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923923" y="1108567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923" y="1108567"/>
                <a:ext cx="54463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384760" y="1519737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760" y="1519737"/>
                <a:ext cx="54463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360571" y="4246062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571" y="4246062"/>
                <a:ext cx="544632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328889" y="3171778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889" y="3171778"/>
                <a:ext cx="54463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142168" y="3582948"/>
                <a:ext cx="544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FFFFFF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168" y="3582948"/>
                <a:ext cx="54463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reeform 44"/>
          <p:cNvSpPr/>
          <p:nvPr/>
        </p:nvSpPr>
        <p:spPr>
          <a:xfrm rot="8631544" flipH="1">
            <a:off x="6286060" y="3891632"/>
            <a:ext cx="1552555" cy="605436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189132" y="3409682"/>
            <a:ext cx="1158319" cy="699381"/>
          </a:xfrm>
          <a:custGeom>
            <a:avLst/>
            <a:gdLst>
              <a:gd name="connsiteX0" fmla="*/ 1263111 w 1263111"/>
              <a:gd name="connsiteY0" fmla="*/ 0 h 751698"/>
              <a:gd name="connsiteX1" fmla="*/ 1201118 w 1263111"/>
              <a:gd name="connsiteY1" fmla="*/ 15498 h 751698"/>
              <a:gd name="connsiteX2" fmla="*/ 1208867 w 1263111"/>
              <a:gd name="connsiteY2" fmla="*/ 92990 h 751698"/>
              <a:gd name="connsiteX3" fmla="*/ 1224366 w 1263111"/>
              <a:gd name="connsiteY3" fmla="*/ 154983 h 751698"/>
              <a:gd name="connsiteX4" fmla="*/ 1216617 w 1263111"/>
              <a:gd name="connsiteY4" fmla="*/ 178230 h 751698"/>
              <a:gd name="connsiteX5" fmla="*/ 1139125 w 1263111"/>
              <a:gd name="connsiteY5" fmla="*/ 170481 h 751698"/>
              <a:gd name="connsiteX6" fmla="*/ 1092630 w 1263111"/>
              <a:gd name="connsiteY6" fmla="*/ 139485 h 751698"/>
              <a:gd name="connsiteX7" fmla="*/ 1069383 w 1263111"/>
              <a:gd name="connsiteY7" fmla="*/ 131735 h 751698"/>
              <a:gd name="connsiteX8" fmla="*/ 968644 w 1263111"/>
              <a:gd name="connsiteY8" fmla="*/ 139485 h 751698"/>
              <a:gd name="connsiteX9" fmla="*/ 960894 w 1263111"/>
              <a:gd name="connsiteY9" fmla="*/ 162732 h 751698"/>
              <a:gd name="connsiteX10" fmla="*/ 953145 w 1263111"/>
              <a:gd name="connsiteY10" fmla="*/ 325464 h 751698"/>
              <a:gd name="connsiteX11" fmla="*/ 836908 w 1263111"/>
              <a:gd name="connsiteY11" fmla="*/ 309966 h 751698"/>
              <a:gd name="connsiteX12" fmla="*/ 790413 w 1263111"/>
              <a:gd name="connsiteY12" fmla="*/ 294468 h 751698"/>
              <a:gd name="connsiteX13" fmla="*/ 736169 w 1263111"/>
              <a:gd name="connsiteY13" fmla="*/ 302217 h 751698"/>
              <a:gd name="connsiteX14" fmla="*/ 705172 w 1263111"/>
              <a:gd name="connsiteY14" fmla="*/ 309966 h 751698"/>
              <a:gd name="connsiteX15" fmla="*/ 689674 w 1263111"/>
              <a:gd name="connsiteY15" fmla="*/ 333213 h 751698"/>
              <a:gd name="connsiteX16" fmla="*/ 658678 w 1263111"/>
              <a:gd name="connsiteY16" fmla="*/ 488197 h 751698"/>
              <a:gd name="connsiteX17" fmla="*/ 526942 w 1263111"/>
              <a:gd name="connsiteY17" fmla="*/ 480447 h 751698"/>
              <a:gd name="connsiteX18" fmla="*/ 480447 w 1263111"/>
              <a:gd name="connsiteY18" fmla="*/ 480447 h 751698"/>
              <a:gd name="connsiteX19" fmla="*/ 464949 w 1263111"/>
              <a:gd name="connsiteY19" fmla="*/ 526942 h 751698"/>
              <a:gd name="connsiteX20" fmla="*/ 457200 w 1263111"/>
              <a:gd name="connsiteY20" fmla="*/ 550190 h 751698"/>
              <a:gd name="connsiteX21" fmla="*/ 426203 w 1263111"/>
              <a:gd name="connsiteY21" fmla="*/ 588935 h 751698"/>
              <a:gd name="connsiteX22" fmla="*/ 364210 w 1263111"/>
              <a:gd name="connsiteY22" fmla="*/ 596685 h 751698"/>
              <a:gd name="connsiteX23" fmla="*/ 271220 w 1263111"/>
              <a:gd name="connsiteY23" fmla="*/ 604434 h 751698"/>
              <a:gd name="connsiteX24" fmla="*/ 263471 w 1263111"/>
              <a:gd name="connsiteY24" fmla="*/ 627681 h 751698"/>
              <a:gd name="connsiteX25" fmla="*/ 224725 w 1263111"/>
              <a:gd name="connsiteY25" fmla="*/ 658678 h 751698"/>
              <a:gd name="connsiteX26" fmla="*/ 201478 w 1263111"/>
              <a:gd name="connsiteY26" fmla="*/ 681925 h 751698"/>
              <a:gd name="connsiteX27" fmla="*/ 170481 w 1263111"/>
              <a:gd name="connsiteY27" fmla="*/ 689674 h 751698"/>
              <a:gd name="connsiteX28" fmla="*/ 147233 w 1263111"/>
              <a:gd name="connsiteY28" fmla="*/ 697424 h 751698"/>
              <a:gd name="connsiteX29" fmla="*/ 123986 w 1263111"/>
              <a:gd name="connsiteY29" fmla="*/ 712922 h 751698"/>
              <a:gd name="connsiteX30" fmla="*/ 54244 w 1263111"/>
              <a:gd name="connsiteY30" fmla="*/ 728420 h 751698"/>
              <a:gd name="connsiteX31" fmla="*/ 30996 w 1263111"/>
              <a:gd name="connsiteY31" fmla="*/ 736169 h 751698"/>
              <a:gd name="connsiteX32" fmla="*/ 0 w 1263111"/>
              <a:gd name="connsiteY32" fmla="*/ 751668 h 75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3111" h="751698">
                <a:moveTo>
                  <a:pt x="1263111" y="0"/>
                </a:moveTo>
                <a:cubicBezTo>
                  <a:pt x="1242447" y="5166"/>
                  <a:pt x="1211851" y="-2901"/>
                  <a:pt x="1201118" y="15498"/>
                </a:cubicBezTo>
                <a:cubicBezTo>
                  <a:pt x="1188038" y="37921"/>
                  <a:pt x="1204599" y="67384"/>
                  <a:pt x="1208867" y="92990"/>
                </a:cubicBezTo>
                <a:cubicBezTo>
                  <a:pt x="1212369" y="114001"/>
                  <a:pt x="1224366" y="154983"/>
                  <a:pt x="1224366" y="154983"/>
                </a:cubicBezTo>
                <a:cubicBezTo>
                  <a:pt x="1221783" y="162732"/>
                  <a:pt x="1224653" y="176769"/>
                  <a:pt x="1216617" y="178230"/>
                </a:cubicBezTo>
                <a:cubicBezTo>
                  <a:pt x="1191076" y="182874"/>
                  <a:pt x="1163903" y="178224"/>
                  <a:pt x="1139125" y="170481"/>
                </a:cubicBezTo>
                <a:cubicBezTo>
                  <a:pt x="1121346" y="164925"/>
                  <a:pt x="1110300" y="145376"/>
                  <a:pt x="1092630" y="139485"/>
                </a:cubicBezTo>
                <a:lnTo>
                  <a:pt x="1069383" y="131735"/>
                </a:lnTo>
                <a:cubicBezTo>
                  <a:pt x="1035803" y="134318"/>
                  <a:pt x="1001027" y="130233"/>
                  <a:pt x="968644" y="139485"/>
                </a:cubicBezTo>
                <a:cubicBezTo>
                  <a:pt x="960790" y="141729"/>
                  <a:pt x="961572" y="154592"/>
                  <a:pt x="960894" y="162732"/>
                </a:cubicBezTo>
                <a:cubicBezTo>
                  <a:pt x="956384" y="216850"/>
                  <a:pt x="955728" y="271220"/>
                  <a:pt x="953145" y="325464"/>
                </a:cubicBezTo>
                <a:cubicBezTo>
                  <a:pt x="915827" y="321732"/>
                  <a:pt x="874077" y="320103"/>
                  <a:pt x="836908" y="309966"/>
                </a:cubicBezTo>
                <a:cubicBezTo>
                  <a:pt x="821147" y="305668"/>
                  <a:pt x="790413" y="294468"/>
                  <a:pt x="790413" y="294468"/>
                </a:cubicBezTo>
                <a:cubicBezTo>
                  <a:pt x="772332" y="297051"/>
                  <a:pt x="754139" y="298950"/>
                  <a:pt x="736169" y="302217"/>
                </a:cubicBezTo>
                <a:cubicBezTo>
                  <a:pt x="725690" y="304122"/>
                  <a:pt x="714034" y="304058"/>
                  <a:pt x="705172" y="309966"/>
                </a:cubicBezTo>
                <a:cubicBezTo>
                  <a:pt x="697423" y="315132"/>
                  <a:pt x="694840" y="325464"/>
                  <a:pt x="689674" y="333213"/>
                </a:cubicBezTo>
                <a:cubicBezTo>
                  <a:pt x="662624" y="414364"/>
                  <a:pt x="676486" y="363536"/>
                  <a:pt x="658678" y="488197"/>
                </a:cubicBezTo>
                <a:cubicBezTo>
                  <a:pt x="614766" y="485614"/>
                  <a:pt x="570712" y="484824"/>
                  <a:pt x="526942" y="480447"/>
                </a:cubicBezTo>
                <a:cubicBezTo>
                  <a:pt x="479256" y="475678"/>
                  <a:pt x="528132" y="464552"/>
                  <a:pt x="480447" y="480447"/>
                </a:cubicBezTo>
                <a:lnTo>
                  <a:pt x="464949" y="526942"/>
                </a:lnTo>
                <a:lnTo>
                  <a:pt x="457200" y="550190"/>
                </a:lnTo>
                <a:cubicBezTo>
                  <a:pt x="450312" y="570854"/>
                  <a:pt x="451906" y="581925"/>
                  <a:pt x="426203" y="588935"/>
                </a:cubicBezTo>
                <a:cubicBezTo>
                  <a:pt x="406112" y="594415"/>
                  <a:pt x="384932" y="594613"/>
                  <a:pt x="364210" y="596685"/>
                </a:cubicBezTo>
                <a:cubicBezTo>
                  <a:pt x="333260" y="599780"/>
                  <a:pt x="302217" y="601851"/>
                  <a:pt x="271220" y="604434"/>
                </a:cubicBezTo>
                <a:cubicBezTo>
                  <a:pt x="268637" y="612183"/>
                  <a:pt x="267674" y="620677"/>
                  <a:pt x="263471" y="627681"/>
                </a:cubicBezTo>
                <a:cubicBezTo>
                  <a:pt x="254452" y="642712"/>
                  <a:pt x="237397" y="648118"/>
                  <a:pt x="224725" y="658678"/>
                </a:cubicBezTo>
                <a:cubicBezTo>
                  <a:pt x="216306" y="665694"/>
                  <a:pt x="210993" y="676488"/>
                  <a:pt x="201478" y="681925"/>
                </a:cubicBezTo>
                <a:cubicBezTo>
                  <a:pt x="192231" y="687209"/>
                  <a:pt x="180722" y="686748"/>
                  <a:pt x="170481" y="689674"/>
                </a:cubicBezTo>
                <a:cubicBezTo>
                  <a:pt x="162627" y="691918"/>
                  <a:pt x="154539" y="693771"/>
                  <a:pt x="147233" y="697424"/>
                </a:cubicBezTo>
                <a:cubicBezTo>
                  <a:pt x="138903" y="701589"/>
                  <a:pt x="132316" y="708757"/>
                  <a:pt x="123986" y="712922"/>
                </a:cubicBezTo>
                <a:cubicBezTo>
                  <a:pt x="103053" y="723389"/>
                  <a:pt x="75673" y="723658"/>
                  <a:pt x="54244" y="728420"/>
                </a:cubicBezTo>
                <a:cubicBezTo>
                  <a:pt x="46270" y="730192"/>
                  <a:pt x="38745" y="733586"/>
                  <a:pt x="30996" y="736169"/>
                </a:cubicBezTo>
                <a:cubicBezTo>
                  <a:pt x="5600" y="753101"/>
                  <a:pt x="17062" y="751668"/>
                  <a:pt x="0" y="751668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B6F96B4B-CCC1-467D-80F7-186CFBE8759A}"/>
              </a:ext>
            </a:extLst>
          </p:cNvPr>
          <p:cNvSpPr/>
          <p:nvPr/>
        </p:nvSpPr>
        <p:spPr>
          <a:xfrm>
            <a:off x="6742994" y="3972514"/>
            <a:ext cx="1661620" cy="1160482"/>
          </a:xfrm>
          <a:custGeom>
            <a:avLst/>
            <a:gdLst>
              <a:gd name="connsiteX0" fmla="*/ 0 w 1811945"/>
              <a:gd name="connsiteY0" fmla="*/ 1205154 h 1247292"/>
              <a:gd name="connsiteX1" fmla="*/ 50566 w 1811945"/>
              <a:gd name="connsiteY1" fmla="*/ 1158802 h 1247292"/>
              <a:gd name="connsiteX2" fmla="*/ 71635 w 1811945"/>
              <a:gd name="connsiteY2" fmla="*/ 1125091 h 1247292"/>
              <a:gd name="connsiteX3" fmla="*/ 80063 w 1811945"/>
              <a:gd name="connsiteY3" fmla="*/ 1112450 h 1247292"/>
              <a:gd name="connsiteX4" fmla="*/ 92704 w 1811945"/>
              <a:gd name="connsiteY4" fmla="*/ 1104022 h 1247292"/>
              <a:gd name="connsiteX5" fmla="*/ 105346 w 1811945"/>
              <a:gd name="connsiteY5" fmla="*/ 1112450 h 1247292"/>
              <a:gd name="connsiteX6" fmla="*/ 126415 w 1811945"/>
              <a:gd name="connsiteY6" fmla="*/ 1154588 h 1247292"/>
              <a:gd name="connsiteX7" fmla="*/ 143270 w 1811945"/>
              <a:gd name="connsiteY7" fmla="*/ 1163015 h 1247292"/>
              <a:gd name="connsiteX8" fmla="*/ 181195 w 1811945"/>
              <a:gd name="connsiteY8" fmla="*/ 1222009 h 1247292"/>
              <a:gd name="connsiteX9" fmla="*/ 214905 w 1811945"/>
              <a:gd name="connsiteY9" fmla="*/ 1247292 h 1247292"/>
              <a:gd name="connsiteX10" fmla="*/ 269685 w 1811945"/>
              <a:gd name="connsiteY10" fmla="*/ 1222009 h 1247292"/>
              <a:gd name="connsiteX11" fmla="*/ 282327 w 1811945"/>
              <a:gd name="connsiteY11" fmla="*/ 1192512 h 1247292"/>
              <a:gd name="connsiteX12" fmla="*/ 290754 w 1811945"/>
              <a:gd name="connsiteY12" fmla="*/ 1116663 h 1247292"/>
              <a:gd name="connsiteX13" fmla="*/ 307609 w 1811945"/>
              <a:gd name="connsiteY13" fmla="*/ 1095594 h 1247292"/>
              <a:gd name="connsiteX14" fmla="*/ 345534 w 1811945"/>
              <a:gd name="connsiteY14" fmla="*/ 1116663 h 1247292"/>
              <a:gd name="connsiteX15" fmla="*/ 387672 w 1811945"/>
              <a:gd name="connsiteY15" fmla="*/ 1188298 h 1247292"/>
              <a:gd name="connsiteX16" fmla="*/ 404527 w 1811945"/>
              <a:gd name="connsiteY16" fmla="*/ 1213581 h 1247292"/>
              <a:gd name="connsiteX17" fmla="*/ 425597 w 1811945"/>
              <a:gd name="connsiteY17" fmla="*/ 1222009 h 1247292"/>
              <a:gd name="connsiteX18" fmla="*/ 488804 w 1811945"/>
              <a:gd name="connsiteY18" fmla="*/ 1209367 h 1247292"/>
              <a:gd name="connsiteX19" fmla="*/ 505659 w 1811945"/>
              <a:gd name="connsiteY19" fmla="*/ 1184085 h 1247292"/>
              <a:gd name="connsiteX20" fmla="*/ 535156 w 1811945"/>
              <a:gd name="connsiteY20" fmla="*/ 1116663 h 1247292"/>
              <a:gd name="connsiteX21" fmla="*/ 539370 w 1811945"/>
              <a:gd name="connsiteY21" fmla="*/ 1074525 h 1247292"/>
              <a:gd name="connsiteX22" fmla="*/ 602577 w 1811945"/>
              <a:gd name="connsiteY22" fmla="*/ 1120877 h 1247292"/>
              <a:gd name="connsiteX23" fmla="*/ 611005 w 1811945"/>
              <a:gd name="connsiteY23" fmla="*/ 1137732 h 1247292"/>
              <a:gd name="connsiteX24" fmla="*/ 644715 w 1811945"/>
              <a:gd name="connsiteY24" fmla="*/ 1196726 h 1247292"/>
              <a:gd name="connsiteX25" fmla="*/ 669998 w 1811945"/>
              <a:gd name="connsiteY25" fmla="*/ 1205154 h 1247292"/>
              <a:gd name="connsiteX26" fmla="*/ 703709 w 1811945"/>
              <a:gd name="connsiteY26" fmla="*/ 1179871 h 1247292"/>
              <a:gd name="connsiteX27" fmla="*/ 737420 w 1811945"/>
              <a:gd name="connsiteY27" fmla="*/ 1129305 h 1247292"/>
              <a:gd name="connsiteX28" fmla="*/ 758489 w 1811945"/>
              <a:gd name="connsiteY28" fmla="*/ 1023959 h 1247292"/>
              <a:gd name="connsiteX29" fmla="*/ 779558 w 1811945"/>
              <a:gd name="connsiteY29" fmla="*/ 1028173 h 1247292"/>
              <a:gd name="connsiteX30" fmla="*/ 813268 w 1811945"/>
              <a:gd name="connsiteY30" fmla="*/ 1074525 h 1247292"/>
              <a:gd name="connsiteX31" fmla="*/ 817482 w 1811945"/>
              <a:gd name="connsiteY31" fmla="*/ 1108236 h 1247292"/>
              <a:gd name="connsiteX32" fmla="*/ 821696 w 1811945"/>
              <a:gd name="connsiteY32" fmla="*/ 1133519 h 1247292"/>
              <a:gd name="connsiteX33" fmla="*/ 834338 w 1811945"/>
              <a:gd name="connsiteY33" fmla="*/ 1141946 h 1247292"/>
              <a:gd name="connsiteX34" fmla="*/ 846979 w 1811945"/>
              <a:gd name="connsiteY34" fmla="*/ 1154588 h 1247292"/>
              <a:gd name="connsiteX35" fmla="*/ 943897 w 1811945"/>
              <a:gd name="connsiteY35" fmla="*/ 1116663 h 1247292"/>
              <a:gd name="connsiteX36" fmla="*/ 948111 w 1811945"/>
              <a:gd name="connsiteY36" fmla="*/ 1091380 h 1247292"/>
              <a:gd name="connsiteX37" fmla="*/ 960752 w 1811945"/>
              <a:gd name="connsiteY37" fmla="*/ 990249 h 1247292"/>
              <a:gd name="connsiteX38" fmla="*/ 969180 w 1811945"/>
              <a:gd name="connsiteY38" fmla="*/ 977607 h 1247292"/>
              <a:gd name="connsiteX39" fmla="*/ 981821 w 1811945"/>
              <a:gd name="connsiteY39" fmla="*/ 998676 h 1247292"/>
              <a:gd name="connsiteX40" fmla="*/ 1015532 w 1811945"/>
              <a:gd name="connsiteY40" fmla="*/ 1049242 h 1247292"/>
              <a:gd name="connsiteX41" fmla="*/ 1049243 w 1811945"/>
              <a:gd name="connsiteY41" fmla="*/ 1053456 h 1247292"/>
              <a:gd name="connsiteX42" fmla="*/ 1163016 w 1811945"/>
              <a:gd name="connsiteY42" fmla="*/ 981821 h 1247292"/>
              <a:gd name="connsiteX43" fmla="*/ 1158802 w 1811945"/>
              <a:gd name="connsiteY43" fmla="*/ 964966 h 1247292"/>
              <a:gd name="connsiteX44" fmla="*/ 1163016 w 1811945"/>
              <a:gd name="connsiteY44" fmla="*/ 931255 h 1247292"/>
              <a:gd name="connsiteX45" fmla="*/ 1230437 w 1811945"/>
              <a:gd name="connsiteY45" fmla="*/ 956538 h 1247292"/>
              <a:gd name="connsiteX46" fmla="*/ 1268362 w 1811945"/>
              <a:gd name="connsiteY46" fmla="*/ 981821 h 1247292"/>
              <a:gd name="connsiteX47" fmla="*/ 1365280 w 1811945"/>
              <a:gd name="connsiteY47" fmla="*/ 969179 h 1247292"/>
              <a:gd name="connsiteX48" fmla="*/ 1352638 w 1811945"/>
              <a:gd name="connsiteY48" fmla="*/ 914400 h 1247292"/>
              <a:gd name="connsiteX49" fmla="*/ 1327355 w 1811945"/>
              <a:gd name="connsiteY49" fmla="*/ 855406 h 1247292"/>
              <a:gd name="connsiteX50" fmla="*/ 1310500 w 1811945"/>
              <a:gd name="connsiteY50" fmla="*/ 813268 h 1247292"/>
              <a:gd name="connsiteX51" fmla="*/ 1318927 w 1811945"/>
              <a:gd name="connsiteY51" fmla="*/ 775344 h 1247292"/>
              <a:gd name="connsiteX52" fmla="*/ 1432701 w 1811945"/>
              <a:gd name="connsiteY52" fmla="*/ 787985 h 1247292"/>
              <a:gd name="connsiteX53" fmla="*/ 1453770 w 1811945"/>
              <a:gd name="connsiteY53" fmla="*/ 796413 h 1247292"/>
              <a:gd name="connsiteX54" fmla="*/ 1466411 w 1811945"/>
              <a:gd name="connsiteY54" fmla="*/ 804840 h 1247292"/>
              <a:gd name="connsiteX55" fmla="*/ 1441128 w 1811945"/>
              <a:gd name="connsiteY55" fmla="*/ 716350 h 1247292"/>
              <a:gd name="connsiteX56" fmla="*/ 1424273 w 1811945"/>
              <a:gd name="connsiteY56" fmla="*/ 678426 h 1247292"/>
              <a:gd name="connsiteX57" fmla="*/ 1436915 w 1811945"/>
              <a:gd name="connsiteY57" fmla="*/ 632073 h 1247292"/>
              <a:gd name="connsiteX58" fmla="*/ 1457984 w 1811945"/>
              <a:gd name="connsiteY58" fmla="*/ 627860 h 1247292"/>
              <a:gd name="connsiteX59" fmla="*/ 1491694 w 1811945"/>
              <a:gd name="connsiteY59" fmla="*/ 640501 h 1247292"/>
              <a:gd name="connsiteX60" fmla="*/ 1521191 w 1811945"/>
              <a:gd name="connsiteY60" fmla="*/ 644715 h 1247292"/>
              <a:gd name="connsiteX61" fmla="*/ 1559115 w 1811945"/>
              <a:gd name="connsiteY61" fmla="*/ 632073 h 1247292"/>
              <a:gd name="connsiteX62" fmla="*/ 1538046 w 1811945"/>
              <a:gd name="connsiteY62" fmla="*/ 547797 h 1247292"/>
              <a:gd name="connsiteX63" fmla="*/ 1529619 w 1811945"/>
              <a:gd name="connsiteY63" fmla="*/ 522514 h 1247292"/>
              <a:gd name="connsiteX64" fmla="*/ 1516977 w 1811945"/>
              <a:gd name="connsiteY64" fmla="*/ 509873 h 1247292"/>
              <a:gd name="connsiteX65" fmla="*/ 1508550 w 1811945"/>
              <a:gd name="connsiteY65" fmla="*/ 497231 h 1247292"/>
              <a:gd name="connsiteX66" fmla="*/ 1504336 w 1811945"/>
              <a:gd name="connsiteY66" fmla="*/ 480376 h 1247292"/>
              <a:gd name="connsiteX67" fmla="*/ 1626537 w 1811945"/>
              <a:gd name="connsiteY67" fmla="*/ 467734 h 1247292"/>
              <a:gd name="connsiteX68" fmla="*/ 1677103 w 1811945"/>
              <a:gd name="connsiteY68" fmla="*/ 463520 h 1247292"/>
              <a:gd name="connsiteX69" fmla="*/ 1660247 w 1811945"/>
              <a:gd name="connsiteY69" fmla="*/ 417168 h 1247292"/>
              <a:gd name="connsiteX70" fmla="*/ 1601254 w 1811945"/>
              <a:gd name="connsiteY70" fmla="*/ 358175 h 1247292"/>
              <a:gd name="connsiteX71" fmla="*/ 1584398 w 1811945"/>
              <a:gd name="connsiteY71" fmla="*/ 337106 h 1247292"/>
              <a:gd name="connsiteX72" fmla="*/ 1664461 w 1811945"/>
              <a:gd name="connsiteY72" fmla="*/ 337106 h 1247292"/>
              <a:gd name="connsiteX73" fmla="*/ 1811945 w 1811945"/>
              <a:gd name="connsiteY73" fmla="*/ 345533 h 1247292"/>
              <a:gd name="connsiteX74" fmla="*/ 1795090 w 1811945"/>
              <a:gd name="connsiteY74" fmla="*/ 324464 h 1247292"/>
              <a:gd name="connsiteX75" fmla="*/ 1774021 w 1811945"/>
              <a:gd name="connsiteY75" fmla="*/ 311823 h 1247292"/>
              <a:gd name="connsiteX76" fmla="*/ 1731882 w 1811945"/>
              <a:gd name="connsiteY76" fmla="*/ 294967 h 1247292"/>
              <a:gd name="connsiteX77" fmla="*/ 1715027 w 1811945"/>
              <a:gd name="connsiteY77" fmla="*/ 282326 h 1247292"/>
              <a:gd name="connsiteX78" fmla="*/ 1702385 w 1811945"/>
              <a:gd name="connsiteY78" fmla="*/ 273898 h 1247292"/>
              <a:gd name="connsiteX79" fmla="*/ 1689744 w 1811945"/>
              <a:gd name="connsiteY79" fmla="*/ 248615 h 1247292"/>
              <a:gd name="connsiteX80" fmla="*/ 1702385 w 1811945"/>
              <a:gd name="connsiteY80" fmla="*/ 160125 h 1247292"/>
              <a:gd name="connsiteX81" fmla="*/ 1706599 w 1811945"/>
              <a:gd name="connsiteY81" fmla="*/ 122201 h 1247292"/>
              <a:gd name="connsiteX82" fmla="*/ 1710813 w 1811945"/>
              <a:gd name="connsiteY82" fmla="*/ 71635 h 1247292"/>
              <a:gd name="connsiteX83" fmla="*/ 1715027 w 1811945"/>
              <a:gd name="connsiteY83" fmla="*/ 58993 h 1247292"/>
              <a:gd name="connsiteX84" fmla="*/ 1740310 w 1811945"/>
              <a:gd name="connsiteY84" fmla="*/ 0 h 124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811945" h="1247292">
                <a:moveTo>
                  <a:pt x="0" y="1205154"/>
                </a:moveTo>
                <a:cubicBezTo>
                  <a:pt x="38677" y="1166477"/>
                  <a:pt x="20998" y="1180978"/>
                  <a:pt x="50566" y="1158802"/>
                </a:cubicBezTo>
                <a:cubicBezTo>
                  <a:pt x="57589" y="1147565"/>
                  <a:pt x="64521" y="1136270"/>
                  <a:pt x="71635" y="1125091"/>
                </a:cubicBezTo>
                <a:cubicBezTo>
                  <a:pt x="74354" y="1120818"/>
                  <a:pt x="75849" y="1115259"/>
                  <a:pt x="80063" y="1112450"/>
                </a:cubicBezTo>
                <a:lnTo>
                  <a:pt x="92704" y="1104022"/>
                </a:lnTo>
                <a:cubicBezTo>
                  <a:pt x="96918" y="1106831"/>
                  <a:pt x="102537" y="1108236"/>
                  <a:pt x="105346" y="1112450"/>
                </a:cubicBezTo>
                <a:cubicBezTo>
                  <a:pt x="114057" y="1125516"/>
                  <a:pt x="112369" y="1147565"/>
                  <a:pt x="126415" y="1154588"/>
                </a:cubicBezTo>
                <a:lnTo>
                  <a:pt x="143270" y="1163015"/>
                </a:lnTo>
                <a:cubicBezTo>
                  <a:pt x="156459" y="1189392"/>
                  <a:pt x="159569" y="1202047"/>
                  <a:pt x="181195" y="1222009"/>
                </a:cubicBezTo>
                <a:cubicBezTo>
                  <a:pt x="191516" y="1231536"/>
                  <a:pt x="214905" y="1247292"/>
                  <a:pt x="214905" y="1247292"/>
                </a:cubicBezTo>
                <a:cubicBezTo>
                  <a:pt x="233903" y="1241864"/>
                  <a:pt x="255940" y="1238809"/>
                  <a:pt x="269685" y="1222009"/>
                </a:cubicBezTo>
                <a:cubicBezTo>
                  <a:pt x="276459" y="1213730"/>
                  <a:pt x="278113" y="1202344"/>
                  <a:pt x="282327" y="1192512"/>
                </a:cubicBezTo>
                <a:cubicBezTo>
                  <a:pt x="285136" y="1167229"/>
                  <a:pt x="284333" y="1141278"/>
                  <a:pt x="290754" y="1116663"/>
                </a:cubicBezTo>
                <a:cubicBezTo>
                  <a:pt x="293024" y="1107960"/>
                  <a:pt x="298615" y="1095594"/>
                  <a:pt x="307609" y="1095594"/>
                </a:cubicBezTo>
                <a:cubicBezTo>
                  <a:pt x="322070" y="1095594"/>
                  <a:pt x="332892" y="1109640"/>
                  <a:pt x="345534" y="1116663"/>
                </a:cubicBezTo>
                <a:cubicBezTo>
                  <a:pt x="386837" y="1199269"/>
                  <a:pt x="353319" y="1141062"/>
                  <a:pt x="387672" y="1188298"/>
                </a:cubicBezTo>
                <a:cubicBezTo>
                  <a:pt x="393629" y="1196490"/>
                  <a:pt x="396957" y="1206852"/>
                  <a:pt x="404527" y="1213581"/>
                </a:cubicBezTo>
                <a:cubicBezTo>
                  <a:pt x="410181" y="1218606"/>
                  <a:pt x="418574" y="1219200"/>
                  <a:pt x="425597" y="1222009"/>
                </a:cubicBezTo>
                <a:cubicBezTo>
                  <a:pt x="446666" y="1217795"/>
                  <a:pt x="469386" y="1218565"/>
                  <a:pt x="488804" y="1209367"/>
                </a:cubicBezTo>
                <a:cubicBezTo>
                  <a:pt x="497957" y="1205031"/>
                  <a:pt x="500448" y="1192770"/>
                  <a:pt x="505659" y="1184085"/>
                </a:cubicBezTo>
                <a:cubicBezTo>
                  <a:pt x="529800" y="1143850"/>
                  <a:pt x="524094" y="1155378"/>
                  <a:pt x="535156" y="1116663"/>
                </a:cubicBezTo>
                <a:cubicBezTo>
                  <a:pt x="536561" y="1102617"/>
                  <a:pt x="525751" y="1078239"/>
                  <a:pt x="539370" y="1074525"/>
                </a:cubicBezTo>
                <a:cubicBezTo>
                  <a:pt x="543984" y="1073267"/>
                  <a:pt x="591668" y="1112150"/>
                  <a:pt x="602577" y="1120877"/>
                </a:cubicBezTo>
                <a:cubicBezTo>
                  <a:pt x="605386" y="1126495"/>
                  <a:pt x="608406" y="1132013"/>
                  <a:pt x="611005" y="1137732"/>
                </a:cubicBezTo>
                <a:cubicBezTo>
                  <a:pt x="619914" y="1157332"/>
                  <a:pt x="627020" y="1182248"/>
                  <a:pt x="644715" y="1196726"/>
                </a:cubicBezTo>
                <a:cubicBezTo>
                  <a:pt x="651590" y="1202351"/>
                  <a:pt x="661570" y="1202345"/>
                  <a:pt x="669998" y="1205154"/>
                </a:cubicBezTo>
                <a:cubicBezTo>
                  <a:pt x="681235" y="1196726"/>
                  <a:pt x="693355" y="1189362"/>
                  <a:pt x="703709" y="1179871"/>
                </a:cubicBezTo>
                <a:cubicBezTo>
                  <a:pt x="718065" y="1166711"/>
                  <a:pt x="728155" y="1145518"/>
                  <a:pt x="737420" y="1129305"/>
                </a:cubicBezTo>
                <a:cubicBezTo>
                  <a:pt x="738372" y="1122164"/>
                  <a:pt x="746233" y="1037747"/>
                  <a:pt x="758489" y="1023959"/>
                </a:cubicBezTo>
                <a:cubicBezTo>
                  <a:pt x="763247" y="1018606"/>
                  <a:pt x="772535" y="1026768"/>
                  <a:pt x="779558" y="1028173"/>
                </a:cubicBezTo>
                <a:cubicBezTo>
                  <a:pt x="800301" y="1042003"/>
                  <a:pt x="800961" y="1039656"/>
                  <a:pt x="813268" y="1074525"/>
                </a:cubicBezTo>
                <a:cubicBezTo>
                  <a:pt x="817037" y="1085204"/>
                  <a:pt x="815880" y="1097025"/>
                  <a:pt x="817482" y="1108236"/>
                </a:cubicBezTo>
                <a:cubicBezTo>
                  <a:pt x="818690" y="1116694"/>
                  <a:pt x="817875" y="1125877"/>
                  <a:pt x="821696" y="1133519"/>
                </a:cubicBezTo>
                <a:cubicBezTo>
                  <a:pt x="823961" y="1138049"/>
                  <a:pt x="830447" y="1138704"/>
                  <a:pt x="834338" y="1141946"/>
                </a:cubicBezTo>
                <a:cubicBezTo>
                  <a:pt x="838916" y="1145761"/>
                  <a:pt x="842765" y="1150374"/>
                  <a:pt x="846979" y="1154588"/>
                </a:cubicBezTo>
                <a:cubicBezTo>
                  <a:pt x="890258" y="1146950"/>
                  <a:pt x="921176" y="1155614"/>
                  <a:pt x="943897" y="1116663"/>
                </a:cubicBezTo>
                <a:cubicBezTo>
                  <a:pt x="948202" y="1109283"/>
                  <a:pt x="946706" y="1099808"/>
                  <a:pt x="948111" y="1091380"/>
                </a:cubicBezTo>
                <a:cubicBezTo>
                  <a:pt x="950500" y="1053160"/>
                  <a:pt x="948174" y="1024838"/>
                  <a:pt x="960752" y="990249"/>
                </a:cubicBezTo>
                <a:cubicBezTo>
                  <a:pt x="962483" y="985489"/>
                  <a:pt x="966371" y="981821"/>
                  <a:pt x="969180" y="977607"/>
                </a:cubicBezTo>
                <a:cubicBezTo>
                  <a:pt x="973394" y="984630"/>
                  <a:pt x="978158" y="991351"/>
                  <a:pt x="981821" y="998676"/>
                </a:cubicBezTo>
                <a:cubicBezTo>
                  <a:pt x="990700" y="1016434"/>
                  <a:pt x="993149" y="1041781"/>
                  <a:pt x="1015532" y="1049242"/>
                </a:cubicBezTo>
                <a:cubicBezTo>
                  <a:pt x="1026275" y="1052823"/>
                  <a:pt x="1038006" y="1052051"/>
                  <a:pt x="1049243" y="1053456"/>
                </a:cubicBezTo>
                <a:cubicBezTo>
                  <a:pt x="1180956" y="1044048"/>
                  <a:pt x="1173782" y="1084089"/>
                  <a:pt x="1163016" y="981821"/>
                </a:cubicBezTo>
                <a:cubicBezTo>
                  <a:pt x="1162410" y="976062"/>
                  <a:pt x="1160207" y="970584"/>
                  <a:pt x="1158802" y="964966"/>
                </a:cubicBezTo>
                <a:cubicBezTo>
                  <a:pt x="1160207" y="953729"/>
                  <a:pt x="1152446" y="935320"/>
                  <a:pt x="1163016" y="931255"/>
                </a:cubicBezTo>
                <a:cubicBezTo>
                  <a:pt x="1190657" y="920624"/>
                  <a:pt x="1211703" y="943569"/>
                  <a:pt x="1230437" y="956538"/>
                </a:cubicBezTo>
                <a:cubicBezTo>
                  <a:pt x="1242929" y="965186"/>
                  <a:pt x="1268362" y="981821"/>
                  <a:pt x="1268362" y="981821"/>
                </a:cubicBezTo>
                <a:cubicBezTo>
                  <a:pt x="1300668" y="977607"/>
                  <a:pt x="1335621" y="982661"/>
                  <a:pt x="1365280" y="969179"/>
                </a:cubicBezTo>
                <a:cubicBezTo>
                  <a:pt x="1371255" y="966463"/>
                  <a:pt x="1353970" y="917285"/>
                  <a:pt x="1352638" y="914400"/>
                </a:cubicBezTo>
                <a:cubicBezTo>
                  <a:pt x="1304229" y="809513"/>
                  <a:pt x="1362806" y="955851"/>
                  <a:pt x="1327355" y="855406"/>
                </a:cubicBezTo>
                <a:cubicBezTo>
                  <a:pt x="1322320" y="841140"/>
                  <a:pt x="1310500" y="813268"/>
                  <a:pt x="1310500" y="813268"/>
                </a:cubicBezTo>
                <a:cubicBezTo>
                  <a:pt x="1313309" y="800627"/>
                  <a:pt x="1307210" y="780858"/>
                  <a:pt x="1318927" y="775344"/>
                </a:cubicBezTo>
                <a:cubicBezTo>
                  <a:pt x="1331524" y="769416"/>
                  <a:pt x="1416060" y="785211"/>
                  <a:pt x="1432701" y="787985"/>
                </a:cubicBezTo>
                <a:cubicBezTo>
                  <a:pt x="1439724" y="790794"/>
                  <a:pt x="1447005" y="793030"/>
                  <a:pt x="1453770" y="796413"/>
                </a:cubicBezTo>
                <a:cubicBezTo>
                  <a:pt x="1458300" y="798678"/>
                  <a:pt x="1466411" y="809904"/>
                  <a:pt x="1466411" y="804840"/>
                </a:cubicBezTo>
                <a:cubicBezTo>
                  <a:pt x="1466411" y="763768"/>
                  <a:pt x="1453776" y="749235"/>
                  <a:pt x="1441128" y="716350"/>
                </a:cubicBezTo>
                <a:cubicBezTo>
                  <a:pt x="1427452" y="680791"/>
                  <a:pt x="1439709" y="701578"/>
                  <a:pt x="1424273" y="678426"/>
                </a:cubicBezTo>
                <a:cubicBezTo>
                  <a:pt x="1419090" y="657692"/>
                  <a:pt x="1413711" y="652699"/>
                  <a:pt x="1436915" y="632073"/>
                </a:cubicBezTo>
                <a:cubicBezTo>
                  <a:pt x="1442268" y="627315"/>
                  <a:pt x="1450961" y="629264"/>
                  <a:pt x="1457984" y="627860"/>
                </a:cubicBezTo>
                <a:cubicBezTo>
                  <a:pt x="1460672" y="628935"/>
                  <a:pt x="1485093" y="639181"/>
                  <a:pt x="1491694" y="640501"/>
                </a:cubicBezTo>
                <a:cubicBezTo>
                  <a:pt x="1501433" y="642449"/>
                  <a:pt x="1511359" y="643310"/>
                  <a:pt x="1521191" y="644715"/>
                </a:cubicBezTo>
                <a:cubicBezTo>
                  <a:pt x="1533832" y="640501"/>
                  <a:pt x="1556832" y="645201"/>
                  <a:pt x="1559115" y="632073"/>
                </a:cubicBezTo>
                <a:cubicBezTo>
                  <a:pt x="1564076" y="603545"/>
                  <a:pt x="1545574" y="575758"/>
                  <a:pt x="1538046" y="547797"/>
                </a:cubicBezTo>
                <a:cubicBezTo>
                  <a:pt x="1535737" y="539219"/>
                  <a:pt x="1533933" y="530280"/>
                  <a:pt x="1529619" y="522514"/>
                </a:cubicBezTo>
                <a:cubicBezTo>
                  <a:pt x="1526725" y="517305"/>
                  <a:pt x="1520792" y="514451"/>
                  <a:pt x="1516977" y="509873"/>
                </a:cubicBezTo>
                <a:cubicBezTo>
                  <a:pt x="1513735" y="505982"/>
                  <a:pt x="1511359" y="501445"/>
                  <a:pt x="1508550" y="497231"/>
                </a:cubicBezTo>
                <a:cubicBezTo>
                  <a:pt x="1507145" y="491613"/>
                  <a:pt x="1504336" y="486167"/>
                  <a:pt x="1504336" y="480376"/>
                </a:cubicBezTo>
                <a:cubicBezTo>
                  <a:pt x="1504336" y="424850"/>
                  <a:pt x="1596253" y="466652"/>
                  <a:pt x="1626537" y="467734"/>
                </a:cubicBezTo>
                <a:cubicBezTo>
                  <a:pt x="1643392" y="466329"/>
                  <a:pt x="1667721" y="477593"/>
                  <a:pt x="1677103" y="463520"/>
                </a:cubicBezTo>
                <a:cubicBezTo>
                  <a:pt x="1686222" y="449841"/>
                  <a:pt x="1667939" y="431698"/>
                  <a:pt x="1660247" y="417168"/>
                </a:cubicBezTo>
                <a:cubicBezTo>
                  <a:pt x="1649330" y="396547"/>
                  <a:pt x="1615032" y="371953"/>
                  <a:pt x="1601254" y="358175"/>
                </a:cubicBezTo>
                <a:cubicBezTo>
                  <a:pt x="1594894" y="351815"/>
                  <a:pt x="1590017" y="344129"/>
                  <a:pt x="1584398" y="337106"/>
                </a:cubicBezTo>
                <a:cubicBezTo>
                  <a:pt x="1616897" y="315440"/>
                  <a:pt x="1587486" y="331069"/>
                  <a:pt x="1664461" y="337106"/>
                </a:cubicBezTo>
                <a:cubicBezTo>
                  <a:pt x="1713552" y="340956"/>
                  <a:pt x="1762784" y="342724"/>
                  <a:pt x="1811945" y="345533"/>
                </a:cubicBezTo>
                <a:cubicBezTo>
                  <a:pt x="1806327" y="338510"/>
                  <a:pt x="1801812" y="330439"/>
                  <a:pt x="1795090" y="324464"/>
                </a:cubicBezTo>
                <a:cubicBezTo>
                  <a:pt x="1788969" y="319023"/>
                  <a:pt x="1781346" y="315486"/>
                  <a:pt x="1774021" y="311823"/>
                </a:cubicBezTo>
                <a:cubicBezTo>
                  <a:pt x="1754830" y="302227"/>
                  <a:pt x="1748698" y="300572"/>
                  <a:pt x="1731882" y="294967"/>
                </a:cubicBezTo>
                <a:cubicBezTo>
                  <a:pt x="1726264" y="290753"/>
                  <a:pt x="1720742" y="286408"/>
                  <a:pt x="1715027" y="282326"/>
                </a:cubicBezTo>
                <a:cubicBezTo>
                  <a:pt x="1710906" y="279382"/>
                  <a:pt x="1705966" y="277479"/>
                  <a:pt x="1702385" y="273898"/>
                </a:cubicBezTo>
                <a:cubicBezTo>
                  <a:pt x="1694217" y="265730"/>
                  <a:pt x="1693171" y="258896"/>
                  <a:pt x="1689744" y="248615"/>
                </a:cubicBezTo>
                <a:cubicBezTo>
                  <a:pt x="1699760" y="158476"/>
                  <a:pt x="1686608" y="270571"/>
                  <a:pt x="1702385" y="160125"/>
                </a:cubicBezTo>
                <a:cubicBezTo>
                  <a:pt x="1704184" y="147534"/>
                  <a:pt x="1705393" y="134863"/>
                  <a:pt x="1706599" y="122201"/>
                </a:cubicBezTo>
                <a:cubicBezTo>
                  <a:pt x="1708203" y="105363"/>
                  <a:pt x="1708578" y="88400"/>
                  <a:pt x="1710813" y="71635"/>
                </a:cubicBezTo>
                <a:cubicBezTo>
                  <a:pt x="1711400" y="67232"/>
                  <a:pt x="1713336" y="63100"/>
                  <a:pt x="1715027" y="58993"/>
                </a:cubicBezTo>
                <a:cubicBezTo>
                  <a:pt x="1723173" y="39210"/>
                  <a:pt x="1740310" y="0"/>
                  <a:pt x="1740310" y="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3082063" flipH="1">
            <a:off x="6522898" y="1233738"/>
            <a:ext cx="792804" cy="538378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04800" y="2241620"/>
            <a:ext cx="489147" cy="42538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04800" y="2775020"/>
            <a:ext cx="489147" cy="4253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4800" y="1752600"/>
            <a:ext cx="489147" cy="425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14400" y="2209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Not backtracked from (</a:t>
            </a:r>
            <a:r>
              <a:rPr lang="en-US" dirty="0" err="1" smtClean="0">
                <a:latin typeface="Arial Narrow" pitchFamily="34" charset="0"/>
              </a:rPr>
              <a:t>Unfinsihed</a:t>
            </a:r>
            <a:r>
              <a:rPr lang="en-US" dirty="0" smtClean="0">
                <a:latin typeface="Arial Narrow" pitchFamily="34" charset="0"/>
              </a:rPr>
              <a:t>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4400" y="2743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B</a:t>
            </a:r>
            <a:r>
              <a:rPr lang="en-US" dirty="0" smtClean="0">
                <a:latin typeface="Arial Narrow" pitchFamily="34" charset="0"/>
              </a:rPr>
              <a:t>acktracked from (Finished)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62200" y="3962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Back Edge =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Target is grey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000" y="60960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(1 (2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latin typeface="Arial Narrow" pitchFamily="34" charset="0"/>
              </a:rPr>
              <a:t>(3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latin typeface="Arial Narrow" pitchFamily="34" charset="0"/>
              </a:rPr>
              <a:t>(4 4) </a:t>
            </a:r>
            <a:r>
              <a:rPr lang="en-US" sz="2800" dirty="0" smtClean="0">
                <a:solidFill>
                  <a:srgbClr val="000000"/>
                </a:solidFill>
                <a:latin typeface="Arial Narrow" pitchFamily="34" charset="0"/>
              </a:rPr>
              <a:t>(5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rial Narrow" pitchFamily="34" charset="0"/>
              </a:rPr>
              <a:t>(6 6) (7 7) 5) 3) 2) (8 (9 9) (10 10) 8) 1) </a:t>
            </a:r>
            <a:endParaRPr lang="en-US" sz="2800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05600" y="2438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Back Edge =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Target is grey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34200" y="457200"/>
            <a:ext cx="175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Cross Edge = 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BEF6173D-402E-4B51-929F-42C1B7958311}"/>
              </a:ext>
            </a:extLst>
          </p:cNvPr>
          <p:cNvSpPr txBox="1"/>
          <p:nvPr/>
        </p:nvSpPr>
        <p:spPr>
          <a:xfrm>
            <a:off x="7239000" y="7620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arget black non-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o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verlapping interval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90800" y="4876800"/>
            <a:ext cx="175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Cross Edge = 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638800" y="5449669"/>
            <a:ext cx="175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Forward Edge = 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EF6173D-402E-4B51-929F-42C1B7958311}"/>
              </a:ext>
            </a:extLst>
          </p:cNvPr>
          <p:cNvSpPr txBox="1"/>
          <p:nvPr/>
        </p:nvSpPr>
        <p:spPr>
          <a:xfrm>
            <a:off x="7162800" y="53340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arget black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overlapping interval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239000" y="5068669"/>
            <a:ext cx="175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Forward Edge = 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038600" y="19812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4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019800" y="10668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6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467600" y="150489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7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29200" y="28956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3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324600" y="48006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1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248400" y="22098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5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391400" y="31242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9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153400" y="3581400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10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459494" y="41910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8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BEF6173D-402E-4B51-929F-42C1B7958311}"/>
              </a:ext>
            </a:extLst>
          </p:cNvPr>
          <p:cNvSpPr txBox="1"/>
          <p:nvPr/>
        </p:nvSpPr>
        <p:spPr>
          <a:xfrm>
            <a:off x="3886200" y="48006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arget black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Non-overlapping interval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04800" y="990600"/>
            <a:ext cx="4876800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How to detect edge types? Tree, Back, Forward, Cross..</a:t>
            </a:r>
          </a:p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791200" y="38862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14400" y="1752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Not Discovered (Undiscovered) </a:t>
            </a:r>
            <a:endParaRPr lang="en-US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160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57054" y="51677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782331" y="415393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09254" y="31103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42454" y="21197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05300" y="2318612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92398" y="15863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154" y="112136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76254" y="44819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14454" y="37961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39446" y="33389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2397739" y="2509963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3464539" y="3500563"/>
            <a:ext cx="395907" cy="7203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4237616" y="4544184"/>
            <a:ext cx="486138" cy="62353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3464539" y="2708857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4380854" y="1578569"/>
            <a:ext cx="191146" cy="74004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4760585" y="1976563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4912339" y="4872163"/>
            <a:ext cx="842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5906146" y="3796118"/>
            <a:ext cx="36808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6131539" y="4186363"/>
            <a:ext cx="461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1834861" y="2499426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4345983" y="2786145"/>
            <a:ext cx="529671" cy="1526583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 rot="11547755">
            <a:off x="3394278" y="1403694"/>
            <a:ext cx="529671" cy="1718502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 rot="1018373">
            <a:off x="4789533" y="1908484"/>
            <a:ext cx="897844" cy="2519376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 rot="2700992">
            <a:off x="5646717" y="3813042"/>
            <a:ext cx="529671" cy="220266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12204401">
            <a:off x="4917246" y="3558561"/>
            <a:ext cx="529671" cy="1647956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2F07E20-E82E-4300-B6BA-6D573112409B}"/>
              </a:ext>
            </a:extLst>
          </p:cNvPr>
          <p:cNvSpPr txBox="1"/>
          <p:nvPr/>
        </p:nvSpPr>
        <p:spPr>
          <a:xfrm>
            <a:off x="4571720" y="5284029"/>
            <a:ext cx="22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CD203D10-8C33-4102-9FF9-B8B1A991F4EF}"/>
              </a:ext>
            </a:extLst>
          </p:cNvPr>
          <p:cNvSpPr/>
          <p:nvPr/>
        </p:nvSpPr>
        <p:spPr>
          <a:xfrm>
            <a:off x="4658824" y="5178417"/>
            <a:ext cx="139468" cy="139468"/>
          </a:xfrm>
          <a:prstGeom prst="ellipse">
            <a:avLst/>
          </a:prstGeom>
          <a:solidFill>
            <a:srgbClr val="FF0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5687A1EF-3B22-4D47-AE73-437CA4A98629}"/>
                  </a:ext>
                </a:extLst>
              </p:cNvPr>
              <p:cNvSpPr txBox="1"/>
              <p:nvPr/>
            </p:nvSpPr>
            <p:spPr>
              <a:xfrm>
                <a:off x="4137832" y="5255586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87A1EF-3B22-4D47-AE73-437CA4A98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832" y="5255586"/>
                <a:ext cx="304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B3C77011-3263-4273-8E6C-015F984EEE36}"/>
              </a:ext>
            </a:extLst>
          </p:cNvPr>
          <p:cNvCxnSpPr/>
          <p:nvPr/>
        </p:nvCxnSpPr>
        <p:spPr>
          <a:xfrm>
            <a:off x="4431607" y="5054471"/>
            <a:ext cx="183793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A29CB063-9691-4CEF-B396-54BAE9359D4C}"/>
              </a:ext>
            </a:extLst>
          </p:cNvPr>
          <p:cNvGrpSpPr/>
          <p:nvPr/>
        </p:nvGrpSpPr>
        <p:grpSpPr>
          <a:xfrm>
            <a:off x="4403090" y="4779053"/>
            <a:ext cx="152400" cy="114300"/>
            <a:chOff x="1447800" y="443154"/>
            <a:chExt cx="152400" cy="1143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8781F1DB-04C9-409D-8886-8A06CA19CD92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0C11814B-076A-4907-823A-0BB0CCA24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8A336B21-D350-43DD-A6D3-E2268E3EB87A}"/>
                  </a:ext>
                </a:extLst>
              </p:cNvPr>
              <p:cNvSpPr txBox="1"/>
              <p:nvPr/>
            </p:nvSpPr>
            <p:spPr>
              <a:xfrm>
                <a:off x="3928448" y="4210017"/>
                <a:ext cx="457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A336B21-D350-43DD-A6D3-E2268E3EB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448" y="4210017"/>
                <a:ext cx="457200" cy="381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Smiley Face 59">
            <a:extLst>
              <a:ext uri="{FF2B5EF4-FFF2-40B4-BE49-F238E27FC236}">
                <a16:creationId xmlns:a16="http://schemas.microsoft.com/office/drawing/2014/main" xmlns="" id="{1E20424C-C3AD-40E3-B77B-B35FE57A2559}"/>
              </a:ext>
            </a:extLst>
          </p:cNvPr>
          <p:cNvSpPr/>
          <p:nvPr/>
        </p:nvSpPr>
        <p:spPr>
          <a:xfrm>
            <a:off x="4482132" y="5260706"/>
            <a:ext cx="175164" cy="158732"/>
          </a:xfrm>
          <a:prstGeom prst="smileyFace">
            <a:avLst/>
          </a:prstGeom>
          <a:noFill/>
          <a:ln w="19050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4430AB58-02C9-4862-BC27-71B555233571}"/>
              </a:ext>
            </a:extLst>
          </p:cNvPr>
          <p:cNvGrpSpPr/>
          <p:nvPr/>
        </p:nvGrpSpPr>
        <p:grpSpPr>
          <a:xfrm>
            <a:off x="314480" y="848163"/>
            <a:ext cx="3108247" cy="369332"/>
            <a:chOff x="520084" y="829840"/>
            <a:chExt cx="3108247" cy="369332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xmlns="" id="{D1042AAB-B3A8-49DB-BC86-D95347D8B5F9}"/>
                </a:ext>
              </a:extLst>
            </p:cNvPr>
            <p:cNvSpPr/>
            <p:nvPr/>
          </p:nvSpPr>
          <p:spPr>
            <a:xfrm>
              <a:off x="520084" y="976074"/>
              <a:ext cx="139468" cy="139468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2AA7A233-2285-44E9-B9AF-5DAA32C41BD0}"/>
                </a:ext>
              </a:extLst>
            </p:cNvPr>
            <p:cNvSpPr txBox="1"/>
            <p:nvPr/>
          </p:nvSpPr>
          <p:spPr>
            <a:xfrm>
              <a:off x="795402" y="829840"/>
              <a:ext cx="2832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itchFamily="34" charset="0"/>
                </a:rPr>
                <a:t>= your 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C</a:t>
              </a:r>
              <a:r>
                <a:rPr lang="en-US" dirty="0">
                  <a:latin typeface="Arial Narrow" pitchFamily="34" charset="0"/>
                </a:rPr>
                <a:t>enter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o</a:t>
              </a:r>
              <a:r>
                <a:rPr lang="en-US" dirty="0">
                  <a:latin typeface="Arial Narrow" pitchFamily="34" charset="0"/>
                </a:rPr>
                <a:t>f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A</a:t>
              </a:r>
              <a:r>
                <a:rPr lang="en-US" dirty="0">
                  <a:latin typeface="Arial Narrow" pitchFamily="34" charset="0"/>
                </a:rPr>
                <a:t>ctivity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 </a:t>
              </a:r>
              <a:endParaRPr lang="en-US" dirty="0">
                <a:latin typeface="Arial Narrow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7F6351FB-A98F-46A1-8B73-168CE7B9A872}"/>
              </a:ext>
            </a:extLst>
          </p:cNvPr>
          <p:cNvGrpSpPr/>
          <p:nvPr/>
        </p:nvGrpSpPr>
        <p:grpSpPr>
          <a:xfrm>
            <a:off x="304800" y="1230868"/>
            <a:ext cx="2664832" cy="369332"/>
            <a:chOff x="512804" y="434246"/>
            <a:chExt cx="2664832" cy="369332"/>
          </a:xfrm>
        </p:grpSpPr>
        <p:sp>
          <p:nvSpPr>
            <p:cNvPr id="66" name="Smiley Face 65">
              <a:extLst>
                <a:ext uri="{FF2B5EF4-FFF2-40B4-BE49-F238E27FC236}">
                  <a16:creationId xmlns:a16="http://schemas.microsoft.com/office/drawing/2014/main" xmlns="" id="{CC79137F-D413-41C0-83CD-7DE52AD2B4BC}"/>
                </a:ext>
              </a:extLst>
            </p:cNvPr>
            <p:cNvSpPr/>
            <p:nvPr/>
          </p:nvSpPr>
          <p:spPr>
            <a:xfrm>
              <a:off x="512804" y="537353"/>
              <a:ext cx="175164" cy="158732"/>
            </a:xfrm>
            <a:prstGeom prst="smileyFace">
              <a:avLst/>
            </a:prstGeom>
            <a:noFill/>
            <a:ln w="19050">
              <a:solidFill>
                <a:srgbClr val="0000F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C92CD24B-C422-4AAD-AA1C-757E8A518CA4}"/>
                </a:ext>
              </a:extLst>
            </p:cNvPr>
            <p:cNvSpPr txBox="1"/>
            <p:nvPr/>
          </p:nvSpPr>
          <p:spPr>
            <a:xfrm>
              <a:off x="788730" y="434246"/>
              <a:ext cx="2388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Arial Narrow" pitchFamily="34" charset="0"/>
                </a:rPr>
                <a:t>= you   (for coolness only)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AC9AEE1D-5F12-4BFD-864C-B8CB34D163BA}"/>
                  </a:ext>
                </a:extLst>
              </p:cNvPr>
              <p:cNvSpPr txBox="1"/>
              <p:nvPr/>
            </p:nvSpPr>
            <p:spPr>
              <a:xfrm>
                <a:off x="4177143" y="4360400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C9AEE1D-5F12-4BFD-864C-B8CB34D16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143" y="4360400"/>
                <a:ext cx="41974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570C499-530C-465F-8A50-C0B70CE0F3AA}"/>
              </a:ext>
            </a:extLst>
          </p:cNvPr>
          <p:cNvSpPr txBox="1"/>
          <p:nvPr/>
        </p:nvSpPr>
        <p:spPr>
          <a:xfrm>
            <a:off x="2590800" y="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00FF"/>
                </a:solidFill>
                <a:latin typeface="Arial Narrow" pitchFamily="34" charset="0"/>
              </a:rPr>
              <a:t>DFS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73FA4A-D82D-49F8-8EFC-419998258620}"/>
              </a:ext>
            </a:extLst>
          </p:cNvPr>
          <p:cNvSpPr txBox="1"/>
          <p:nvPr/>
        </p:nvSpPr>
        <p:spPr>
          <a:xfrm>
            <a:off x="5029200" y="-7178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5400" dirty="0">
                <a:latin typeface="Arial Narrow" pitchFamily="34" charset="0"/>
              </a:rPr>
              <a:t>(Visual)</a:t>
            </a:r>
            <a:endParaRPr lang="en-US" sz="5400" i="0" dirty="0">
              <a:latin typeface="Arial Narrow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E97BF3F1-B712-4156-B097-30099E9C0234}"/>
              </a:ext>
            </a:extLst>
          </p:cNvPr>
          <p:cNvSpPr/>
          <p:nvPr/>
        </p:nvSpPr>
        <p:spPr>
          <a:xfrm>
            <a:off x="3971750" y="4191846"/>
            <a:ext cx="139468" cy="139468"/>
          </a:xfrm>
          <a:prstGeom prst="ellipse">
            <a:avLst/>
          </a:prstGeom>
          <a:solidFill>
            <a:srgbClr val="FF0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miley Face 47">
            <a:extLst>
              <a:ext uri="{FF2B5EF4-FFF2-40B4-BE49-F238E27FC236}">
                <a16:creationId xmlns:a16="http://schemas.microsoft.com/office/drawing/2014/main" xmlns="" id="{DA3D1075-125D-474E-A167-FCA850BF0517}"/>
              </a:ext>
            </a:extLst>
          </p:cNvPr>
          <p:cNvSpPr/>
          <p:nvPr/>
        </p:nvSpPr>
        <p:spPr>
          <a:xfrm>
            <a:off x="3795058" y="4274135"/>
            <a:ext cx="175164" cy="158732"/>
          </a:xfrm>
          <a:prstGeom prst="smileyFace">
            <a:avLst/>
          </a:prstGeom>
          <a:noFill/>
          <a:ln w="19050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75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3" grpId="0"/>
      <p:bldP spid="60" grpId="0" animBg="1"/>
      <p:bldP spid="38" grpId="0"/>
      <p:bldP spid="47" grpId="0" animBg="1"/>
      <p:bldP spid="4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1828800" y="0"/>
            <a:ext cx="499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00FF"/>
                </a:solidFill>
                <a:latin typeface="Arial Narrow" pitchFamily="34" charset="0"/>
              </a:rPr>
              <a:t>Directed DFS Tree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62200" y="1066800"/>
            <a:ext cx="7162800" cy="4191000"/>
            <a:chOff x="2362200" y="1066800"/>
            <a:chExt cx="7162800" cy="4191000"/>
          </a:xfrm>
        </p:grpSpPr>
        <p:sp>
          <p:nvSpPr>
            <p:cNvPr id="2" name="Oval 1"/>
            <p:cNvSpPr/>
            <p:nvPr/>
          </p:nvSpPr>
          <p:spPr>
            <a:xfrm>
              <a:off x="6255457" y="4832420"/>
              <a:ext cx="489147" cy="425380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96432" y="3910765"/>
              <a:ext cx="489147" cy="425380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927771" y="2918212"/>
              <a:ext cx="489147" cy="425380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949477" y="1996556"/>
              <a:ext cx="489147" cy="425380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116293" y="2181608"/>
              <a:ext cx="489147" cy="425380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388313" y="1500280"/>
              <a:ext cx="489147" cy="425380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941005" y="1067691"/>
              <a:ext cx="489147" cy="425380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373508" y="4194351"/>
              <a:ext cx="489147" cy="425380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142168" y="3556282"/>
              <a:ext cx="489147" cy="4253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339754" y="3130902"/>
              <a:ext cx="489147" cy="4253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5" idx="5"/>
              <a:endCxn id="4" idx="1"/>
            </p:cNvCxnSpPr>
            <p:nvPr/>
          </p:nvCxnSpPr>
          <p:spPr>
            <a:xfrm>
              <a:off x="4366990" y="2359641"/>
              <a:ext cx="632416" cy="620866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5"/>
              <a:endCxn id="3" idx="1"/>
            </p:cNvCxnSpPr>
            <p:nvPr/>
          </p:nvCxnSpPr>
          <p:spPr>
            <a:xfrm>
              <a:off x="5345284" y="3281297"/>
              <a:ext cx="422781" cy="691763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3" idx="5"/>
              <a:endCxn id="2" idx="0"/>
            </p:cNvCxnSpPr>
            <p:nvPr/>
          </p:nvCxnSpPr>
          <p:spPr>
            <a:xfrm>
              <a:off x="6113945" y="4273849"/>
              <a:ext cx="386086" cy="558571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4" idx="7"/>
              <a:endCxn id="6" idx="3"/>
            </p:cNvCxnSpPr>
            <p:nvPr/>
          </p:nvCxnSpPr>
          <p:spPr>
            <a:xfrm flipV="1">
              <a:off x="5345284" y="2544692"/>
              <a:ext cx="842643" cy="43581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8" idx="4"/>
              <a:endCxn id="6" idx="0"/>
            </p:cNvCxnSpPr>
            <p:nvPr/>
          </p:nvCxnSpPr>
          <p:spPr>
            <a:xfrm>
              <a:off x="6185579" y="1493071"/>
              <a:ext cx="175288" cy="688537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6" idx="7"/>
              <a:endCxn id="7" idx="3"/>
            </p:cNvCxnSpPr>
            <p:nvPr/>
          </p:nvCxnSpPr>
          <p:spPr>
            <a:xfrm flipV="1">
              <a:off x="6533806" y="1863365"/>
              <a:ext cx="926141" cy="38053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" idx="7"/>
              <a:endCxn id="9" idx="3"/>
            </p:cNvCxnSpPr>
            <p:nvPr/>
          </p:nvCxnSpPr>
          <p:spPr>
            <a:xfrm flipV="1">
              <a:off x="6672970" y="4557436"/>
              <a:ext cx="772172" cy="33728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0"/>
              <a:endCxn id="11" idx="4"/>
            </p:cNvCxnSpPr>
            <p:nvPr/>
          </p:nvCxnSpPr>
          <p:spPr>
            <a:xfrm flipH="1" flipV="1">
              <a:off x="7584328" y="3556282"/>
              <a:ext cx="33754" cy="638069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9" idx="7"/>
              <a:endCxn id="10" idx="3"/>
            </p:cNvCxnSpPr>
            <p:nvPr/>
          </p:nvCxnSpPr>
          <p:spPr>
            <a:xfrm flipV="1">
              <a:off x="7791021" y="3919366"/>
              <a:ext cx="422781" cy="33728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35"/>
            <p:cNvSpPr/>
            <p:nvPr/>
          </p:nvSpPr>
          <p:spPr>
            <a:xfrm>
              <a:off x="3850810" y="2349837"/>
              <a:ext cx="1883522" cy="1896184"/>
            </a:xfrm>
            <a:custGeom>
              <a:avLst/>
              <a:gdLst>
                <a:gd name="connsiteX0" fmla="*/ 139881 w 2053922"/>
                <a:gd name="connsiteY0" fmla="*/ 0 h 2038028"/>
                <a:gd name="connsiteX1" fmla="*/ 8146 w 2053922"/>
                <a:gd name="connsiteY1" fmla="*/ 736170 h 2038028"/>
                <a:gd name="connsiteX2" fmla="*/ 349108 w 2053922"/>
                <a:gd name="connsiteY2" fmla="*/ 1394848 h 2038028"/>
                <a:gd name="connsiteX3" fmla="*/ 845054 w 2053922"/>
                <a:gd name="connsiteY3" fmla="*/ 1720312 h 2038028"/>
                <a:gd name="connsiteX4" fmla="*/ 1449488 w 2053922"/>
                <a:gd name="connsiteY4" fmla="*/ 1921790 h 2038028"/>
                <a:gd name="connsiteX5" fmla="*/ 2053922 w 2053922"/>
                <a:gd name="connsiteY5" fmla="*/ 2038028 h 2038028"/>
                <a:gd name="connsiteX6" fmla="*/ 2053922 w 2053922"/>
                <a:gd name="connsiteY6" fmla="*/ 2038028 h 2038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3922" h="2038028">
                  <a:moveTo>
                    <a:pt x="139881" y="0"/>
                  </a:moveTo>
                  <a:cubicBezTo>
                    <a:pt x="56578" y="251847"/>
                    <a:pt x="-26725" y="503695"/>
                    <a:pt x="8146" y="736170"/>
                  </a:cubicBezTo>
                  <a:cubicBezTo>
                    <a:pt x="43017" y="968645"/>
                    <a:pt x="209623" y="1230824"/>
                    <a:pt x="349108" y="1394848"/>
                  </a:cubicBezTo>
                  <a:cubicBezTo>
                    <a:pt x="488593" y="1558872"/>
                    <a:pt x="661658" y="1632488"/>
                    <a:pt x="845054" y="1720312"/>
                  </a:cubicBezTo>
                  <a:cubicBezTo>
                    <a:pt x="1028450" y="1808136"/>
                    <a:pt x="1248010" y="1868837"/>
                    <a:pt x="1449488" y="1921790"/>
                  </a:cubicBezTo>
                  <a:cubicBezTo>
                    <a:pt x="1650966" y="1974743"/>
                    <a:pt x="2053922" y="2038028"/>
                    <a:pt x="2053922" y="2038028"/>
                  </a:cubicBezTo>
                  <a:lnTo>
                    <a:pt x="2053922" y="2038028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  <a:headEnd type="none" w="med" len="med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6116294" y="2616601"/>
              <a:ext cx="523036" cy="1365060"/>
            </a:xfrm>
            <a:custGeom>
              <a:avLst/>
              <a:gdLst>
                <a:gd name="connsiteX0" fmla="*/ 395207 w 529671"/>
                <a:gd name="connsiteY0" fmla="*/ 0 h 1526583"/>
                <a:gd name="connsiteX1" fmla="*/ 526942 w 529671"/>
                <a:gd name="connsiteY1" fmla="*/ 526942 h 1526583"/>
                <a:gd name="connsiteX2" fmla="*/ 286718 w 529671"/>
                <a:gd name="connsiteY2" fmla="*/ 1208868 h 1526583"/>
                <a:gd name="connsiteX3" fmla="*/ 0 w 529671"/>
                <a:gd name="connsiteY3" fmla="*/ 1526583 h 1526583"/>
                <a:gd name="connsiteX4" fmla="*/ 0 w 529671"/>
                <a:gd name="connsiteY4" fmla="*/ 1526583 h 152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671" h="1526583">
                  <a:moveTo>
                    <a:pt x="395207" y="0"/>
                  </a:moveTo>
                  <a:cubicBezTo>
                    <a:pt x="470115" y="162732"/>
                    <a:pt x="545024" y="325464"/>
                    <a:pt x="526942" y="526942"/>
                  </a:cubicBezTo>
                  <a:cubicBezTo>
                    <a:pt x="508861" y="728420"/>
                    <a:pt x="374542" y="1042261"/>
                    <a:pt x="286718" y="1208868"/>
                  </a:cubicBezTo>
                  <a:cubicBezTo>
                    <a:pt x="198894" y="1375475"/>
                    <a:pt x="0" y="1526583"/>
                    <a:pt x="0" y="1526583"/>
                  </a:cubicBezTo>
                  <a:lnTo>
                    <a:pt x="0" y="1526583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  <a:headEnd type="none" w="med" len="med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380115" y="4888468"/>
                  <a:ext cx="4778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0115" y="4888468"/>
                  <a:ext cx="47788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664454" y="3930222"/>
                  <a:ext cx="5446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>
                    <a:solidFill>
                      <a:srgbClr val="FFFFFF"/>
                    </a:solidFill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4454" y="3930222"/>
                  <a:ext cx="54463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900029" y="2921098"/>
                  <a:ext cx="5446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>
                    <a:solidFill>
                      <a:srgbClr val="FFFFFF"/>
                    </a:solidFill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0029" y="2921098"/>
                  <a:ext cx="54463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937724" y="2016014"/>
                  <a:ext cx="5446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>
                    <a:solidFill>
                      <a:srgbClr val="FFFFFF"/>
                    </a:solidFill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7724" y="2016014"/>
                  <a:ext cx="54463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6094697" y="2201065"/>
                  <a:ext cx="5446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>
                    <a:solidFill>
                      <a:srgbClr val="FFFFFF"/>
                    </a:solidFill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4697" y="2201065"/>
                  <a:ext cx="54463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5923923" y="1108567"/>
                  <a:ext cx="5446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>
                    <a:solidFill>
                      <a:srgbClr val="FFFFFF"/>
                    </a:solidFill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3923" y="1108567"/>
                  <a:ext cx="54463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7384760" y="1519737"/>
                  <a:ext cx="5446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>
                    <a:solidFill>
                      <a:srgbClr val="FFFFFF"/>
                    </a:solidFill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4760" y="1519737"/>
                  <a:ext cx="54463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360571" y="4246062"/>
                  <a:ext cx="5446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571" y="4246062"/>
                  <a:ext cx="54463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7328889" y="3171778"/>
                  <a:ext cx="5446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8889" y="3171778"/>
                  <a:ext cx="54463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8142168" y="3582948"/>
                  <a:ext cx="5446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>
                    <a:solidFill>
                      <a:srgbClr val="FFFFFF"/>
                    </a:solidFill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2168" y="3582948"/>
                  <a:ext cx="544632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Freeform 44"/>
            <p:cNvSpPr/>
            <p:nvPr/>
          </p:nvSpPr>
          <p:spPr>
            <a:xfrm rot="8631544" flipH="1">
              <a:off x="6286060" y="3891632"/>
              <a:ext cx="1552555" cy="605436"/>
            </a:xfrm>
            <a:custGeom>
              <a:avLst/>
              <a:gdLst>
                <a:gd name="connsiteX0" fmla="*/ 0 w 1038386"/>
                <a:gd name="connsiteY0" fmla="*/ 38745 h 457309"/>
                <a:gd name="connsiteX1" fmla="*/ 61993 w 1038386"/>
                <a:gd name="connsiteY1" fmla="*/ 0 h 457309"/>
                <a:gd name="connsiteX2" fmla="*/ 100739 w 1038386"/>
                <a:gd name="connsiteY2" fmla="*/ 7749 h 457309"/>
                <a:gd name="connsiteX3" fmla="*/ 108488 w 1038386"/>
                <a:gd name="connsiteY3" fmla="*/ 30996 h 457309"/>
                <a:gd name="connsiteX4" fmla="*/ 123986 w 1038386"/>
                <a:gd name="connsiteY4" fmla="*/ 54244 h 457309"/>
                <a:gd name="connsiteX5" fmla="*/ 131735 w 1038386"/>
                <a:gd name="connsiteY5" fmla="*/ 85240 h 457309"/>
                <a:gd name="connsiteX6" fmla="*/ 162732 w 1038386"/>
                <a:gd name="connsiteY6" fmla="*/ 154983 h 457309"/>
                <a:gd name="connsiteX7" fmla="*/ 185979 w 1038386"/>
                <a:gd name="connsiteY7" fmla="*/ 170481 h 457309"/>
                <a:gd name="connsiteX8" fmla="*/ 209227 w 1038386"/>
                <a:gd name="connsiteY8" fmla="*/ 162732 h 457309"/>
                <a:gd name="connsiteX9" fmla="*/ 224725 w 1038386"/>
                <a:gd name="connsiteY9" fmla="*/ 116237 h 457309"/>
                <a:gd name="connsiteX10" fmla="*/ 240223 w 1038386"/>
                <a:gd name="connsiteY10" fmla="*/ 100738 h 457309"/>
                <a:gd name="connsiteX11" fmla="*/ 325464 w 1038386"/>
                <a:gd name="connsiteY11" fmla="*/ 108488 h 457309"/>
                <a:gd name="connsiteX12" fmla="*/ 356461 w 1038386"/>
                <a:gd name="connsiteY12" fmla="*/ 154983 h 457309"/>
                <a:gd name="connsiteX13" fmla="*/ 364210 w 1038386"/>
                <a:gd name="connsiteY13" fmla="*/ 193728 h 457309"/>
                <a:gd name="connsiteX14" fmla="*/ 379708 w 1038386"/>
                <a:gd name="connsiteY14" fmla="*/ 240223 h 457309"/>
                <a:gd name="connsiteX15" fmla="*/ 433952 w 1038386"/>
                <a:gd name="connsiteY15" fmla="*/ 232474 h 457309"/>
                <a:gd name="connsiteX16" fmla="*/ 464949 w 1038386"/>
                <a:gd name="connsiteY16" fmla="*/ 193728 h 457309"/>
                <a:gd name="connsiteX17" fmla="*/ 488196 w 1038386"/>
                <a:gd name="connsiteY17" fmla="*/ 185979 h 457309"/>
                <a:gd name="connsiteX18" fmla="*/ 534691 w 1038386"/>
                <a:gd name="connsiteY18" fmla="*/ 193728 h 457309"/>
                <a:gd name="connsiteX19" fmla="*/ 542440 w 1038386"/>
                <a:gd name="connsiteY19" fmla="*/ 216976 h 457309"/>
                <a:gd name="connsiteX20" fmla="*/ 557939 w 1038386"/>
                <a:gd name="connsiteY20" fmla="*/ 294467 h 457309"/>
                <a:gd name="connsiteX21" fmla="*/ 573437 w 1038386"/>
                <a:gd name="connsiteY21" fmla="*/ 309966 h 457309"/>
                <a:gd name="connsiteX22" fmla="*/ 619932 w 1038386"/>
                <a:gd name="connsiteY22" fmla="*/ 325464 h 457309"/>
                <a:gd name="connsiteX23" fmla="*/ 650929 w 1038386"/>
                <a:gd name="connsiteY23" fmla="*/ 286718 h 457309"/>
                <a:gd name="connsiteX24" fmla="*/ 697423 w 1038386"/>
                <a:gd name="connsiteY24" fmla="*/ 263471 h 457309"/>
                <a:gd name="connsiteX25" fmla="*/ 736169 w 1038386"/>
                <a:gd name="connsiteY25" fmla="*/ 271220 h 457309"/>
                <a:gd name="connsiteX26" fmla="*/ 759417 w 1038386"/>
                <a:gd name="connsiteY26" fmla="*/ 317715 h 457309"/>
                <a:gd name="connsiteX27" fmla="*/ 774915 w 1038386"/>
                <a:gd name="connsiteY27" fmla="*/ 387457 h 457309"/>
                <a:gd name="connsiteX28" fmla="*/ 821410 w 1038386"/>
                <a:gd name="connsiteY28" fmla="*/ 410705 h 457309"/>
                <a:gd name="connsiteX29" fmla="*/ 844657 w 1038386"/>
                <a:gd name="connsiteY29" fmla="*/ 426203 h 457309"/>
                <a:gd name="connsiteX30" fmla="*/ 914400 w 1038386"/>
                <a:gd name="connsiteY30" fmla="*/ 441701 h 457309"/>
                <a:gd name="connsiteX31" fmla="*/ 999640 w 1038386"/>
                <a:gd name="connsiteY31" fmla="*/ 449450 h 457309"/>
                <a:gd name="connsiteX32" fmla="*/ 1038386 w 1038386"/>
                <a:gd name="connsiteY32" fmla="*/ 457200 h 457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8386" h="457309">
                  <a:moveTo>
                    <a:pt x="0" y="38745"/>
                  </a:moveTo>
                  <a:cubicBezTo>
                    <a:pt x="12272" y="28928"/>
                    <a:pt x="39280" y="0"/>
                    <a:pt x="61993" y="0"/>
                  </a:cubicBezTo>
                  <a:cubicBezTo>
                    <a:pt x="75164" y="0"/>
                    <a:pt x="87824" y="5166"/>
                    <a:pt x="100739" y="7749"/>
                  </a:cubicBezTo>
                  <a:cubicBezTo>
                    <a:pt x="103322" y="15498"/>
                    <a:pt x="104835" y="23690"/>
                    <a:pt x="108488" y="30996"/>
                  </a:cubicBezTo>
                  <a:cubicBezTo>
                    <a:pt x="112653" y="39326"/>
                    <a:pt x="120317" y="45684"/>
                    <a:pt x="123986" y="54244"/>
                  </a:cubicBezTo>
                  <a:cubicBezTo>
                    <a:pt x="128181" y="64033"/>
                    <a:pt x="128675" y="75039"/>
                    <a:pt x="131735" y="85240"/>
                  </a:cubicBezTo>
                  <a:cubicBezTo>
                    <a:pt x="138311" y="107160"/>
                    <a:pt x="144938" y="137189"/>
                    <a:pt x="162732" y="154983"/>
                  </a:cubicBezTo>
                  <a:cubicBezTo>
                    <a:pt x="169317" y="161568"/>
                    <a:pt x="178230" y="165315"/>
                    <a:pt x="185979" y="170481"/>
                  </a:cubicBezTo>
                  <a:cubicBezTo>
                    <a:pt x="193728" y="167898"/>
                    <a:pt x="204479" y="169379"/>
                    <a:pt x="209227" y="162732"/>
                  </a:cubicBezTo>
                  <a:cubicBezTo>
                    <a:pt x="218723" y="149438"/>
                    <a:pt x="213174" y="127789"/>
                    <a:pt x="224725" y="116237"/>
                  </a:cubicBezTo>
                  <a:lnTo>
                    <a:pt x="240223" y="100738"/>
                  </a:lnTo>
                  <a:cubicBezTo>
                    <a:pt x="268637" y="103321"/>
                    <a:pt x="299610" y="96423"/>
                    <a:pt x="325464" y="108488"/>
                  </a:cubicBezTo>
                  <a:cubicBezTo>
                    <a:pt x="342343" y="116365"/>
                    <a:pt x="356461" y="154983"/>
                    <a:pt x="356461" y="154983"/>
                  </a:cubicBezTo>
                  <a:cubicBezTo>
                    <a:pt x="359044" y="167898"/>
                    <a:pt x="360745" y="181021"/>
                    <a:pt x="364210" y="193728"/>
                  </a:cubicBezTo>
                  <a:cubicBezTo>
                    <a:pt x="368508" y="209489"/>
                    <a:pt x="379708" y="240223"/>
                    <a:pt x="379708" y="240223"/>
                  </a:cubicBezTo>
                  <a:cubicBezTo>
                    <a:pt x="397789" y="237640"/>
                    <a:pt x="416457" y="237722"/>
                    <a:pt x="433952" y="232474"/>
                  </a:cubicBezTo>
                  <a:cubicBezTo>
                    <a:pt x="483098" y="217731"/>
                    <a:pt x="437502" y="221176"/>
                    <a:pt x="464949" y="193728"/>
                  </a:cubicBezTo>
                  <a:cubicBezTo>
                    <a:pt x="470725" y="187952"/>
                    <a:pt x="480447" y="188562"/>
                    <a:pt x="488196" y="185979"/>
                  </a:cubicBezTo>
                  <a:cubicBezTo>
                    <a:pt x="503694" y="188562"/>
                    <a:pt x="521049" y="185933"/>
                    <a:pt x="534691" y="193728"/>
                  </a:cubicBezTo>
                  <a:cubicBezTo>
                    <a:pt x="541783" y="197781"/>
                    <a:pt x="540838" y="208966"/>
                    <a:pt x="542440" y="216976"/>
                  </a:cubicBezTo>
                  <a:cubicBezTo>
                    <a:pt x="544590" y="227723"/>
                    <a:pt x="547435" y="276960"/>
                    <a:pt x="557939" y="294467"/>
                  </a:cubicBezTo>
                  <a:cubicBezTo>
                    <a:pt x="561698" y="300732"/>
                    <a:pt x="566902" y="306699"/>
                    <a:pt x="573437" y="309966"/>
                  </a:cubicBezTo>
                  <a:cubicBezTo>
                    <a:pt x="588049" y="317272"/>
                    <a:pt x="619932" y="325464"/>
                    <a:pt x="619932" y="325464"/>
                  </a:cubicBezTo>
                  <a:cubicBezTo>
                    <a:pt x="686553" y="281050"/>
                    <a:pt x="608152" y="340189"/>
                    <a:pt x="650929" y="286718"/>
                  </a:cubicBezTo>
                  <a:cubicBezTo>
                    <a:pt x="661854" y="273062"/>
                    <a:pt x="682109" y="268576"/>
                    <a:pt x="697423" y="263471"/>
                  </a:cubicBezTo>
                  <a:cubicBezTo>
                    <a:pt x="710338" y="266054"/>
                    <a:pt x="724063" y="266032"/>
                    <a:pt x="736169" y="271220"/>
                  </a:cubicBezTo>
                  <a:cubicBezTo>
                    <a:pt x="754892" y="279244"/>
                    <a:pt x="756175" y="301503"/>
                    <a:pt x="759417" y="317715"/>
                  </a:cubicBezTo>
                  <a:cubicBezTo>
                    <a:pt x="759517" y="318217"/>
                    <a:pt x="766872" y="377403"/>
                    <a:pt x="774915" y="387457"/>
                  </a:cubicBezTo>
                  <a:cubicBezTo>
                    <a:pt x="789719" y="405962"/>
                    <a:pt x="802694" y="401347"/>
                    <a:pt x="821410" y="410705"/>
                  </a:cubicBezTo>
                  <a:cubicBezTo>
                    <a:pt x="829740" y="414870"/>
                    <a:pt x="836327" y="422038"/>
                    <a:pt x="844657" y="426203"/>
                  </a:cubicBezTo>
                  <a:cubicBezTo>
                    <a:pt x="862543" y="435146"/>
                    <a:pt x="898833" y="439870"/>
                    <a:pt x="914400" y="441701"/>
                  </a:cubicBezTo>
                  <a:cubicBezTo>
                    <a:pt x="942735" y="445034"/>
                    <a:pt x="971227" y="446867"/>
                    <a:pt x="999640" y="449450"/>
                  </a:cubicBezTo>
                  <a:cubicBezTo>
                    <a:pt x="1027789" y="458834"/>
                    <a:pt x="1014719" y="457200"/>
                    <a:pt x="1038386" y="45720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6189132" y="3409682"/>
              <a:ext cx="1158319" cy="699381"/>
            </a:xfrm>
            <a:custGeom>
              <a:avLst/>
              <a:gdLst>
                <a:gd name="connsiteX0" fmla="*/ 1263111 w 1263111"/>
                <a:gd name="connsiteY0" fmla="*/ 0 h 751698"/>
                <a:gd name="connsiteX1" fmla="*/ 1201118 w 1263111"/>
                <a:gd name="connsiteY1" fmla="*/ 15498 h 751698"/>
                <a:gd name="connsiteX2" fmla="*/ 1208867 w 1263111"/>
                <a:gd name="connsiteY2" fmla="*/ 92990 h 751698"/>
                <a:gd name="connsiteX3" fmla="*/ 1224366 w 1263111"/>
                <a:gd name="connsiteY3" fmla="*/ 154983 h 751698"/>
                <a:gd name="connsiteX4" fmla="*/ 1216617 w 1263111"/>
                <a:gd name="connsiteY4" fmla="*/ 178230 h 751698"/>
                <a:gd name="connsiteX5" fmla="*/ 1139125 w 1263111"/>
                <a:gd name="connsiteY5" fmla="*/ 170481 h 751698"/>
                <a:gd name="connsiteX6" fmla="*/ 1092630 w 1263111"/>
                <a:gd name="connsiteY6" fmla="*/ 139485 h 751698"/>
                <a:gd name="connsiteX7" fmla="*/ 1069383 w 1263111"/>
                <a:gd name="connsiteY7" fmla="*/ 131735 h 751698"/>
                <a:gd name="connsiteX8" fmla="*/ 968644 w 1263111"/>
                <a:gd name="connsiteY8" fmla="*/ 139485 h 751698"/>
                <a:gd name="connsiteX9" fmla="*/ 960894 w 1263111"/>
                <a:gd name="connsiteY9" fmla="*/ 162732 h 751698"/>
                <a:gd name="connsiteX10" fmla="*/ 953145 w 1263111"/>
                <a:gd name="connsiteY10" fmla="*/ 325464 h 751698"/>
                <a:gd name="connsiteX11" fmla="*/ 836908 w 1263111"/>
                <a:gd name="connsiteY11" fmla="*/ 309966 h 751698"/>
                <a:gd name="connsiteX12" fmla="*/ 790413 w 1263111"/>
                <a:gd name="connsiteY12" fmla="*/ 294468 h 751698"/>
                <a:gd name="connsiteX13" fmla="*/ 736169 w 1263111"/>
                <a:gd name="connsiteY13" fmla="*/ 302217 h 751698"/>
                <a:gd name="connsiteX14" fmla="*/ 705172 w 1263111"/>
                <a:gd name="connsiteY14" fmla="*/ 309966 h 751698"/>
                <a:gd name="connsiteX15" fmla="*/ 689674 w 1263111"/>
                <a:gd name="connsiteY15" fmla="*/ 333213 h 751698"/>
                <a:gd name="connsiteX16" fmla="*/ 658678 w 1263111"/>
                <a:gd name="connsiteY16" fmla="*/ 488197 h 751698"/>
                <a:gd name="connsiteX17" fmla="*/ 526942 w 1263111"/>
                <a:gd name="connsiteY17" fmla="*/ 480447 h 751698"/>
                <a:gd name="connsiteX18" fmla="*/ 480447 w 1263111"/>
                <a:gd name="connsiteY18" fmla="*/ 480447 h 751698"/>
                <a:gd name="connsiteX19" fmla="*/ 464949 w 1263111"/>
                <a:gd name="connsiteY19" fmla="*/ 526942 h 751698"/>
                <a:gd name="connsiteX20" fmla="*/ 457200 w 1263111"/>
                <a:gd name="connsiteY20" fmla="*/ 550190 h 751698"/>
                <a:gd name="connsiteX21" fmla="*/ 426203 w 1263111"/>
                <a:gd name="connsiteY21" fmla="*/ 588935 h 751698"/>
                <a:gd name="connsiteX22" fmla="*/ 364210 w 1263111"/>
                <a:gd name="connsiteY22" fmla="*/ 596685 h 751698"/>
                <a:gd name="connsiteX23" fmla="*/ 271220 w 1263111"/>
                <a:gd name="connsiteY23" fmla="*/ 604434 h 751698"/>
                <a:gd name="connsiteX24" fmla="*/ 263471 w 1263111"/>
                <a:gd name="connsiteY24" fmla="*/ 627681 h 751698"/>
                <a:gd name="connsiteX25" fmla="*/ 224725 w 1263111"/>
                <a:gd name="connsiteY25" fmla="*/ 658678 h 751698"/>
                <a:gd name="connsiteX26" fmla="*/ 201478 w 1263111"/>
                <a:gd name="connsiteY26" fmla="*/ 681925 h 751698"/>
                <a:gd name="connsiteX27" fmla="*/ 170481 w 1263111"/>
                <a:gd name="connsiteY27" fmla="*/ 689674 h 751698"/>
                <a:gd name="connsiteX28" fmla="*/ 147233 w 1263111"/>
                <a:gd name="connsiteY28" fmla="*/ 697424 h 751698"/>
                <a:gd name="connsiteX29" fmla="*/ 123986 w 1263111"/>
                <a:gd name="connsiteY29" fmla="*/ 712922 h 751698"/>
                <a:gd name="connsiteX30" fmla="*/ 54244 w 1263111"/>
                <a:gd name="connsiteY30" fmla="*/ 728420 h 751698"/>
                <a:gd name="connsiteX31" fmla="*/ 30996 w 1263111"/>
                <a:gd name="connsiteY31" fmla="*/ 736169 h 751698"/>
                <a:gd name="connsiteX32" fmla="*/ 0 w 1263111"/>
                <a:gd name="connsiteY32" fmla="*/ 751668 h 75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63111" h="751698">
                  <a:moveTo>
                    <a:pt x="1263111" y="0"/>
                  </a:moveTo>
                  <a:cubicBezTo>
                    <a:pt x="1242447" y="5166"/>
                    <a:pt x="1211851" y="-2901"/>
                    <a:pt x="1201118" y="15498"/>
                  </a:cubicBezTo>
                  <a:cubicBezTo>
                    <a:pt x="1188038" y="37921"/>
                    <a:pt x="1204599" y="67384"/>
                    <a:pt x="1208867" y="92990"/>
                  </a:cubicBezTo>
                  <a:cubicBezTo>
                    <a:pt x="1212369" y="114001"/>
                    <a:pt x="1224366" y="154983"/>
                    <a:pt x="1224366" y="154983"/>
                  </a:cubicBezTo>
                  <a:cubicBezTo>
                    <a:pt x="1221783" y="162732"/>
                    <a:pt x="1224653" y="176769"/>
                    <a:pt x="1216617" y="178230"/>
                  </a:cubicBezTo>
                  <a:cubicBezTo>
                    <a:pt x="1191076" y="182874"/>
                    <a:pt x="1163903" y="178224"/>
                    <a:pt x="1139125" y="170481"/>
                  </a:cubicBezTo>
                  <a:cubicBezTo>
                    <a:pt x="1121346" y="164925"/>
                    <a:pt x="1110300" y="145376"/>
                    <a:pt x="1092630" y="139485"/>
                  </a:cubicBezTo>
                  <a:lnTo>
                    <a:pt x="1069383" y="131735"/>
                  </a:lnTo>
                  <a:cubicBezTo>
                    <a:pt x="1035803" y="134318"/>
                    <a:pt x="1001027" y="130233"/>
                    <a:pt x="968644" y="139485"/>
                  </a:cubicBezTo>
                  <a:cubicBezTo>
                    <a:pt x="960790" y="141729"/>
                    <a:pt x="961572" y="154592"/>
                    <a:pt x="960894" y="162732"/>
                  </a:cubicBezTo>
                  <a:cubicBezTo>
                    <a:pt x="956384" y="216850"/>
                    <a:pt x="955728" y="271220"/>
                    <a:pt x="953145" y="325464"/>
                  </a:cubicBezTo>
                  <a:cubicBezTo>
                    <a:pt x="915827" y="321732"/>
                    <a:pt x="874077" y="320103"/>
                    <a:pt x="836908" y="309966"/>
                  </a:cubicBezTo>
                  <a:cubicBezTo>
                    <a:pt x="821147" y="305668"/>
                    <a:pt x="790413" y="294468"/>
                    <a:pt x="790413" y="294468"/>
                  </a:cubicBezTo>
                  <a:cubicBezTo>
                    <a:pt x="772332" y="297051"/>
                    <a:pt x="754139" y="298950"/>
                    <a:pt x="736169" y="302217"/>
                  </a:cubicBezTo>
                  <a:cubicBezTo>
                    <a:pt x="725690" y="304122"/>
                    <a:pt x="714034" y="304058"/>
                    <a:pt x="705172" y="309966"/>
                  </a:cubicBezTo>
                  <a:cubicBezTo>
                    <a:pt x="697423" y="315132"/>
                    <a:pt x="694840" y="325464"/>
                    <a:pt x="689674" y="333213"/>
                  </a:cubicBezTo>
                  <a:cubicBezTo>
                    <a:pt x="662624" y="414364"/>
                    <a:pt x="676486" y="363536"/>
                    <a:pt x="658678" y="488197"/>
                  </a:cubicBezTo>
                  <a:cubicBezTo>
                    <a:pt x="614766" y="485614"/>
                    <a:pt x="570712" y="484824"/>
                    <a:pt x="526942" y="480447"/>
                  </a:cubicBezTo>
                  <a:cubicBezTo>
                    <a:pt x="479256" y="475678"/>
                    <a:pt x="528132" y="464552"/>
                    <a:pt x="480447" y="480447"/>
                  </a:cubicBezTo>
                  <a:lnTo>
                    <a:pt x="464949" y="526942"/>
                  </a:lnTo>
                  <a:lnTo>
                    <a:pt x="457200" y="550190"/>
                  </a:lnTo>
                  <a:cubicBezTo>
                    <a:pt x="450312" y="570854"/>
                    <a:pt x="451906" y="581925"/>
                    <a:pt x="426203" y="588935"/>
                  </a:cubicBezTo>
                  <a:cubicBezTo>
                    <a:pt x="406112" y="594415"/>
                    <a:pt x="384932" y="594613"/>
                    <a:pt x="364210" y="596685"/>
                  </a:cubicBezTo>
                  <a:cubicBezTo>
                    <a:pt x="333260" y="599780"/>
                    <a:pt x="302217" y="601851"/>
                    <a:pt x="271220" y="604434"/>
                  </a:cubicBezTo>
                  <a:cubicBezTo>
                    <a:pt x="268637" y="612183"/>
                    <a:pt x="267674" y="620677"/>
                    <a:pt x="263471" y="627681"/>
                  </a:cubicBezTo>
                  <a:cubicBezTo>
                    <a:pt x="254452" y="642712"/>
                    <a:pt x="237397" y="648118"/>
                    <a:pt x="224725" y="658678"/>
                  </a:cubicBezTo>
                  <a:cubicBezTo>
                    <a:pt x="216306" y="665694"/>
                    <a:pt x="210993" y="676488"/>
                    <a:pt x="201478" y="681925"/>
                  </a:cubicBezTo>
                  <a:cubicBezTo>
                    <a:pt x="192231" y="687209"/>
                    <a:pt x="180722" y="686748"/>
                    <a:pt x="170481" y="689674"/>
                  </a:cubicBezTo>
                  <a:cubicBezTo>
                    <a:pt x="162627" y="691918"/>
                    <a:pt x="154539" y="693771"/>
                    <a:pt x="147233" y="697424"/>
                  </a:cubicBezTo>
                  <a:cubicBezTo>
                    <a:pt x="138903" y="701589"/>
                    <a:pt x="132316" y="708757"/>
                    <a:pt x="123986" y="712922"/>
                  </a:cubicBezTo>
                  <a:cubicBezTo>
                    <a:pt x="103053" y="723389"/>
                    <a:pt x="75673" y="723658"/>
                    <a:pt x="54244" y="728420"/>
                  </a:cubicBezTo>
                  <a:cubicBezTo>
                    <a:pt x="46270" y="730192"/>
                    <a:pt x="38745" y="733586"/>
                    <a:pt x="30996" y="736169"/>
                  </a:cubicBezTo>
                  <a:cubicBezTo>
                    <a:pt x="5600" y="753101"/>
                    <a:pt x="17062" y="751668"/>
                    <a:pt x="0" y="751668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  <a:headEnd type="none" w="med" len="med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B6F96B4B-CCC1-467D-80F7-186CFBE8759A}"/>
                </a:ext>
              </a:extLst>
            </p:cNvPr>
            <p:cNvSpPr/>
            <p:nvPr/>
          </p:nvSpPr>
          <p:spPr>
            <a:xfrm>
              <a:off x="6742994" y="3972514"/>
              <a:ext cx="1661620" cy="1160482"/>
            </a:xfrm>
            <a:custGeom>
              <a:avLst/>
              <a:gdLst>
                <a:gd name="connsiteX0" fmla="*/ 0 w 1811945"/>
                <a:gd name="connsiteY0" fmla="*/ 1205154 h 1247292"/>
                <a:gd name="connsiteX1" fmla="*/ 50566 w 1811945"/>
                <a:gd name="connsiteY1" fmla="*/ 1158802 h 1247292"/>
                <a:gd name="connsiteX2" fmla="*/ 71635 w 1811945"/>
                <a:gd name="connsiteY2" fmla="*/ 1125091 h 1247292"/>
                <a:gd name="connsiteX3" fmla="*/ 80063 w 1811945"/>
                <a:gd name="connsiteY3" fmla="*/ 1112450 h 1247292"/>
                <a:gd name="connsiteX4" fmla="*/ 92704 w 1811945"/>
                <a:gd name="connsiteY4" fmla="*/ 1104022 h 1247292"/>
                <a:gd name="connsiteX5" fmla="*/ 105346 w 1811945"/>
                <a:gd name="connsiteY5" fmla="*/ 1112450 h 1247292"/>
                <a:gd name="connsiteX6" fmla="*/ 126415 w 1811945"/>
                <a:gd name="connsiteY6" fmla="*/ 1154588 h 1247292"/>
                <a:gd name="connsiteX7" fmla="*/ 143270 w 1811945"/>
                <a:gd name="connsiteY7" fmla="*/ 1163015 h 1247292"/>
                <a:gd name="connsiteX8" fmla="*/ 181195 w 1811945"/>
                <a:gd name="connsiteY8" fmla="*/ 1222009 h 1247292"/>
                <a:gd name="connsiteX9" fmla="*/ 214905 w 1811945"/>
                <a:gd name="connsiteY9" fmla="*/ 1247292 h 1247292"/>
                <a:gd name="connsiteX10" fmla="*/ 269685 w 1811945"/>
                <a:gd name="connsiteY10" fmla="*/ 1222009 h 1247292"/>
                <a:gd name="connsiteX11" fmla="*/ 282327 w 1811945"/>
                <a:gd name="connsiteY11" fmla="*/ 1192512 h 1247292"/>
                <a:gd name="connsiteX12" fmla="*/ 290754 w 1811945"/>
                <a:gd name="connsiteY12" fmla="*/ 1116663 h 1247292"/>
                <a:gd name="connsiteX13" fmla="*/ 307609 w 1811945"/>
                <a:gd name="connsiteY13" fmla="*/ 1095594 h 1247292"/>
                <a:gd name="connsiteX14" fmla="*/ 345534 w 1811945"/>
                <a:gd name="connsiteY14" fmla="*/ 1116663 h 1247292"/>
                <a:gd name="connsiteX15" fmla="*/ 387672 w 1811945"/>
                <a:gd name="connsiteY15" fmla="*/ 1188298 h 1247292"/>
                <a:gd name="connsiteX16" fmla="*/ 404527 w 1811945"/>
                <a:gd name="connsiteY16" fmla="*/ 1213581 h 1247292"/>
                <a:gd name="connsiteX17" fmla="*/ 425597 w 1811945"/>
                <a:gd name="connsiteY17" fmla="*/ 1222009 h 1247292"/>
                <a:gd name="connsiteX18" fmla="*/ 488804 w 1811945"/>
                <a:gd name="connsiteY18" fmla="*/ 1209367 h 1247292"/>
                <a:gd name="connsiteX19" fmla="*/ 505659 w 1811945"/>
                <a:gd name="connsiteY19" fmla="*/ 1184085 h 1247292"/>
                <a:gd name="connsiteX20" fmla="*/ 535156 w 1811945"/>
                <a:gd name="connsiteY20" fmla="*/ 1116663 h 1247292"/>
                <a:gd name="connsiteX21" fmla="*/ 539370 w 1811945"/>
                <a:gd name="connsiteY21" fmla="*/ 1074525 h 1247292"/>
                <a:gd name="connsiteX22" fmla="*/ 602577 w 1811945"/>
                <a:gd name="connsiteY22" fmla="*/ 1120877 h 1247292"/>
                <a:gd name="connsiteX23" fmla="*/ 611005 w 1811945"/>
                <a:gd name="connsiteY23" fmla="*/ 1137732 h 1247292"/>
                <a:gd name="connsiteX24" fmla="*/ 644715 w 1811945"/>
                <a:gd name="connsiteY24" fmla="*/ 1196726 h 1247292"/>
                <a:gd name="connsiteX25" fmla="*/ 669998 w 1811945"/>
                <a:gd name="connsiteY25" fmla="*/ 1205154 h 1247292"/>
                <a:gd name="connsiteX26" fmla="*/ 703709 w 1811945"/>
                <a:gd name="connsiteY26" fmla="*/ 1179871 h 1247292"/>
                <a:gd name="connsiteX27" fmla="*/ 737420 w 1811945"/>
                <a:gd name="connsiteY27" fmla="*/ 1129305 h 1247292"/>
                <a:gd name="connsiteX28" fmla="*/ 758489 w 1811945"/>
                <a:gd name="connsiteY28" fmla="*/ 1023959 h 1247292"/>
                <a:gd name="connsiteX29" fmla="*/ 779558 w 1811945"/>
                <a:gd name="connsiteY29" fmla="*/ 1028173 h 1247292"/>
                <a:gd name="connsiteX30" fmla="*/ 813268 w 1811945"/>
                <a:gd name="connsiteY30" fmla="*/ 1074525 h 1247292"/>
                <a:gd name="connsiteX31" fmla="*/ 817482 w 1811945"/>
                <a:gd name="connsiteY31" fmla="*/ 1108236 h 1247292"/>
                <a:gd name="connsiteX32" fmla="*/ 821696 w 1811945"/>
                <a:gd name="connsiteY32" fmla="*/ 1133519 h 1247292"/>
                <a:gd name="connsiteX33" fmla="*/ 834338 w 1811945"/>
                <a:gd name="connsiteY33" fmla="*/ 1141946 h 1247292"/>
                <a:gd name="connsiteX34" fmla="*/ 846979 w 1811945"/>
                <a:gd name="connsiteY34" fmla="*/ 1154588 h 1247292"/>
                <a:gd name="connsiteX35" fmla="*/ 943897 w 1811945"/>
                <a:gd name="connsiteY35" fmla="*/ 1116663 h 1247292"/>
                <a:gd name="connsiteX36" fmla="*/ 948111 w 1811945"/>
                <a:gd name="connsiteY36" fmla="*/ 1091380 h 1247292"/>
                <a:gd name="connsiteX37" fmla="*/ 960752 w 1811945"/>
                <a:gd name="connsiteY37" fmla="*/ 990249 h 1247292"/>
                <a:gd name="connsiteX38" fmla="*/ 969180 w 1811945"/>
                <a:gd name="connsiteY38" fmla="*/ 977607 h 1247292"/>
                <a:gd name="connsiteX39" fmla="*/ 981821 w 1811945"/>
                <a:gd name="connsiteY39" fmla="*/ 998676 h 1247292"/>
                <a:gd name="connsiteX40" fmla="*/ 1015532 w 1811945"/>
                <a:gd name="connsiteY40" fmla="*/ 1049242 h 1247292"/>
                <a:gd name="connsiteX41" fmla="*/ 1049243 w 1811945"/>
                <a:gd name="connsiteY41" fmla="*/ 1053456 h 1247292"/>
                <a:gd name="connsiteX42" fmla="*/ 1163016 w 1811945"/>
                <a:gd name="connsiteY42" fmla="*/ 981821 h 1247292"/>
                <a:gd name="connsiteX43" fmla="*/ 1158802 w 1811945"/>
                <a:gd name="connsiteY43" fmla="*/ 964966 h 1247292"/>
                <a:gd name="connsiteX44" fmla="*/ 1163016 w 1811945"/>
                <a:gd name="connsiteY44" fmla="*/ 931255 h 1247292"/>
                <a:gd name="connsiteX45" fmla="*/ 1230437 w 1811945"/>
                <a:gd name="connsiteY45" fmla="*/ 956538 h 1247292"/>
                <a:gd name="connsiteX46" fmla="*/ 1268362 w 1811945"/>
                <a:gd name="connsiteY46" fmla="*/ 981821 h 1247292"/>
                <a:gd name="connsiteX47" fmla="*/ 1365280 w 1811945"/>
                <a:gd name="connsiteY47" fmla="*/ 969179 h 1247292"/>
                <a:gd name="connsiteX48" fmla="*/ 1352638 w 1811945"/>
                <a:gd name="connsiteY48" fmla="*/ 914400 h 1247292"/>
                <a:gd name="connsiteX49" fmla="*/ 1327355 w 1811945"/>
                <a:gd name="connsiteY49" fmla="*/ 855406 h 1247292"/>
                <a:gd name="connsiteX50" fmla="*/ 1310500 w 1811945"/>
                <a:gd name="connsiteY50" fmla="*/ 813268 h 1247292"/>
                <a:gd name="connsiteX51" fmla="*/ 1318927 w 1811945"/>
                <a:gd name="connsiteY51" fmla="*/ 775344 h 1247292"/>
                <a:gd name="connsiteX52" fmla="*/ 1432701 w 1811945"/>
                <a:gd name="connsiteY52" fmla="*/ 787985 h 1247292"/>
                <a:gd name="connsiteX53" fmla="*/ 1453770 w 1811945"/>
                <a:gd name="connsiteY53" fmla="*/ 796413 h 1247292"/>
                <a:gd name="connsiteX54" fmla="*/ 1466411 w 1811945"/>
                <a:gd name="connsiteY54" fmla="*/ 804840 h 1247292"/>
                <a:gd name="connsiteX55" fmla="*/ 1441128 w 1811945"/>
                <a:gd name="connsiteY55" fmla="*/ 716350 h 1247292"/>
                <a:gd name="connsiteX56" fmla="*/ 1424273 w 1811945"/>
                <a:gd name="connsiteY56" fmla="*/ 678426 h 1247292"/>
                <a:gd name="connsiteX57" fmla="*/ 1436915 w 1811945"/>
                <a:gd name="connsiteY57" fmla="*/ 632073 h 1247292"/>
                <a:gd name="connsiteX58" fmla="*/ 1457984 w 1811945"/>
                <a:gd name="connsiteY58" fmla="*/ 627860 h 1247292"/>
                <a:gd name="connsiteX59" fmla="*/ 1491694 w 1811945"/>
                <a:gd name="connsiteY59" fmla="*/ 640501 h 1247292"/>
                <a:gd name="connsiteX60" fmla="*/ 1521191 w 1811945"/>
                <a:gd name="connsiteY60" fmla="*/ 644715 h 1247292"/>
                <a:gd name="connsiteX61" fmla="*/ 1559115 w 1811945"/>
                <a:gd name="connsiteY61" fmla="*/ 632073 h 1247292"/>
                <a:gd name="connsiteX62" fmla="*/ 1538046 w 1811945"/>
                <a:gd name="connsiteY62" fmla="*/ 547797 h 1247292"/>
                <a:gd name="connsiteX63" fmla="*/ 1529619 w 1811945"/>
                <a:gd name="connsiteY63" fmla="*/ 522514 h 1247292"/>
                <a:gd name="connsiteX64" fmla="*/ 1516977 w 1811945"/>
                <a:gd name="connsiteY64" fmla="*/ 509873 h 1247292"/>
                <a:gd name="connsiteX65" fmla="*/ 1508550 w 1811945"/>
                <a:gd name="connsiteY65" fmla="*/ 497231 h 1247292"/>
                <a:gd name="connsiteX66" fmla="*/ 1504336 w 1811945"/>
                <a:gd name="connsiteY66" fmla="*/ 480376 h 1247292"/>
                <a:gd name="connsiteX67" fmla="*/ 1626537 w 1811945"/>
                <a:gd name="connsiteY67" fmla="*/ 467734 h 1247292"/>
                <a:gd name="connsiteX68" fmla="*/ 1677103 w 1811945"/>
                <a:gd name="connsiteY68" fmla="*/ 463520 h 1247292"/>
                <a:gd name="connsiteX69" fmla="*/ 1660247 w 1811945"/>
                <a:gd name="connsiteY69" fmla="*/ 417168 h 1247292"/>
                <a:gd name="connsiteX70" fmla="*/ 1601254 w 1811945"/>
                <a:gd name="connsiteY70" fmla="*/ 358175 h 1247292"/>
                <a:gd name="connsiteX71" fmla="*/ 1584398 w 1811945"/>
                <a:gd name="connsiteY71" fmla="*/ 337106 h 1247292"/>
                <a:gd name="connsiteX72" fmla="*/ 1664461 w 1811945"/>
                <a:gd name="connsiteY72" fmla="*/ 337106 h 1247292"/>
                <a:gd name="connsiteX73" fmla="*/ 1811945 w 1811945"/>
                <a:gd name="connsiteY73" fmla="*/ 345533 h 1247292"/>
                <a:gd name="connsiteX74" fmla="*/ 1795090 w 1811945"/>
                <a:gd name="connsiteY74" fmla="*/ 324464 h 1247292"/>
                <a:gd name="connsiteX75" fmla="*/ 1774021 w 1811945"/>
                <a:gd name="connsiteY75" fmla="*/ 311823 h 1247292"/>
                <a:gd name="connsiteX76" fmla="*/ 1731882 w 1811945"/>
                <a:gd name="connsiteY76" fmla="*/ 294967 h 1247292"/>
                <a:gd name="connsiteX77" fmla="*/ 1715027 w 1811945"/>
                <a:gd name="connsiteY77" fmla="*/ 282326 h 1247292"/>
                <a:gd name="connsiteX78" fmla="*/ 1702385 w 1811945"/>
                <a:gd name="connsiteY78" fmla="*/ 273898 h 1247292"/>
                <a:gd name="connsiteX79" fmla="*/ 1689744 w 1811945"/>
                <a:gd name="connsiteY79" fmla="*/ 248615 h 1247292"/>
                <a:gd name="connsiteX80" fmla="*/ 1702385 w 1811945"/>
                <a:gd name="connsiteY80" fmla="*/ 160125 h 1247292"/>
                <a:gd name="connsiteX81" fmla="*/ 1706599 w 1811945"/>
                <a:gd name="connsiteY81" fmla="*/ 122201 h 1247292"/>
                <a:gd name="connsiteX82" fmla="*/ 1710813 w 1811945"/>
                <a:gd name="connsiteY82" fmla="*/ 71635 h 1247292"/>
                <a:gd name="connsiteX83" fmla="*/ 1715027 w 1811945"/>
                <a:gd name="connsiteY83" fmla="*/ 58993 h 1247292"/>
                <a:gd name="connsiteX84" fmla="*/ 1740310 w 1811945"/>
                <a:gd name="connsiteY84" fmla="*/ 0 h 1247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811945" h="1247292">
                  <a:moveTo>
                    <a:pt x="0" y="1205154"/>
                  </a:moveTo>
                  <a:cubicBezTo>
                    <a:pt x="38677" y="1166477"/>
                    <a:pt x="20998" y="1180978"/>
                    <a:pt x="50566" y="1158802"/>
                  </a:cubicBezTo>
                  <a:cubicBezTo>
                    <a:pt x="57589" y="1147565"/>
                    <a:pt x="64521" y="1136270"/>
                    <a:pt x="71635" y="1125091"/>
                  </a:cubicBezTo>
                  <a:cubicBezTo>
                    <a:pt x="74354" y="1120818"/>
                    <a:pt x="75849" y="1115259"/>
                    <a:pt x="80063" y="1112450"/>
                  </a:cubicBezTo>
                  <a:lnTo>
                    <a:pt x="92704" y="1104022"/>
                  </a:lnTo>
                  <a:cubicBezTo>
                    <a:pt x="96918" y="1106831"/>
                    <a:pt x="102537" y="1108236"/>
                    <a:pt x="105346" y="1112450"/>
                  </a:cubicBezTo>
                  <a:cubicBezTo>
                    <a:pt x="114057" y="1125516"/>
                    <a:pt x="112369" y="1147565"/>
                    <a:pt x="126415" y="1154588"/>
                  </a:cubicBezTo>
                  <a:lnTo>
                    <a:pt x="143270" y="1163015"/>
                  </a:lnTo>
                  <a:cubicBezTo>
                    <a:pt x="156459" y="1189392"/>
                    <a:pt x="159569" y="1202047"/>
                    <a:pt x="181195" y="1222009"/>
                  </a:cubicBezTo>
                  <a:cubicBezTo>
                    <a:pt x="191516" y="1231536"/>
                    <a:pt x="214905" y="1247292"/>
                    <a:pt x="214905" y="1247292"/>
                  </a:cubicBezTo>
                  <a:cubicBezTo>
                    <a:pt x="233903" y="1241864"/>
                    <a:pt x="255940" y="1238809"/>
                    <a:pt x="269685" y="1222009"/>
                  </a:cubicBezTo>
                  <a:cubicBezTo>
                    <a:pt x="276459" y="1213730"/>
                    <a:pt x="278113" y="1202344"/>
                    <a:pt x="282327" y="1192512"/>
                  </a:cubicBezTo>
                  <a:cubicBezTo>
                    <a:pt x="285136" y="1167229"/>
                    <a:pt x="284333" y="1141278"/>
                    <a:pt x="290754" y="1116663"/>
                  </a:cubicBezTo>
                  <a:cubicBezTo>
                    <a:pt x="293024" y="1107960"/>
                    <a:pt x="298615" y="1095594"/>
                    <a:pt x="307609" y="1095594"/>
                  </a:cubicBezTo>
                  <a:cubicBezTo>
                    <a:pt x="322070" y="1095594"/>
                    <a:pt x="332892" y="1109640"/>
                    <a:pt x="345534" y="1116663"/>
                  </a:cubicBezTo>
                  <a:cubicBezTo>
                    <a:pt x="386837" y="1199269"/>
                    <a:pt x="353319" y="1141062"/>
                    <a:pt x="387672" y="1188298"/>
                  </a:cubicBezTo>
                  <a:cubicBezTo>
                    <a:pt x="393629" y="1196490"/>
                    <a:pt x="396957" y="1206852"/>
                    <a:pt x="404527" y="1213581"/>
                  </a:cubicBezTo>
                  <a:cubicBezTo>
                    <a:pt x="410181" y="1218606"/>
                    <a:pt x="418574" y="1219200"/>
                    <a:pt x="425597" y="1222009"/>
                  </a:cubicBezTo>
                  <a:cubicBezTo>
                    <a:pt x="446666" y="1217795"/>
                    <a:pt x="469386" y="1218565"/>
                    <a:pt x="488804" y="1209367"/>
                  </a:cubicBezTo>
                  <a:cubicBezTo>
                    <a:pt x="497957" y="1205031"/>
                    <a:pt x="500448" y="1192770"/>
                    <a:pt x="505659" y="1184085"/>
                  </a:cubicBezTo>
                  <a:cubicBezTo>
                    <a:pt x="529800" y="1143850"/>
                    <a:pt x="524094" y="1155378"/>
                    <a:pt x="535156" y="1116663"/>
                  </a:cubicBezTo>
                  <a:cubicBezTo>
                    <a:pt x="536561" y="1102617"/>
                    <a:pt x="525751" y="1078239"/>
                    <a:pt x="539370" y="1074525"/>
                  </a:cubicBezTo>
                  <a:cubicBezTo>
                    <a:pt x="543984" y="1073267"/>
                    <a:pt x="591668" y="1112150"/>
                    <a:pt x="602577" y="1120877"/>
                  </a:cubicBezTo>
                  <a:cubicBezTo>
                    <a:pt x="605386" y="1126495"/>
                    <a:pt x="608406" y="1132013"/>
                    <a:pt x="611005" y="1137732"/>
                  </a:cubicBezTo>
                  <a:cubicBezTo>
                    <a:pt x="619914" y="1157332"/>
                    <a:pt x="627020" y="1182248"/>
                    <a:pt x="644715" y="1196726"/>
                  </a:cubicBezTo>
                  <a:cubicBezTo>
                    <a:pt x="651590" y="1202351"/>
                    <a:pt x="661570" y="1202345"/>
                    <a:pt x="669998" y="1205154"/>
                  </a:cubicBezTo>
                  <a:cubicBezTo>
                    <a:pt x="681235" y="1196726"/>
                    <a:pt x="693355" y="1189362"/>
                    <a:pt x="703709" y="1179871"/>
                  </a:cubicBezTo>
                  <a:cubicBezTo>
                    <a:pt x="718065" y="1166711"/>
                    <a:pt x="728155" y="1145518"/>
                    <a:pt x="737420" y="1129305"/>
                  </a:cubicBezTo>
                  <a:cubicBezTo>
                    <a:pt x="738372" y="1122164"/>
                    <a:pt x="746233" y="1037747"/>
                    <a:pt x="758489" y="1023959"/>
                  </a:cubicBezTo>
                  <a:cubicBezTo>
                    <a:pt x="763247" y="1018606"/>
                    <a:pt x="772535" y="1026768"/>
                    <a:pt x="779558" y="1028173"/>
                  </a:cubicBezTo>
                  <a:cubicBezTo>
                    <a:pt x="800301" y="1042003"/>
                    <a:pt x="800961" y="1039656"/>
                    <a:pt x="813268" y="1074525"/>
                  </a:cubicBezTo>
                  <a:cubicBezTo>
                    <a:pt x="817037" y="1085204"/>
                    <a:pt x="815880" y="1097025"/>
                    <a:pt x="817482" y="1108236"/>
                  </a:cubicBezTo>
                  <a:cubicBezTo>
                    <a:pt x="818690" y="1116694"/>
                    <a:pt x="817875" y="1125877"/>
                    <a:pt x="821696" y="1133519"/>
                  </a:cubicBezTo>
                  <a:cubicBezTo>
                    <a:pt x="823961" y="1138049"/>
                    <a:pt x="830447" y="1138704"/>
                    <a:pt x="834338" y="1141946"/>
                  </a:cubicBezTo>
                  <a:cubicBezTo>
                    <a:pt x="838916" y="1145761"/>
                    <a:pt x="842765" y="1150374"/>
                    <a:pt x="846979" y="1154588"/>
                  </a:cubicBezTo>
                  <a:cubicBezTo>
                    <a:pt x="890258" y="1146950"/>
                    <a:pt x="921176" y="1155614"/>
                    <a:pt x="943897" y="1116663"/>
                  </a:cubicBezTo>
                  <a:cubicBezTo>
                    <a:pt x="948202" y="1109283"/>
                    <a:pt x="946706" y="1099808"/>
                    <a:pt x="948111" y="1091380"/>
                  </a:cubicBezTo>
                  <a:cubicBezTo>
                    <a:pt x="950500" y="1053160"/>
                    <a:pt x="948174" y="1024838"/>
                    <a:pt x="960752" y="990249"/>
                  </a:cubicBezTo>
                  <a:cubicBezTo>
                    <a:pt x="962483" y="985489"/>
                    <a:pt x="966371" y="981821"/>
                    <a:pt x="969180" y="977607"/>
                  </a:cubicBezTo>
                  <a:cubicBezTo>
                    <a:pt x="973394" y="984630"/>
                    <a:pt x="978158" y="991351"/>
                    <a:pt x="981821" y="998676"/>
                  </a:cubicBezTo>
                  <a:cubicBezTo>
                    <a:pt x="990700" y="1016434"/>
                    <a:pt x="993149" y="1041781"/>
                    <a:pt x="1015532" y="1049242"/>
                  </a:cubicBezTo>
                  <a:cubicBezTo>
                    <a:pt x="1026275" y="1052823"/>
                    <a:pt x="1038006" y="1052051"/>
                    <a:pt x="1049243" y="1053456"/>
                  </a:cubicBezTo>
                  <a:cubicBezTo>
                    <a:pt x="1180956" y="1044048"/>
                    <a:pt x="1173782" y="1084089"/>
                    <a:pt x="1163016" y="981821"/>
                  </a:cubicBezTo>
                  <a:cubicBezTo>
                    <a:pt x="1162410" y="976062"/>
                    <a:pt x="1160207" y="970584"/>
                    <a:pt x="1158802" y="964966"/>
                  </a:cubicBezTo>
                  <a:cubicBezTo>
                    <a:pt x="1160207" y="953729"/>
                    <a:pt x="1152446" y="935320"/>
                    <a:pt x="1163016" y="931255"/>
                  </a:cubicBezTo>
                  <a:cubicBezTo>
                    <a:pt x="1190657" y="920624"/>
                    <a:pt x="1211703" y="943569"/>
                    <a:pt x="1230437" y="956538"/>
                  </a:cubicBezTo>
                  <a:cubicBezTo>
                    <a:pt x="1242929" y="965186"/>
                    <a:pt x="1268362" y="981821"/>
                    <a:pt x="1268362" y="981821"/>
                  </a:cubicBezTo>
                  <a:cubicBezTo>
                    <a:pt x="1300668" y="977607"/>
                    <a:pt x="1335621" y="982661"/>
                    <a:pt x="1365280" y="969179"/>
                  </a:cubicBezTo>
                  <a:cubicBezTo>
                    <a:pt x="1371255" y="966463"/>
                    <a:pt x="1353970" y="917285"/>
                    <a:pt x="1352638" y="914400"/>
                  </a:cubicBezTo>
                  <a:cubicBezTo>
                    <a:pt x="1304229" y="809513"/>
                    <a:pt x="1362806" y="955851"/>
                    <a:pt x="1327355" y="855406"/>
                  </a:cubicBezTo>
                  <a:cubicBezTo>
                    <a:pt x="1322320" y="841140"/>
                    <a:pt x="1310500" y="813268"/>
                    <a:pt x="1310500" y="813268"/>
                  </a:cubicBezTo>
                  <a:cubicBezTo>
                    <a:pt x="1313309" y="800627"/>
                    <a:pt x="1307210" y="780858"/>
                    <a:pt x="1318927" y="775344"/>
                  </a:cubicBezTo>
                  <a:cubicBezTo>
                    <a:pt x="1331524" y="769416"/>
                    <a:pt x="1416060" y="785211"/>
                    <a:pt x="1432701" y="787985"/>
                  </a:cubicBezTo>
                  <a:cubicBezTo>
                    <a:pt x="1439724" y="790794"/>
                    <a:pt x="1447005" y="793030"/>
                    <a:pt x="1453770" y="796413"/>
                  </a:cubicBezTo>
                  <a:cubicBezTo>
                    <a:pt x="1458300" y="798678"/>
                    <a:pt x="1466411" y="809904"/>
                    <a:pt x="1466411" y="804840"/>
                  </a:cubicBezTo>
                  <a:cubicBezTo>
                    <a:pt x="1466411" y="763768"/>
                    <a:pt x="1453776" y="749235"/>
                    <a:pt x="1441128" y="716350"/>
                  </a:cubicBezTo>
                  <a:cubicBezTo>
                    <a:pt x="1427452" y="680791"/>
                    <a:pt x="1439709" y="701578"/>
                    <a:pt x="1424273" y="678426"/>
                  </a:cubicBezTo>
                  <a:cubicBezTo>
                    <a:pt x="1419090" y="657692"/>
                    <a:pt x="1413711" y="652699"/>
                    <a:pt x="1436915" y="632073"/>
                  </a:cubicBezTo>
                  <a:cubicBezTo>
                    <a:pt x="1442268" y="627315"/>
                    <a:pt x="1450961" y="629264"/>
                    <a:pt x="1457984" y="627860"/>
                  </a:cubicBezTo>
                  <a:cubicBezTo>
                    <a:pt x="1460672" y="628935"/>
                    <a:pt x="1485093" y="639181"/>
                    <a:pt x="1491694" y="640501"/>
                  </a:cubicBezTo>
                  <a:cubicBezTo>
                    <a:pt x="1501433" y="642449"/>
                    <a:pt x="1511359" y="643310"/>
                    <a:pt x="1521191" y="644715"/>
                  </a:cubicBezTo>
                  <a:cubicBezTo>
                    <a:pt x="1533832" y="640501"/>
                    <a:pt x="1556832" y="645201"/>
                    <a:pt x="1559115" y="632073"/>
                  </a:cubicBezTo>
                  <a:cubicBezTo>
                    <a:pt x="1564076" y="603545"/>
                    <a:pt x="1545574" y="575758"/>
                    <a:pt x="1538046" y="547797"/>
                  </a:cubicBezTo>
                  <a:cubicBezTo>
                    <a:pt x="1535737" y="539219"/>
                    <a:pt x="1533933" y="530280"/>
                    <a:pt x="1529619" y="522514"/>
                  </a:cubicBezTo>
                  <a:cubicBezTo>
                    <a:pt x="1526725" y="517305"/>
                    <a:pt x="1520792" y="514451"/>
                    <a:pt x="1516977" y="509873"/>
                  </a:cubicBezTo>
                  <a:cubicBezTo>
                    <a:pt x="1513735" y="505982"/>
                    <a:pt x="1511359" y="501445"/>
                    <a:pt x="1508550" y="497231"/>
                  </a:cubicBezTo>
                  <a:cubicBezTo>
                    <a:pt x="1507145" y="491613"/>
                    <a:pt x="1504336" y="486167"/>
                    <a:pt x="1504336" y="480376"/>
                  </a:cubicBezTo>
                  <a:cubicBezTo>
                    <a:pt x="1504336" y="424850"/>
                    <a:pt x="1596253" y="466652"/>
                    <a:pt x="1626537" y="467734"/>
                  </a:cubicBezTo>
                  <a:cubicBezTo>
                    <a:pt x="1643392" y="466329"/>
                    <a:pt x="1667721" y="477593"/>
                    <a:pt x="1677103" y="463520"/>
                  </a:cubicBezTo>
                  <a:cubicBezTo>
                    <a:pt x="1686222" y="449841"/>
                    <a:pt x="1667939" y="431698"/>
                    <a:pt x="1660247" y="417168"/>
                  </a:cubicBezTo>
                  <a:cubicBezTo>
                    <a:pt x="1649330" y="396547"/>
                    <a:pt x="1615032" y="371953"/>
                    <a:pt x="1601254" y="358175"/>
                  </a:cubicBezTo>
                  <a:cubicBezTo>
                    <a:pt x="1594894" y="351815"/>
                    <a:pt x="1590017" y="344129"/>
                    <a:pt x="1584398" y="337106"/>
                  </a:cubicBezTo>
                  <a:cubicBezTo>
                    <a:pt x="1616897" y="315440"/>
                    <a:pt x="1587486" y="331069"/>
                    <a:pt x="1664461" y="337106"/>
                  </a:cubicBezTo>
                  <a:cubicBezTo>
                    <a:pt x="1713552" y="340956"/>
                    <a:pt x="1762784" y="342724"/>
                    <a:pt x="1811945" y="345533"/>
                  </a:cubicBezTo>
                  <a:cubicBezTo>
                    <a:pt x="1806327" y="338510"/>
                    <a:pt x="1801812" y="330439"/>
                    <a:pt x="1795090" y="324464"/>
                  </a:cubicBezTo>
                  <a:cubicBezTo>
                    <a:pt x="1788969" y="319023"/>
                    <a:pt x="1781346" y="315486"/>
                    <a:pt x="1774021" y="311823"/>
                  </a:cubicBezTo>
                  <a:cubicBezTo>
                    <a:pt x="1754830" y="302227"/>
                    <a:pt x="1748698" y="300572"/>
                    <a:pt x="1731882" y="294967"/>
                  </a:cubicBezTo>
                  <a:cubicBezTo>
                    <a:pt x="1726264" y="290753"/>
                    <a:pt x="1720742" y="286408"/>
                    <a:pt x="1715027" y="282326"/>
                  </a:cubicBezTo>
                  <a:cubicBezTo>
                    <a:pt x="1710906" y="279382"/>
                    <a:pt x="1705966" y="277479"/>
                    <a:pt x="1702385" y="273898"/>
                  </a:cubicBezTo>
                  <a:cubicBezTo>
                    <a:pt x="1694217" y="265730"/>
                    <a:pt x="1693171" y="258896"/>
                    <a:pt x="1689744" y="248615"/>
                  </a:cubicBezTo>
                  <a:cubicBezTo>
                    <a:pt x="1699760" y="158476"/>
                    <a:pt x="1686608" y="270571"/>
                    <a:pt x="1702385" y="160125"/>
                  </a:cubicBezTo>
                  <a:cubicBezTo>
                    <a:pt x="1704184" y="147534"/>
                    <a:pt x="1705393" y="134863"/>
                    <a:pt x="1706599" y="122201"/>
                  </a:cubicBezTo>
                  <a:cubicBezTo>
                    <a:pt x="1708203" y="105363"/>
                    <a:pt x="1708578" y="88400"/>
                    <a:pt x="1710813" y="71635"/>
                  </a:cubicBezTo>
                  <a:cubicBezTo>
                    <a:pt x="1711400" y="67232"/>
                    <a:pt x="1713336" y="63100"/>
                    <a:pt x="1715027" y="58993"/>
                  </a:cubicBezTo>
                  <a:cubicBezTo>
                    <a:pt x="1723173" y="39210"/>
                    <a:pt x="1740310" y="0"/>
                    <a:pt x="174031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 rot="3082063" flipH="1">
              <a:off x="6522898" y="1233738"/>
              <a:ext cx="792804" cy="538378"/>
            </a:xfrm>
            <a:custGeom>
              <a:avLst/>
              <a:gdLst>
                <a:gd name="connsiteX0" fmla="*/ 0 w 1038386"/>
                <a:gd name="connsiteY0" fmla="*/ 38745 h 457309"/>
                <a:gd name="connsiteX1" fmla="*/ 61993 w 1038386"/>
                <a:gd name="connsiteY1" fmla="*/ 0 h 457309"/>
                <a:gd name="connsiteX2" fmla="*/ 100739 w 1038386"/>
                <a:gd name="connsiteY2" fmla="*/ 7749 h 457309"/>
                <a:gd name="connsiteX3" fmla="*/ 108488 w 1038386"/>
                <a:gd name="connsiteY3" fmla="*/ 30996 h 457309"/>
                <a:gd name="connsiteX4" fmla="*/ 123986 w 1038386"/>
                <a:gd name="connsiteY4" fmla="*/ 54244 h 457309"/>
                <a:gd name="connsiteX5" fmla="*/ 131735 w 1038386"/>
                <a:gd name="connsiteY5" fmla="*/ 85240 h 457309"/>
                <a:gd name="connsiteX6" fmla="*/ 162732 w 1038386"/>
                <a:gd name="connsiteY6" fmla="*/ 154983 h 457309"/>
                <a:gd name="connsiteX7" fmla="*/ 185979 w 1038386"/>
                <a:gd name="connsiteY7" fmla="*/ 170481 h 457309"/>
                <a:gd name="connsiteX8" fmla="*/ 209227 w 1038386"/>
                <a:gd name="connsiteY8" fmla="*/ 162732 h 457309"/>
                <a:gd name="connsiteX9" fmla="*/ 224725 w 1038386"/>
                <a:gd name="connsiteY9" fmla="*/ 116237 h 457309"/>
                <a:gd name="connsiteX10" fmla="*/ 240223 w 1038386"/>
                <a:gd name="connsiteY10" fmla="*/ 100738 h 457309"/>
                <a:gd name="connsiteX11" fmla="*/ 325464 w 1038386"/>
                <a:gd name="connsiteY11" fmla="*/ 108488 h 457309"/>
                <a:gd name="connsiteX12" fmla="*/ 356461 w 1038386"/>
                <a:gd name="connsiteY12" fmla="*/ 154983 h 457309"/>
                <a:gd name="connsiteX13" fmla="*/ 364210 w 1038386"/>
                <a:gd name="connsiteY13" fmla="*/ 193728 h 457309"/>
                <a:gd name="connsiteX14" fmla="*/ 379708 w 1038386"/>
                <a:gd name="connsiteY14" fmla="*/ 240223 h 457309"/>
                <a:gd name="connsiteX15" fmla="*/ 433952 w 1038386"/>
                <a:gd name="connsiteY15" fmla="*/ 232474 h 457309"/>
                <a:gd name="connsiteX16" fmla="*/ 464949 w 1038386"/>
                <a:gd name="connsiteY16" fmla="*/ 193728 h 457309"/>
                <a:gd name="connsiteX17" fmla="*/ 488196 w 1038386"/>
                <a:gd name="connsiteY17" fmla="*/ 185979 h 457309"/>
                <a:gd name="connsiteX18" fmla="*/ 534691 w 1038386"/>
                <a:gd name="connsiteY18" fmla="*/ 193728 h 457309"/>
                <a:gd name="connsiteX19" fmla="*/ 542440 w 1038386"/>
                <a:gd name="connsiteY19" fmla="*/ 216976 h 457309"/>
                <a:gd name="connsiteX20" fmla="*/ 557939 w 1038386"/>
                <a:gd name="connsiteY20" fmla="*/ 294467 h 457309"/>
                <a:gd name="connsiteX21" fmla="*/ 573437 w 1038386"/>
                <a:gd name="connsiteY21" fmla="*/ 309966 h 457309"/>
                <a:gd name="connsiteX22" fmla="*/ 619932 w 1038386"/>
                <a:gd name="connsiteY22" fmla="*/ 325464 h 457309"/>
                <a:gd name="connsiteX23" fmla="*/ 650929 w 1038386"/>
                <a:gd name="connsiteY23" fmla="*/ 286718 h 457309"/>
                <a:gd name="connsiteX24" fmla="*/ 697423 w 1038386"/>
                <a:gd name="connsiteY24" fmla="*/ 263471 h 457309"/>
                <a:gd name="connsiteX25" fmla="*/ 736169 w 1038386"/>
                <a:gd name="connsiteY25" fmla="*/ 271220 h 457309"/>
                <a:gd name="connsiteX26" fmla="*/ 759417 w 1038386"/>
                <a:gd name="connsiteY26" fmla="*/ 317715 h 457309"/>
                <a:gd name="connsiteX27" fmla="*/ 774915 w 1038386"/>
                <a:gd name="connsiteY27" fmla="*/ 387457 h 457309"/>
                <a:gd name="connsiteX28" fmla="*/ 821410 w 1038386"/>
                <a:gd name="connsiteY28" fmla="*/ 410705 h 457309"/>
                <a:gd name="connsiteX29" fmla="*/ 844657 w 1038386"/>
                <a:gd name="connsiteY29" fmla="*/ 426203 h 457309"/>
                <a:gd name="connsiteX30" fmla="*/ 914400 w 1038386"/>
                <a:gd name="connsiteY30" fmla="*/ 441701 h 457309"/>
                <a:gd name="connsiteX31" fmla="*/ 999640 w 1038386"/>
                <a:gd name="connsiteY31" fmla="*/ 449450 h 457309"/>
                <a:gd name="connsiteX32" fmla="*/ 1038386 w 1038386"/>
                <a:gd name="connsiteY32" fmla="*/ 457200 h 457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8386" h="457309">
                  <a:moveTo>
                    <a:pt x="0" y="38745"/>
                  </a:moveTo>
                  <a:cubicBezTo>
                    <a:pt x="12272" y="28928"/>
                    <a:pt x="39280" y="0"/>
                    <a:pt x="61993" y="0"/>
                  </a:cubicBezTo>
                  <a:cubicBezTo>
                    <a:pt x="75164" y="0"/>
                    <a:pt x="87824" y="5166"/>
                    <a:pt x="100739" y="7749"/>
                  </a:cubicBezTo>
                  <a:cubicBezTo>
                    <a:pt x="103322" y="15498"/>
                    <a:pt x="104835" y="23690"/>
                    <a:pt x="108488" y="30996"/>
                  </a:cubicBezTo>
                  <a:cubicBezTo>
                    <a:pt x="112653" y="39326"/>
                    <a:pt x="120317" y="45684"/>
                    <a:pt x="123986" y="54244"/>
                  </a:cubicBezTo>
                  <a:cubicBezTo>
                    <a:pt x="128181" y="64033"/>
                    <a:pt x="128675" y="75039"/>
                    <a:pt x="131735" y="85240"/>
                  </a:cubicBezTo>
                  <a:cubicBezTo>
                    <a:pt x="138311" y="107160"/>
                    <a:pt x="144938" y="137189"/>
                    <a:pt x="162732" y="154983"/>
                  </a:cubicBezTo>
                  <a:cubicBezTo>
                    <a:pt x="169317" y="161568"/>
                    <a:pt x="178230" y="165315"/>
                    <a:pt x="185979" y="170481"/>
                  </a:cubicBezTo>
                  <a:cubicBezTo>
                    <a:pt x="193728" y="167898"/>
                    <a:pt x="204479" y="169379"/>
                    <a:pt x="209227" y="162732"/>
                  </a:cubicBezTo>
                  <a:cubicBezTo>
                    <a:pt x="218723" y="149438"/>
                    <a:pt x="213174" y="127789"/>
                    <a:pt x="224725" y="116237"/>
                  </a:cubicBezTo>
                  <a:lnTo>
                    <a:pt x="240223" y="100738"/>
                  </a:lnTo>
                  <a:cubicBezTo>
                    <a:pt x="268637" y="103321"/>
                    <a:pt x="299610" y="96423"/>
                    <a:pt x="325464" y="108488"/>
                  </a:cubicBezTo>
                  <a:cubicBezTo>
                    <a:pt x="342343" y="116365"/>
                    <a:pt x="356461" y="154983"/>
                    <a:pt x="356461" y="154983"/>
                  </a:cubicBezTo>
                  <a:cubicBezTo>
                    <a:pt x="359044" y="167898"/>
                    <a:pt x="360745" y="181021"/>
                    <a:pt x="364210" y="193728"/>
                  </a:cubicBezTo>
                  <a:cubicBezTo>
                    <a:pt x="368508" y="209489"/>
                    <a:pt x="379708" y="240223"/>
                    <a:pt x="379708" y="240223"/>
                  </a:cubicBezTo>
                  <a:cubicBezTo>
                    <a:pt x="397789" y="237640"/>
                    <a:pt x="416457" y="237722"/>
                    <a:pt x="433952" y="232474"/>
                  </a:cubicBezTo>
                  <a:cubicBezTo>
                    <a:pt x="483098" y="217731"/>
                    <a:pt x="437502" y="221176"/>
                    <a:pt x="464949" y="193728"/>
                  </a:cubicBezTo>
                  <a:cubicBezTo>
                    <a:pt x="470725" y="187952"/>
                    <a:pt x="480447" y="188562"/>
                    <a:pt x="488196" y="185979"/>
                  </a:cubicBezTo>
                  <a:cubicBezTo>
                    <a:pt x="503694" y="188562"/>
                    <a:pt x="521049" y="185933"/>
                    <a:pt x="534691" y="193728"/>
                  </a:cubicBezTo>
                  <a:cubicBezTo>
                    <a:pt x="541783" y="197781"/>
                    <a:pt x="540838" y="208966"/>
                    <a:pt x="542440" y="216976"/>
                  </a:cubicBezTo>
                  <a:cubicBezTo>
                    <a:pt x="544590" y="227723"/>
                    <a:pt x="547435" y="276960"/>
                    <a:pt x="557939" y="294467"/>
                  </a:cubicBezTo>
                  <a:cubicBezTo>
                    <a:pt x="561698" y="300732"/>
                    <a:pt x="566902" y="306699"/>
                    <a:pt x="573437" y="309966"/>
                  </a:cubicBezTo>
                  <a:cubicBezTo>
                    <a:pt x="588049" y="317272"/>
                    <a:pt x="619932" y="325464"/>
                    <a:pt x="619932" y="325464"/>
                  </a:cubicBezTo>
                  <a:cubicBezTo>
                    <a:pt x="686553" y="281050"/>
                    <a:pt x="608152" y="340189"/>
                    <a:pt x="650929" y="286718"/>
                  </a:cubicBezTo>
                  <a:cubicBezTo>
                    <a:pt x="661854" y="273062"/>
                    <a:pt x="682109" y="268576"/>
                    <a:pt x="697423" y="263471"/>
                  </a:cubicBezTo>
                  <a:cubicBezTo>
                    <a:pt x="710338" y="266054"/>
                    <a:pt x="724063" y="266032"/>
                    <a:pt x="736169" y="271220"/>
                  </a:cubicBezTo>
                  <a:cubicBezTo>
                    <a:pt x="754892" y="279244"/>
                    <a:pt x="756175" y="301503"/>
                    <a:pt x="759417" y="317715"/>
                  </a:cubicBezTo>
                  <a:cubicBezTo>
                    <a:pt x="759517" y="318217"/>
                    <a:pt x="766872" y="377403"/>
                    <a:pt x="774915" y="387457"/>
                  </a:cubicBezTo>
                  <a:cubicBezTo>
                    <a:pt x="789719" y="405962"/>
                    <a:pt x="802694" y="401347"/>
                    <a:pt x="821410" y="410705"/>
                  </a:cubicBezTo>
                  <a:cubicBezTo>
                    <a:pt x="829740" y="414870"/>
                    <a:pt x="836327" y="422038"/>
                    <a:pt x="844657" y="426203"/>
                  </a:cubicBezTo>
                  <a:cubicBezTo>
                    <a:pt x="862543" y="435146"/>
                    <a:pt x="898833" y="439870"/>
                    <a:pt x="914400" y="441701"/>
                  </a:cubicBezTo>
                  <a:cubicBezTo>
                    <a:pt x="942735" y="445034"/>
                    <a:pt x="971227" y="446867"/>
                    <a:pt x="999640" y="449450"/>
                  </a:cubicBezTo>
                  <a:cubicBezTo>
                    <a:pt x="1027789" y="458834"/>
                    <a:pt x="1014719" y="457200"/>
                    <a:pt x="1038386" y="45720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  <a:headEnd type="none" w="med" len="med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362200" y="3962400"/>
              <a:ext cx="281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itchFamily="34" charset="0"/>
                </a:rPr>
                <a:t>Back Edge = </a:t>
              </a:r>
              <a:r>
                <a:rPr lang="en-US" dirty="0" smtClean="0">
                  <a:solidFill>
                    <a:srgbClr val="FF0000"/>
                  </a:solidFill>
                  <a:latin typeface="Arial Narrow" pitchFamily="34" charset="0"/>
                </a:rPr>
                <a:t>Target is grey</a:t>
              </a:r>
              <a:endParaRPr lang="en-US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705600" y="2438400"/>
              <a:ext cx="281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itchFamily="34" charset="0"/>
                </a:rPr>
                <a:t>Back Edge = </a:t>
              </a:r>
              <a:r>
                <a:rPr lang="en-US" dirty="0" smtClean="0">
                  <a:solidFill>
                    <a:srgbClr val="FF0000"/>
                  </a:solidFill>
                  <a:latin typeface="Arial Narrow" pitchFamily="34" charset="0"/>
                </a:rPr>
                <a:t>Target is grey</a:t>
              </a:r>
              <a:endParaRPr lang="en-US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038600" y="1981200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4</a:t>
              </a:r>
              <a:endParaRPr lang="en-US" sz="2000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019800" y="1066800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6</a:t>
              </a:r>
              <a:endParaRPr lang="en-US" sz="2000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467600" y="1504890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7</a:t>
              </a:r>
              <a:endParaRPr lang="en-US" sz="2000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029200" y="2895600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3</a:t>
              </a:r>
              <a:endParaRPr lang="en-US" sz="2000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791200" y="3886200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2</a:t>
              </a:r>
              <a:endParaRPr lang="en-US" sz="2000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248400" y="2209800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5</a:t>
              </a:r>
              <a:endParaRPr lang="en-US" sz="2000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391400" y="3124200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9</a:t>
              </a:r>
              <a:endParaRPr lang="en-US" sz="2000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153400" y="3581400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10</a:t>
              </a:r>
              <a:endParaRPr lang="en-US" sz="2000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459494" y="4191000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8</a:t>
              </a:r>
              <a:endParaRPr lang="en-US" sz="2000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71F5D193-A8F0-4A9A-969D-ED14D9BD2CD0}"/>
              </a:ext>
            </a:extLst>
          </p:cNvPr>
          <p:cNvSpPr txBox="1"/>
          <p:nvPr/>
        </p:nvSpPr>
        <p:spPr>
          <a:xfrm>
            <a:off x="685800" y="1066800"/>
            <a:ext cx="3962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3600" i="0" dirty="0" smtClean="0">
                <a:solidFill>
                  <a:srgbClr val="FF0000"/>
                </a:solidFill>
                <a:latin typeface="Arial Narrow" pitchFamily="34" charset="0"/>
              </a:rPr>
              <a:t>What is it good for?  </a:t>
            </a:r>
            <a:endParaRPr lang="en-US" sz="3600" i="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4058631" y="2264141"/>
            <a:ext cx="1822243" cy="2003364"/>
          </a:xfrm>
          <a:custGeom>
            <a:avLst/>
            <a:gdLst>
              <a:gd name="connsiteX0" fmla="*/ 1822243 w 1822243"/>
              <a:gd name="connsiteY0" fmla="*/ 1918997 h 2003364"/>
              <a:gd name="connsiteX1" fmla="*/ 1794633 w 1822243"/>
              <a:gd name="connsiteY1" fmla="*/ 1449602 h 2003364"/>
              <a:gd name="connsiteX2" fmla="*/ 1780829 w 1822243"/>
              <a:gd name="connsiteY2" fmla="*/ 1394379 h 2003364"/>
              <a:gd name="connsiteX3" fmla="*/ 1753219 w 1822243"/>
              <a:gd name="connsiteY3" fmla="*/ 1270128 h 2003364"/>
              <a:gd name="connsiteX4" fmla="*/ 1725609 w 1822243"/>
              <a:gd name="connsiteY4" fmla="*/ 1228711 h 2003364"/>
              <a:gd name="connsiteX5" fmla="*/ 1684194 w 1822243"/>
              <a:gd name="connsiteY5" fmla="*/ 1145876 h 2003364"/>
              <a:gd name="connsiteX6" fmla="*/ 1642780 w 1822243"/>
              <a:gd name="connsiteY6" fmla="*/ 1063042 h 2003364"/>
              <a:gd name="connsiteX7" fmla="*/ 1615170 w 1822243"/>
              <a:gd name="connsiteY7" fmla="*/ 1035430 h 2003364"/>
              <a:gd name="connsiteX8" fmla="*/ 1559951 w 1822243"/>
              <a:gd name="connsiteY8" fmla="*/ 952596 h 2003364"/>
              <a:gd name="connsiteX9" fmla="*/ 1532341 w 1822243"/>
              <a:gd name="connsiteY9" fmla="*/ 911179 h 2003364"/>
              <a:gd name="connsiteX10" fmla="*/ 1463317 w 1822243"/>
              <a:gd name="connsiteY10" fmla="*/ 786927 h 2003364"/>
              <a:gd name="connsiteX11" fmla="*/ 1435707 w 1822243"/>
              <a:gd name="connsiteY11" fmla="*/ 745510 h 2003364"/>
              <a:gd name="connsiteX12" fmla="*/ 1366682 w 1822243"/>
              <a:gd name="connsiteY12" fmla="*/ 676481 h 2003364"/>
              <a:gd name="connsiteX13" fmla="*/ 1339073 w 1822243"/>
              <a:gd name="connsiteY13" fmla="*/ 635064 h 2003364"/>
              <a:gd name="connsiteX14" fmla="*/ 1228634 w 1822243"/>
              <a:gd name="connsiteY14" fmla="*/ 538424 h 2003364"/>
              <a:gd name="connsiteX15" fmla="*/ 1145805 w 1822243"/>
              <a:gd name="connsiteY15" fmla="*/ 455589 h 2003364"/>
              <a:gd name="connsiteX16" fmla="*/ 1104390 w 1822243"/>
              <a:gd name="connsiteY16" fmla="*/ 400366 h 2003364"/>
              <a:gd name="connsiteX17" fmla="*/ 1007756 w 1822243"/>
              <a:gd name="connsiteY17" fmla="*/ 331338 h 2003364"/>
              <a:gd name="connsiteX18" fmla="*/ 924927 w 1822243"/>
              <a:gd name="connsiteY18" fmla="*/ 276115 h 2003364"/>
              <a:gd name="connsiteX19" fmla="*/ 842097 w 1822243"/>
              <a:gd name="connsiteY19" fmla="*/ 220892 h 2003364"/>
              <a:gd name="connsiteX20" fmla="*/ 759268 w 1822243"/>
              <a:gd name="connsiteY20" fmla="*/ 179475 h 2003364"/>
              <a:gd name="connsiteX21" fmla="*/ 662634 w 1822243"/>
              <a:gd name="connsiteY21" fmla="*/ 124252 h 2003364"/>
              <a:gd name="connsiteX22" fmla="*/ 552195 w 1822243"/>
              <a:gd name="connsiteY22" fmla="*/ 82834 h 2003364"/>
              <a:gd name="connsiteX23" fmla="*/ 496976 w 1822243"/>
              <a:gd name="connsiteY23" fmla="*/ 55223 h 2003364"/>
              <a:gd name="connsiteX24" fmla="*/ 441756 w 1822243"/>
              <a:gd name="connsiteY24" fmla="*/ 41417 h 2003364"/>
              <a:gd name="connsiteX25" fmla="*/ 289903 w 1822243"/>
              <a:gd name="connsiteY25" fmla="*/ 0 h 2003364"/>
              <a:gd name="connsiteX26" fmla="*/ 96635 w 1822243"/>
              <a:gd name="connsiteY26" fmla="*/ 13806 h 2003364"/>
              <a:gd name="connsiteX27" fmla="*/ 55220 w 1822243"/>
              <a:gd name="connsiteY27" fmla="*/ 27611 h 2003364"/>
              <a:gd name="connsiteX28" fmla="*/ 41415 w 1822243"/>
              <a:gd name="connsiteY28" fmla="*/ 69029 h 2003364"/>
              <a:gd name="connsiteX29" fmla="*/ 27610 w 1822243"/>
              <a:gd name="connsiteY29" fmla="*/ 124252 h 2003364"/>
              <a:gd name="connsiteX30" fmla="*/ 0 w 1822243"/>
              <a:gd name="connsiteY30" fmla="*/ 220892 h 2003364"/>
              <a:gd name="connsiteX31" fmla="*/ 41415 w 1822243"/>
              <a:gd name="connsiteY31" fmla="*/ 621258 h 2003364"/>
              <a:gd name="connsiteX32" fmla="*/ 55220 w 1822243"/>
              <a:gd name="connsiteY32" fmla="*/ 662675 h 2003364"/>
              <a:gd name="connsiteX33" fmla="*/ 82830 w 1822243"/>
              <a:gd name="connsiteY33" fmla="*/ 704093 h 2003364"/>
              <a:gd name="connsiteX34" fmla="*/ 124244 w 1822243"/>
              <a:gd name="connsiteY34" fmla="*/ 773121 h 2003364"/>
              <a:gd name="connsiteX35" fmla="*/ 151854 w 1822243"/>
              <a:gd name="connsiteY35" fmla="*/ 869761 h 2003364"/>
              <a:gd name="connsiteX36" fmla="*/ 179464 w 1822243"/>
              <a:gd name="connsiteY36" fmla="*/ 938790 h 2003364"/>
              <a:gd name="connsiteX37" fmla="*/ 193269 w 1822243"/>
              <a:gd name="connsiteY37" fmla="*/ 994013 h 2003364"/>
              <a:gd name="connsiteX38" fmla="*/ 220878 w 1822243"/>
              <a:gd name="connsiteY38" fmla="*/ 1049236 h 2003364"/>
              <a:gd name="connsiteX39" fmla="*/ 248488 w 1822243"/>
              <a:gd name="connsiteY39" fmla="*/ 1159682 h 2003364"/>
              <a:gd name="connsiteX40" fmla="*/ 276098 w 1822243"/>
              <a:gd name="connsiteY40" fmla="*/ 1214905 h 2003364"/>
              <a:gd name="connsiteX41" fmla="*/ 345122 w 1822243"/>
              <a:gd name="connsiteY41" fmla="*/ 1311545 h 2003364"/>
              <a:gd name="connsiteX42" fmla="*/ 455561 w 1822243"/>
              <a:gd name="connsiteY42" fmla="*/ 1408185 h 2003364"/>
              <a:gd name="connsiteX43" fmla="*/ 538390 w 1822243"/>
              <a:gd name="connsiteY43" fmla="*/ 1463408 h 2003364"/>
              <a:gd name="connsiteX44" fmla="*/ 690244 w 1822243"/>
              <a:gd name="connsiteY44" fmla="*/ 1573854 h 2003364"/>
              <a:gd name="connsiteX45" fmla="*/ 759268 w 1822243"/>
              <a:gd name="connsiteY45" fmla="*/ 1629077 h 2003364"/>
              <a:gd name="connsiteX46" fmla="*/ 883512 w 1822243"/>
              <a:gd name="connsiteY46" fmla="*/ 1698106 h 2003364"/>
              <a:gd name="connsiteX47" fmla="*/ 924927 w 1822243"/>
              <a:gd name="connsiteY47" fmla="*/ 1725717 h 2003364"/>
              <a:gd name="connsiteX48" fmla="*/ 966341 w 1822243"/>
              <a:gd name="connsiteY48" fmla="*/ 1739523 h 2003364"/>
              <a:gd name="connsiteX49" fmla="*/ 1007756 w 1822243"/>
              <a:gd name="connsiteY49" fmla="*/ 1767134 h 2003364"/>
              <a:gd name="connsiteX50" fmla="*/ 1049170 w 1822243"/>
              <a:gd name="connsiteY50" fmla="*/ 1780940 h 2003364"/>
              <a:gd name="connsiteX51" fmla="*/ 1159609 w 1822243"/>
              <a:gd name="connsiteY51" fmla="*/ 1836163 h 2003364"/>
              <a:gd name="connsiteX52" fmla="*/ 1214829 w 1822243"/>
              <a:gd name="connsiteY52" fmla="*/ 1863774 h 2003364"/>
              <a:gd name="connsiteX53" fmla="*/ 1283853 w 1822243"/>
              <a:gd name="connsiteY53" fmla="*/ 1918997 h 2003364"/>
              <a:gd name="connsiteX54" fmla="*/ 1311463 w 1822243"/>
              <a:gd name="connsiteY54" fmla="*/ 1946609 h 2003364"/>
              <a:gd name="connsiteX55" fmla="*/ 1352878 w 1822243"/>
              <a:gd name="connsiteY55" fmla="*/ 1960415 h 2003364"/>
              <a:gd name="connsiteX56" fmla="*/ 1463317 w 1822243"/>
              <a:gd name="connsiteY56" fmla="*/ 2001832 h 2003364"/>
              <a:gd name="connsiteX57" fmla="*/ 1670390 w 1822243"/>
              <a:gd name="connsiteY57" fmla="*/ 2001832 h 2003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822243" h="2003364">
                <a:moveTo>
                  <a:pt x="1822243" y="1918997"/>
                </a:moveTo>
                <a:cubicBezTo>
                  <a:pt x="1815600" y="1739629"/>
                  <a:pt x="1823831" y="1610208"/>
                  <a:pt x="1794633" y="1449602"/>
                </a:cubicBezTo>
                <a:cubicBezTo>
                  <a:pt x="1791239" y="1430934"/>
                  <a:pt x="1784945" y="1412901"/>
                  <a:pt x="1780829" y="1394379"/>
                </a:cubicBezTo>
                <a:cubicBezTo>
                  <a:pt x="1777805" y="1380772"/>
                  <a:pt x="1760988" y="1288256"/>
                  <a:pt x="1753219" y="1270128"/>
                </a:cubicBezTo>
                <a:cubicBezTo>
                  <a:pt x="1746683" y="1254877"/>
                  <a:pt x="1734812" y="1242517"/>
                  <a:pt x="1725609" y="1228711"/>
                </a:cubicBezTo>
                <a:cubicBezTo>
                  <a:pt x="1690908" y="1124601"/>
                  <a:pt x="1737718" y="1252933"/>
                  <a:pt x="1684194" y="1145876"/>
                </a:cubicBezTo>
                <a:cubicBezTo>
                  <a:pt x="1650171" y="1077825"/>
                  <a:pt x="1695533" y="1128988"/>
                  <a:pt x="1642780" y="1063042"/>
                </a:cubicBezTo>
                <a:cubicBezTo>
                  <a:pt x="1634649" y="1052878"/>
                  <a:pt x="1622979" y="1045843"/>
                  <a:pt x="1615170" y="1035430"/>
                </a:cubicBezTo>
                <a:cubicBezTo>
                  <a:pt x="1595260" y="1008882"/>
                  <a:pt x="1578357" y="980207"/>
                  <a:pt x="1559951" y="952596"/>
                </a:cubicBezTo>
                <a:lnTo>
                  <a:pt x="1532341" y="911179"/>
                </a:lnTo>
                <a:cubicBezTo>
                  <a:pt x="1508043" y="838280"/>
                  <a:pt x="1526608" y="881869"/>
                  <a:pt x="1463317" y="786927"/>
                </a:cubicBezTo>
                <a:cubicBezTo>
                  <a:pt x="1454114" y="773121"/>
                  <a:pt x="1447439" y="757243"/>
                  <a:pt x="1435707" y="745510"/>
                </a:cubicBezTo>
                <a:cubicBezTo>
                  <a:pt x="1412699" y="722500"/>
                  <a:pt x="1384731" y="703556"/>
                  <a:pt x="1366682" y="676481"/>
                </a:cubicBezTo>
                <a:cubicBezTo>
                  <a:pt x="1357479" y="662675"/>
                  <a:pt x="1349437" y="648020"/>
                  <a:pt x="1339073" y="635064"/>
                </a:cubicBezTo>
                <a:cubicBezTo>
                  <a:pt x="1317412" y="607985"/>
                  <a:pt x="1234864" y="544135"/>
                  <a:pt x="1228634" y="538424"/>
                </a:cubicBezTo>
                <a:cubicBezTo>
                  <a:pt x="1199851" y="512038"/>
                  <a:pt x="1169233" y="486828"/>
                  <a:pt x="1145805" y="455589"/>
                </a:cubicBezTo>
                <a:cubicBezTo>
                  <a:pt x="1132000" y="437181"/>
                  <a:pt x="1120659" y="416636"/>
                  <a:pt x="1104390" y="400366"/>
                </a:cubicBezTo>
                <a:cubicBezTo>
                  <a:pt x="1065526" y="361500"/>
                  <a:pt x="1046949" y="362695"/>
                  <a:pt x="1007756" y="331338"/>
                </a:cubicBezTo>
                <a:cubicBezTo>
                  <a:pt x="937488" y="275119"/>
                  <a:pt x="1036227" y="331768"/>
                  <a:pt x="924927" y="276115"/>
                </a:cubicBezTo>
                <a:cubicBezTo>
                  <a:pt x="875716" y="226901"/>
                  <a:pt x="920104" y="265471"/>
                  <a:pt x="842097" y="220892"/>
                </a:cubicBezTo>
                <a:cubicBezTo>
                  <a:pt x="767164" y="178070"/>
                  <a:pt x="835202" y="204786"/>
                  <a:pt x="759268" y="179475"/>
                </a:cubicBezTo>
                <a:cubicBezTo>
                  <a:pt x="719555" y="152997"/>
                  <a:pt x="709347" y="143717"/>
                  <a:pt x="662634" y="124252"/>
                </a:cubicBezTo>
                <a:cubicBezTo>
                  <a:pt x="626342" y="109129"/>
                  <a:pt x="588487" y="97957"/>
                  <a:pt x="552195" y="82834"/>
                </a:cubicBezTo>
                <a:cubicBezTo>
                  <a:pt x="533199" y="74918"/>
                  <a:pt x="516245" y="62449"/>
                  <a:pt x="496976" y="55223"/>
                </a:cubicBezTo>
                <a:cubicBezTo>
                  <a:pt x="479211" y="48561"/>
                  <a:pt x="459929" y="46869"/>
                  <a:pt x="441756" y="41417"/>
                </a:cubicBezTo>
                <a:cubicBezTo>
                  <a:pt x="301638" y="-621"/>
                  <a:pt x="415706" y="25163"/>
                  <a:pt x="289903" y="0"/>
                </a:cubicBezTo>
                <a:cubicBezTo>
                  <a:pt x="225480" y="4602"/>
                  <a:pt x="160779" y="6259"/>
                  <a:pt x="96635" y="13806"/>
                </a:cubicBezTo>
                <a:cubicBezTo>
                  <a:pt x="82183" y="15506"/>
                  <a:pt x="65509" y="17321"/>
                  <a:pt x="55220" y="27611"/>
                </a:cubicBezTo>
                <a:cubicBezTo>
                  <a:pt x="44930" y="37902"/>
                  <a:pt x="45413" y="55036"/>
                  <a:pt x="41415" y="69029"/>
                </a:cubicBezTo>
                <a:cubicBezTo>
                  <a:pt x="36203" y="87273"/>
                  <a:pt x="32822" y="106008"/>
                  <a:pt x="27610" y="124252"/>
                </a:cubicBezTo>
                <a:cubicBezTo>
                  <a:pt x="-12000" y="262893"/>
                  <a:pt x="43157" y="48255"/>
                  <a:pt x="0" y="220892"/>
                </a:cubicBezTo>
                <a:cubicBezTo>
                  <a:pt x="8576" y="323814"/>
                  <a:pt x="10318" y="496865"/>
                  <a:pt x="41415" y="621258"/>
                </a:cubicBezTo>
                <a:cubicBezTo>
                  <a:pt x="44944" y="635376"/>
                  <a:pt x="48712" y="649659"/>
                  <a:pt x="55220" y="662675"/>
                </a:cubicBezTo>
                <a:cubicBezTo>
                  <a:pt x="62640" y="677516"/>
                  <a:pt x="74036" y="690022"/>
                  <a:pt x="82830" y="704093"/>
                </a:cubicBezTo>
                <a:cubicBezTo>
                  <a:pt x="97051" y="726848"/>
                  <a:pt x="110439" y="750112"/>
                  <a:pt x="124244" y="773121"/>
                </a:cubicBezTo>
                <a:cubicBezTo>
                  <a:pt x="135123" y="816639"/>
                  <a:pt x="137000" y="830148"/>
                  <a:pt x="151854" y="869761"/>
                </a:cubicBezTo>
                <a:cubicBezTo>
                  <a:pt x="160555" y="892965"/>
                  <a:pt x="171628" y="915280"/>
                  <a:pt x="179464" y="938790"/>
                </a:cubicBezTo>
                <a:cubicBezTo>
                  <a:pt x="185464" y="956791"/>
                  <a:pt x="186607" y="976247"/>
                  <a:pt x="193269" y="994013"/>
                </a:cubicBezTo>
                <a:cubicBezTo>
                  <a:pt x="200495" y="1013283"/>
                  <a:pt x="214370" y="1029712"/>
                  <a:pt x="220878" y="1049236"/>
                </a:cubicBezTo>
                <a:cubicBezTo>
                  <a:pt x="232878" y="1085237"/>
                  <a:pt x="231518" y="1125740"/>
                  <a:pt x="248488" y="1159682"/>
                </a:cubicBezTo>
                <a:cubicBezTo>
                  <a:pt x="257691" y="1178090"/>
                  <a:pt x="265888" y="1197036"/>
                  <a:pt x="276098" y="1214905"/>
                </a:cubicBezTo>
                <a:cubicBezTo>
                  <a:pt x="288223" y="1236125"/>
                  <a:pt x="332925" y="1297605"/>
                  <a:pt x="345122" y="1311545"/>
                </a:cubicBezTo>
                <a:cubicBezTo>
                  <a:pt x="383835" y="1355791"/>
                  <a:pt x="408487" y="1375231"/>
                  <a:pt x="455561" y="1408185"/>
                </a:cubicBezTo>
                <a:cubicBezTo>
                  <a:pt x="482745" y="1427215"/>
                  <a:pt x="512898" y="1442164"/>
                  <a:pt x="538390" y="1463408"/>
                </a:cubicBezTo>
                <a:cubicBezTo>
                  <a:pt x="742142" y="1633212"/>
                  <a:pt x="515514" y="1451535"/>
                  <a:pt x="690244" y="1573854"/>
                </a:cubicBezTo>
                <a:cubicBezTo>
                  <a:pt x="714382" y="1590752"/>
                  <a:pt x="735129" y="1612179"/>
                  <a:pt x="759268" y="1629077"/>
                </a:cubicBezTo>
                <a:cubicBezTo>
                  <a:pt x="835897" y="1682720"/>
                  <a:pt x="811996" y="1657237"/>
                  <a:pt x="883512" y="1698106"/>
                </a:cubicBezTo>
                <a:cubicBezTo>
                  <a:pt x="897917" y="1706338"/>
                  <a:pt x="910087" y="1718297"/>
                  <a:pt x="924927" y="1725717"/>
                </a:cubicBezTo>
                <a:cubicBezTo>
                  <a:pt x="937942" y="1732225"/>
                  <a:pt x="953326" y="1733015"/>
                  <a:pt x="966341" y="1739523"/>
                </a:cubicBezTo>
                <a:cubicBezTo>
                  <a:pt x="981181" y="1746943"/>
                  <a:pt x="992916" y="1759714"/>
                  <a:pt x="1007756" y="1767134"/>
                </a:cubicBezTo>
                <a:cubicBezTo>
                  <a:pt x="1020771" y="1773642"/>
                  <a:pt x="1035923" y="1774918"/>
                  <a:pt x="1049170" y="1780940"/>
                </a:cubicBezTo>
                <a:cubicBezTo>
                  <a:pt x="1086639" y="1797973"/>
                  <a:pt x="1122796" y="1817755"/>
                  <a:pt x="1159609" y="1836163"/>
                </a:cubicBezTo>
                <a:lnTo>
                  <a:pt x="1214829" y="1863774"/>
                </a:lnTo>
                <a:cubicBezTo>
                  <a:pt x="1281495" y="1930444"/>
                  <a:pt x="1196779" y="1849333"/>
                  <a:pt x="1283853" y="1918997"/>
                </a:cubicBezTo>
                <a:cubicBezTo>
                  <a:pt x="1294016" y="1927128"/>
                  <a:pt x="1300302" y="1939912"/>
                  <a:pt x="1311463" y="1946609"/>
                </a:cubicBezTo>
                <a:cubicBezTo>
                  <a:pt x="1323941" y="1954096"/>
                  <a:pt x="1339863" y="1953907"/>
                  <a:pt x="1352878" y="1960415"/>
                </a:cubicBezTo>
                <a:cubicBezTo>
                  <a:pt x="1416280" y="1992118"/>
                  <a:pt x="1374536" y="1997393"/>
                  <a:pt x="1463317" y="2001832"/>
                </a:cubicBezTo>
                <a:cubicBezTo>
                  <a:pt x="1532255" y="2005279"/>
                  <a:pt x="1601366" y="2001832"/>
                  <a:pt x="1670390" y="2001832"/>
                </a:cubicBezTo>
              </a:path>
            </a:pathLst>
          </a:custGeom>
          <a:ln w="57150" cmpd="sng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5328679" y="2195112"/>
            <a:ext cx="1505226" cy="2043249"/>
          </a:xfrm>
          <a:custGeom>
            <a:avLst/>
            <a:gdLst>
              <a:gd name="connsiteX0" fmla="*/ 441756 w 1505226"/>
              <a:gd name="connsiteY0" fmla="*/ 1877581 h 2043249"/>
              <a:gd name="connsiteX1" fmla="*/ 303707 w 1505226"/>
              <a:gd name="connsiteY1" fmla="*/ 1725717 h 2043249"/>
              <a:gd name="connsiteX2" fmla="*/ 289903 w 1505226"/>
              <a:gd name="connsiteY2" fmla="*/ 1684300 h 2043249"/>
              <a:gd name="connsiteX3" fmla="*/ 220878 w 1505226"/>
              <a:gd name="connsiteY3" fmla="*/ 1587660 h 2043249"/>
              <a:gd name="connsiteX4" fmla="*/ 165659 w 1505226"/>
              <a:gd name="connsiteY4" fmla="*/ 1463408 h 2043249"/>
              <a:gd name="connsiteX5" fmla="*/ 151854 w 1505226"/>
              <a:gd name="connsiteY5" fmla="*/ 1408185 h 2043249"/>
              <a:gd name="connsiteX6" fmla="*/ 124244 w 1505226"/>
              <a:gd name="connsiteY6" fmla="*/ 1283934 h 2043249"/>
              <a:gd name="connsiteX7" fmla="*/ 110439 w 1505226"/>
              <a:gd name="connsiteY7" fmla="*/ 1242517 h 2043249"/>
              <a:gd name="connsiteX8" fmla="*/ 69025 w 1505226"/>
              <a:gd name="connsiteY8" fmla="*/ 1104459 h 2043249"/>
              <a:gd name="connsiteX9" fmla="*/ 27610 w 1505226"/>
              <a:gd name="connsiteY9" fmla="*/ 980208 h 2043249"/>
              <a:gd name="connsiteX10" fmla="*/ 13805 w 1505226"/>
              <a:gd name="connsiteY10" fmla="*/ 938790 h 2043249"/>
              <a:gd name="connsiteX11" fmla="*/ 0 w 1505226"/>
              <a:gd name="connsiteY11" fmla="*/ 897373 h 2043249"/>
              <a:gd name="connsiteX12" fmla="*/ 13805 w 1505226"/>
              <a:gd name="connsiteY12" fmla="*/ 731704 h 2043249"/>
              <a:gd name="connsiteX13" fmla="*/ 27610 w 1505226"/>
              <a:gd name="connsiteY13" fmla="*/ 676481 h 2043249"/>
              <a:gd name="connsiteX14" fmla="*/ 69025 w 1505226"/>
              <a:gd name="connsiteY14" fmla="*/ 621258 h 2043249"/>
              <a:gd name="connsiteX15" fmla="*/ 138049 w 1505226"/>
              <a:gd name="connsiteY15" fmla="*/ 538424 h 2043249"/>
              <a:gd name="connsiteX16" fmla="*/ 179464 w 1505226"/>
              <a:gd name="connsiteY16" fmla="*/ 510813 h 2043249"/>
              <a:gd name="connsiteX17" fmla="*/ 331317 w 1505226"/>
              <a:gd name="connsiteY17" fmla="*/ 372755 h 2043249"/>
              <a:gd name="connsiteX18" fmla="*/ 414146 w 1505226"/>
              <a:gd name="connsiteY18" fmla="*/ 317532 h 2043249"/>
              <a:gd name="connsiteX19" fmla="*/ 496976 w 1505226"/>
              <a:gd name="connsiteY19" fmla="*/ 262309 h 2043249"/>
              <a:gd name="connsiteX20" fmla="*/ 593610 w 1505226"/>
              <a:gd name="connsiteY20" fmla="*/ 193281 h 2043249"/>
              <a:gd name="connsiteX21" fmla="*/ 635024 w 1505226"/>
              <a:gd name="connsiteY21" fmla="*/ 165669 h 2043249"/>
              <a:gd name="connsiteX22" fmla="*/ 717854 w 1505226"/>
              <a:gd name="connsiteY22" fmla="*/ 138058 h 2043249"/>
              <a:gd name="connsiteX23" fmla="*/ 759268 w 1505226"/>
              <a:gd name="connsiteY23" fmla="*/ 110446 h 2043249"/>
              <a:gd name="connsiteX24" fmla="*/ 800683 w 1505226"/>
              <a:gd name="connsiteY24" fmla="*/ 96640 h 2043249"/>
              <a:gd name="connsiteX25" fmla="*/ 897317 w 1505226"/>
              <a:gd name="connsiteY25" fmla="*/ 55223 h 2043249"/>
              <a:gd name="connsiteX26" fmla="*/ 1021561 w 1505226"/>
              <a:gd name="connsiteY26" fmla="*/ 0 h 2043249"/>
              <a:gd name="connsiteX27" fmla="*/ 1173414 w 1505226"/>
              <a:gd name="connsiteY27" fmla="*/ 13806 h 2043249"/>
              <a:gd name="connsiteX28" fmla="*/ 1256243 w 1505226"/>
              <a:gd name="connsiteY28" fmla="*/ 124252 h 2043249"/>
              <a:gd name="connsiteX29" fmla="*/ 1311463 w 1505226"/>
              <a:gd name="connsiteY29" fmla="*/ 207086 h 2043249"/>
              <a:gd name="connsiteX30" fmla="*/ 1352878 w 1505226"/>
              <a:gd name="connsiteY30" fmla="*/ 276115 h 2043249"/>
              <a:gd name="connsiteX31" fmla="*/ 1421902 w 1505226"/>
              <a:gd name="connsiteY31" fmla="*/ 358949 h 2043249"/>
              <a:gd name="connsiteX32" fmla="*/ 1449512 w 1505226"/>
              <a:gd name="connsiteY32" fmla="*/ 414172 h 2043249"/>
              <a:gd name="connsiteX33" fmla="*/ 1490926 w 1505226"/>
              <a:gd name="connsiteY33" fmla="*/ 552230 h 2043249"/>
              <a:gd name="connsiteX34" fmla="*/ 1490926 w 1505226"/>
              <a:gd name="connsiteY34" fmla="*/ 1145876 h 2043249"/>
              <a:gd name="connsiteX35" fmla="*/ 1463316 w 1505226"/>
              <a:gd name="connsiteY35" fmla="*/ 1201099 h 2043249"/>
              <a:gd name="connsiteX36" fmla="*/ 1449512 w 1505226"/>
              <a:gd name="connsiteY36" fmla="*/ 1242517 h 2043249"/>
              <a:gd name="connsiteX37" fmla="*/ 1394292 w 1505226"/>
              <a:gd name="connsiteY37" fmla="*/ 1339157 h 2043249"/>
              <a:gd name="connsiteX38" fmla="*/ 1311463 w 1505226"/>
              <a:gd name="connsiteY38" fmla="*/ 1518631 h 2043249"/>
              <a:gd name="connsiteX39" fmla="*/ 1283853 w 1505226"/>
              <a:gd name="connsiteY39" fmla="*/ 1560049 h 2043249"/>
              <a:gd name="connsiteX40" fmla="*/ 1256243 w 1505226"/>
              <a:gd name="connsiteY40" fmla="*/ 1629077 h 2043249"/>
              <a:gd name="connsiteX41" fmla="*/ 1214829 w 1505226"/>
              <a:gd name="connsiteY41" fmla="*/ 1684300 h 2043249"/>
              <a:gd name="connsiteX42" fmla="*/ 1159609 w 1505226"/>
              <a:gd name="connsiteY42" fmla="*/ 1780940 h 2043249"/>
              <a:gd name="connsiteX43" fmla="*/ 1132000 w 1505226"/>
              <a:gd name="connsiteY43" fmla="*/ 1808552 h 2043249"/>
              <a:gd name="connsiteX44" fmla="*/ 1090585 w 1505226"/>
              <a:gd name="connsiteY44" fmla="*/ 1863775 h 2043249"/>
              <a:gd name="connsiteX45" fmla="*/ 993951 w 1505226"/>
              <a:gd name="connsiteY45" fmla="*/ 1946609 h 2043249"/>
              <a:gd name="connsiteX46" fmla="*/ 897317 w 1505226"/>
              <a:gd name="connsiteY46" fmla="*/ 2001832 h 2043249"/>
              <a:gd name="connsiteX47" fmla="*/ 800683 w 1505226"/>
              <a:gd name="connsiteY47" fmla="*/ 2043249 h 2043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505226" h="2043249">
                <a:moveTo>
                  <a:pt x="441756" y="1877581"/>
                </a:moveTo>
                <a:cubicBezTo>
                  <a:pt x="396131" y="1831952"/>
                  <a:pt x="339647" y="1779631"/>
                  <a:pt x="303707" y="1725717"/>
                </a:cubicBezTo>
                <a:cubicBezTo>
                  <a:pt x="295635" y="1713609"/>
                  <a:pt x="297123" y="1696935"/>
                  <a:pt x="289903" y="1684300"/>
                </a:cubicBezTo>
                <a:cubicBezTo>
                  <a:pt x="279707" y="1666455"/>
                  <a:pt x="231560" y="1611696"/>
                  <a:pt x="220878" y="1587660"/>
                </a:cubicBezTo>
                <a:cubicBezTo>
                  <a:pt x="155164" y="1439794"/>
                  <a:pt x="228145" y="1557144"/>
                  <a:pt x="165659" y="1463408"/>
                </a:cubicBezTo>
                <a:cubicBezTo>
                  <a:pt x="161057" y="1445000"/>
                  <a:pt x="155970" y="1426707"/>
                  <a:pt x="151854" y="1408185"/>
                </a:cubicBezTo>
                <a:cubicBezTo>
                  <a:pt x="137621" y="1344133"/>
                  <a:pt x="141077" y="1342853"/>
                  <a:pt x="124244" y="1283934"/>
                </a:cubicBezTo>
                <a:cubicBezTo>
                  <a:pt x="120246" y="1269941"/>
                  <a:pt x="114437" y="1256510"/>
                  <a:pt x="110439" y="1242517"/>
                </a:cubicBezTo>
                <a:cubicBezTo>
                  <a:pt x="68710" y="1096457"/>
                  <a:pt x="134640" y="1301320"/>
                  <a:pt x="69025" y="1104459"/>
                </a:cubicBezTo>
                <a:lnTo>
                  <a:pt x="27610" y="980208"/>
                </a:lnTo>
                <a:lnTo>
                  <a:pt x="13805" y="938790"/>
                </a:lnTo>
                <a:lnTo>
                  <a:pt x="0" y="897373"/>
                </a:lnTo>
                <a:cubicBezTo>
                  <a:pt x="4602" y="842150"/>
                  <a:pt x="6932" y="786691"/>
                  <a:pt x="13805" y="731704"/>
                </a:cubicBezTo>
                <a:cubicBezTo>
                  <a:pt x="16158" y="712876"/>
                  <a:pt x="19125" y="693452"/>
                  <a:pt x="27610" y="676481"/>
                </a:cubicBezTo>
                <a:cubicBezTo>
                  <a:pt x="37900" y="655901"/>
                  <a:pt x="55652" y="639982"/>
                  <a:pt x="69025" y="621258"/>
                </a:cubicBezTo>
                <a:cubicBezTo>
                  <a:pt x="100964" y="576540"/>
                  <a:pt x="92549" y="576342"/>
                  <a:pt x="138049" y="538424"/>
                </a:cubicBezTo>
                <a:cubicBezTo>
                  <a:pt x="150795" y="527802"/>
                  <a:pt x="167064" y="521836"/>
                  <a:pt x="179464" y="510813"/>
                </a:cubicBezTo>
                <a:cubicBezTo>
                  <a:pt x="295058" y="408057"/>
                  <a:pt x="222800" y="451682"/>
                  <a:pt x="331317" y="372755"/>
                </a:cubicBezTo>
                <a:cubicBezTo>
                  <a:pt x="358153" y="353237"/>
                  <a:pt x="390682" y="340997"/>
                  <a:pt x="414146" y="317532"/>
                </a:cubicBezTo>
                <a:cubicBezTo>
                  <a:pt x="465850" y="265825"/>
                  <a:pt x="437039" y="282289"/>
                  <a:pt x="496976" y="262309"/>
                </a:cubicBezTo>
                <a:cubicBezTo>
                  <a:pt x="601910" y="157368"/>
                  <a:pt x="505460" y="237358"/>
                  <a:pt x="593610" y="193281"/>
                </a:cubicBezTo>
                <a:cubicBezTo>
                  <a:pt x="608450" y="185861"/>
                  <a:pt x="619863" y="172408"/>
                  <a:pt x="635024" y="165669"/>
                </a:cubicBezTo>
                <a:cubicBezTo>
                  <a:pt x="661619" y="153848"/>
                  <a:pt x="717854" y="138058"/>
                  <a:pt x="717854" y="138058"/>
                </a:cubicBezTo>
                <a:cubicBezTo>
                  <a:pt x="731659" y="128854"/>
                  <a:pt x="744428" y="117867"/>
                  <a:pt x="759268" y="110446"/>
                </a:cubicBezTo>
                <a:cubicBezTo>
                  <a:pt x="772283" y="103938"/>
                  <a:pt x="787172" y="102045"/>
                  <a:pt x="800683" y="96640"/>
                </a:cubicBezTo>
                <a:cubicBezTo>
                  <a:pt x="833221" y="83624"/>
                  <a:pt x="865413" y="69725"/>
                  <a:pt x="897317" y="55223"/>
                </a:cubicBezTo>
                <a:cubicBezTo>
                  <a:pt x="1039193" y="-9270"/>
                  <a:pt x="855769" y="66322"/>
                  <a:pt x="1021561" y="0"/>
                </a:cubicBezTo>
                <a:cubicBezTo>
                  <a:pt x="1072179" y="4602"/>
                  <a:pt x="1125196" y="-2268"/>
                  <a:pt x="1173414" y="13806"/>
                </a:cubicBezTo>
                <a:cubicBezTo>
                  <a:pt x="1220714" y="29574"/>
                  <a:pt x="1234759" y="88442"/>
                  <a:pt x="1256243" y="124252"/>
                </a:cubicBezTo>
                <a:cubicBezTo>
                  <a:pt x="1273315" y="152708"/>
                  <a:pt x="1294391" y="178630"/>
                  <a:pt x="1311463" y="207086"/>
                </a:cubicBezTo>
                <a:cubicBezTo>
                  <a:pt x="1325268" y="230096"/>
                  <a:pt x="1337096" y="254414"/>
                  <a:pt x="1352878" y="276115"/>
                </a:cubicBezTo>
                <a:cubicBezTo>
                  <a:pt x="1374017" y="305182"/>
                  <a:pt x="1401292" y="329504"/>
                  <a:pt x="1421902" y="358949"/>
                </a:cubicBezTo>
                <a:cubicBezTo>
                  <a:pt x="1433703" y="375809"/>
                  <a:pt x="1441154" y="395365"/>
                  <a:pt x="1449512" y="414172"/>
                </a:cubicBezTo>
                <a:cubicBezTo>
                  <a:pt x="1482532" y="488473"/>
                  <a:pt x="1475389" y="474538"/>
                  <a:pt x="1490926" y="552230"/>
                </a:cubicBezTo>
                <a:cubicBezTo>
                  <a:pt x="1500977" y="773359"/>
                  <a:pt x="1517329" y="925840"/>
                  <a:pt x="1490926" y="1145876"/>
                </a:cubicBezTo>
                <a:cubicBezTo>
                  <a:pt x="1488474" y="1166310"/>
                  <a:pt x="1471422" y="1182183"/>
                  <a:pt x="1463316" y="1201099"/>
                </a:cubicBezTo>
                <a:cubicBezTo>
                  <a:pt x="1457584" y="1214475"/>
                  <a:pt x="1456020" y="1229501"/>
                  <a:pt x="1449512" y="1242517"/>
                </a:cubicBezTo>
                <a:cubicBezTo>
                  <a:pt x="1360650" y="1420255"/>
                  <a:pt x="1491137" y="1121246"/>
                  <a:pt x="1394292" y="1339157"/>
                </a:cubicBezTo>
                <a:cubicBezTo>
                  <a:pt x="1363712" y="1407966"/>
                  <a:pt x="1357309" y="1449857"/>
                  <a:pt x="1311463" y="1518631"/>
                </a:cubicBezTo>
                <a:cubicBezTo>
                  <a:pt x="1302260" y="1532437"/>
                  <a:pt x="1291273" y="1545208"/>
                  <a:pt x="1283853" y="1560049"/>
                </a:cubicBezTo>
                <a:cubicBezTo>
                  <a:pt x="1272771" y="1582215"/>
                  <a:pt x="1268277" y="1607414"/>
                  <a:pt x="1256243" y="1629077"/>
                </a:cubicBezTo>
                <a:cubicBezTo>
                  <a:pt x="1245069" y="1649191"/>
                  <a:pt x="1227181" y="1664888"/>
                  <a:pt x="1214829" y="1684300"/>
                </a:cubicBezTo>
                <a:cubicBezTo>
                  <a:pt x="1194911" y="1715601"/>
                  <a:pt x="1180188" y="1750069"/>
                  <a:pt x="1159609" y="1780940"/>
                </a:cubicBezTo>
                <a:cubicBezTo>
                  <a:pt x="1152390" y="1791770"/>
                  <a:pt x="1140332" y="1798553"/>
                  <a:pt x="1132000" y="1808552"/>
                </a:cubicBezTo>
                <a:cubicBezTo>
                  <a:pt x="1117271" y="1826229"/>
                  <a:pt x="1105559" y="1846305"/>
                  <a:pt x="1090585" y="1863775"/>
                </a:cubicBezTo>
                <a:cubicBezTo>
                  <a:pt x="1058899" y="1900743"/>
                  <a:pt x="1034150" y="1917894"/>
                  <a:pt x="993951" y="1946609"/>
                </a:cubicBezTo>
                <a:cubicBezTo>
                  <a:pt x="962254" y="1969252"/>
                  <a:pt x="934086" y="1987123"/>
                  <a:pt x="897317" y="2001832"/>
                </a:cubicBezTo>
                <a:cubicBezTo>
                  <a:pt x="798425" y="2041392"/>
                  <a:pt x="837279" y="2006653"/>
                  <a:pt x="800683" y="2043249"/>
                </a:cubicBezTo>
              </a:path>
            </a:pathLst>
          </a:custGeom>
          <a:ln w="57150" cmpd="sng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85800" y="1828800"/>
            <a:ext cx="3276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Narrow" pitchFamily="34" charset="0"/>
              </a:rPr>
              <a:t>For example: </a:t>
            </a:r>
          </a:p>
          <a:p>
            <a:r>
              <a:rPr lang="en-US" sz="3600" dirty="0" smtClean="0">
                <a:latin typeface="Arial Narrow" pitchFamily="34" charset="0"/>
              </a:rPr>
              <a:t>Cycle detection</a:t>
            </a:r>
            <a:r>
              <a:rPr lang="mr-IN" sz="3600" dirty="0" smtClean="0">
                <a:latin typeface="Arial Narrow" pitchFamily="34" charset="0"/>
              </a:rPr>
              <a:t>…</a:t>
            </a:r>
            <a:endParaRPr lang="en-US" sz="3600" dirty="0" smtClean="0">
              <a:latin typeface="Arial Narrow" pitchFamily="34" charset="0"/>
            </a:endParaRPr>
          </a:p>
          <a:p>
            <a:r>
              <a:rPr lang="en-US" sz="2000" dirty="0">
                <a:latin typeface="Arial Narrow" pitchFamily="34" charset="0"/>
              </a:rPr>
              <a:t>a directed graph is acyclic if and only if a depth-first search yields </a:t>
            </a:r>
            <a:r>
              <a:rPr lang="en-US" sz="2000" dirty="0" smtClean="0">
                <a:latin typeface="Arial Narrow" pitchFamily="34" charset="0"/>
              </a:rPr>
              <a:t>no back </a:t>
            </a:r>
            <a:r>
              <a:rPr lang="en-US" sz="2000" dirty="0">
                <a:latin typeface="Arial Narrow" pitchFamily="34" charset="0"/>
              </a:rPr>
              <a:t>edges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09600" y="5410200"/>
            <a:ext cx="906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Arial Narrow" pitchFamily="34" charset="0"/>
              </a:rPr>
              <a:t>We will see applications of DFS </a:t>
            </a:r>
          </a:p>
          <a:p>
            <a:r>
              <a:rPr lang="en-US" sz="3600" dirty="0" smtClean="0">
                <a:solidFill>
                  <a:srgbClr val="FF0000"/>
                </a:solidFill>
                <a:latin typeface="Arial Narrow" pitchFamily="34" charset="0"/>
              </a:rPr>
              <a:t>in upcoming lecture and recitations</a:t>
            </a:r>
            <a:endParaRPr lang="en-US" sz="36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324600" y="48768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1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5444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17" grpId="0" animBg="1"/>
      <p:bldP spid="24" grpId="0" animBg="1"/>
      <p:bldP spid="82" grpId="0"/>
      <p:bldP spid="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57054" y="51677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782331" y="415393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09254" y="31103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42454" y="21197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05300" y="2318612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92398" y="15863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154" y="112136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76254" y="44819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14454" y="37961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39446" y="33389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2397739" y="2509963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3464539" y="3500563"/>
            <a:ext cx="395907" cy="7203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4237616" y="4544184"/>
            <a:ext cx="486138" cy="62353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3464539" y="2708857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4380854" y="1578569"/>
            <a:ext cx="191146" cy="74004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4760585" y="1976563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4912339" y="4872163"/>
            <a:ext cx="842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5906146" y="3796118"/>
            <a:ext cx="36808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6131539" y="4186363"/>
            <a:ext cx="461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1834861" y="2499426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4345983" y="2786145"/>
            <a:ext cx="529671" cy="1526583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 rot="11547755">
            <a:off x="3394278" y="1403694"/>
            <a:ext cx="529671" cy="1718502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 rot="1018373">
            <a:off x="4789533" y="1908484"/>
            <a:ext cx="897844" cy="2519376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 rot="2700992">
            <a:off x="5646717" y="3813042"/>
            <a:ext cx="529671" cy="220266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12204401">
            <a:off x="4917246" y="3558561"/>
            <a:ext cx="529671" cy="1647956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2F07E20-E82E-4300-B6BA-6D573112409B}"/>
              </a:ext>
            </a:extLst>
          </p:cNvPr>
          <p:cNvSpPr txBox="1"/>
          <p:nvPr/>
        </p:nvSpPr>
        <p:spPr>
          <a:xfrm>
            <a:off x="4571720" y="5284029"/>
            <a:ext cx="22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CD203D10-8C33-4102-9FF9-B8B1A991F4EF}"/>
              </a:ext>
            </a:extLst>
          </p:cNvPr>
          <p:cNvSpPr/>
          <p:nvPr/>
        </p:nvSpPr>
        <p:spPr>
          <a:xfrm>
            <a:off x="3971750" y="4191846"/>
            <a:ext cx="139468" cy="139468"/>
          </a:xfrm>
          <a:prstGeom prst="ellipse">
            <a:avLst/>
          </a:prstGeom>
          <a:solidFill>
            <a:srgbClr val="FF0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5687A1EF-3B22-4D47-AE73-437CA4A98629}"/>
                  </a:ext>
                </a:extLst>
              </p:cNvPr>
              <p:cNvSpPr txBox="1"/>
              <p:nvPr/>
            </p:nvSpPr>
            <p:spPr>
              <a:xfrm>
                <a:off x="4137832" y="5255586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87A1EF-3B22-4D47-AE73-437CA4A98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832" y="5255586"/>
                <a:ext cx="304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B3C77011-3263-4273-8E6C-015F984EEE36}"/>
              </a:ext>
            </a:extLst>
          </p:cNvPr>
          <p:cNvCxnSpPr/>
          <p:nvPr/>
        </p:nvCxnSpPr>
        <p:spPr>
          <a:xfrm>
            <a:off x="3542718" y="4038600"/>
            <a:ext cx="183793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A29CB063-9691-4CEF-B396-54BAE9359D4C}"/>
              </a:ext>
            </a:extLst>
          </p:cNvPr>
          <p:cNvGrpSpPr/>
          <p:nvPr/>
        </p:nvGrpSpPr>
        <p:grpSpPr>
          <a:xfrm>
            <a:off x="4403090" y="4779053"/>
            <a:ext cx="152400" cy="114300"/>
            <a:chOff x="1447800" y="443154"/>
            <a:chExt cx="152400" cy="1143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8781F1DB-04C9-409D-8886-8A06CA19CD92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0C11814B-076A-4907-823A-0BB0CCA24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8A336B21-D350-43DD-A6D3-E2268E3EB87A}"/>
                  </a:ext>
                </a:extLst>
              </p:cNvPr>
              <p:cNvSpPr txBox="1"/>
              <p:nvPr/>
            </p:nvSpPr>
            <p:spPr>
              <a:xfrm>
                <a:off x="3928448" y="4210017"/>
                <a:ext cx="457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A336B21-D350-43DD-A6D3-E2268E3EB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448" y="4210017"/>
                <a:ext cx="457200" cy="381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Smiley Face 59">
            <a:extLst>
              <a:ext uri="{FF2B5EF4-FFF2-40B4-BE49-F238E27FC236}">
                <a16:creationId xmlns:a16="http://schemas.microsoft.com/office/drawing/2014/main" xmlns="" id="{1E20424C-C3AD-40E3-B77B-B35FE57A2559}"/>
              </a:ext>
            </a:extLst>
          </p:cNvPr>
          <p:cNvSpPr/>
          <p:nvPr/>
        </p:nvSpPr>
        <p:spPr>
          <a:xfrm>
            <a:off x="3795058" y="4274135"/>
            <a:ext cx="175164" cy="158732"/>
          </a:xfrm>
          <a:prstGeom prst="smileyFace">
            <a:avLst/>
          </a:prstGeom>
          <a:noFill/>
          <a:ln w="19050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AC9AEE1D-5F12-4BFD-864C-B8CB34D163BA}"/>
                  </a:ext>
                </a:extLst>
              </p:cNvPr>
              <p:cNvSpPr txBox="1"/>
              <p:nvPr/>
            </p:nvSpPr>
            <p:spPr>
              <a:xfrm>
                <a:off x="4177143" y="4360400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C9AEE1D-5F12-4BFD-864C-B8CB34D16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143" y="4360400"/>
                <a:ext cx="41974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8C048A1E-697A-4DF8-850F-3AF1C0D30E6D}"/>
              </a:ext>
            </a:extLst>
          </p:cNvPr>
          <p:cNvGrpSpPr/>
          <p:nvPr/>
        </p:nvGrpSpPr>
        <p:grpSpPr>
          <a:xfrm>
            <a:off x="3586952" y="3804263"/>
            <a:ext cx="152400" cy="114300"/>
            <a:chOff x="1447800" y="443154"/>
            <a:chExt cx="152400" cy="1143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7737F77C-59D7-4994-8712-B53E9973F177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8818DC8C-1BE3-4125-84CE-31142BE4EE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48AD2828-4ADE-4CE3-AE6A-9FEFC37B71D7}"/>
                  </a:ext>
                </a:extLst>
              </p:cNvPr>
              <p:cNvSpPr txBox="1"/>
              <p:nvPr/>
            </p:nvSpPr>
            <p:spPr>
              <a:xfrm>
                <a:off x="3126938" y="3233299"/>
                <a:ext cx="457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AD2828-4ADE-4CE3-AE6A-9FEFC37B7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938" y="3233299"/>
                <a:ext cx="457200" cy="381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BAAD0B7A-F10E-4075-8B97-3D7E5754445E}"/>
                  </a:ext>
                </a:extLst>
              </p:cNvPr>
              <p:cNvSpPr txBox="1"/>
              <p:nvPr/>
            </p:nvSpPr>
            <p:spPr>
              <a:xfrm>
                <a:off x="3380775" y="3324042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AD0B7A-F10E-4075-8B97-3D7E57544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775" y="3324042"/>
                <a:ext cx="41974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Smiley Face 53">
            <a:extLst>
              <a:ext uri="{FF2B5EF4-FFF2-40B4-BE49-F238E27FC236}">
                <a16:creationId xmlns:a16="http://schemas.microsoft.com/office/drawing/2014/main" xmlns="" id="{20065FBA-E35A-46BC-BED7-485E20675188}"/>
              </a:ext>
            </a:extLst>
          </p:cNvPr>
          <p:cNvSpPr/>
          <p:nvPr/>
        </p:nvSpPr>
        <p:spPr>
          <a:xfrm>
            <a:off x="3042487" y="3244394"/>
            <a:ext cx="175164" cy="158732"/>
          </a:xfrm>
          <a:prstGeom prst="smileyFace">
            <a:avLst/>
          </a:prstGeom>
          <a:noFill/>
          <a:ln w="19050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E00CF2AE-04B9-4580-9049-65EECBBE1133}"/>
              </a:ext>
            </a:extLst>
          </p:cNvPr>
          <p:cNvSpPr/>
          <p:nvPr/>
        </p:nvSpPr>
        <p:spPr>
          <a:xfrm>
            <a:off x="3171741" y="3126211"/>
            <a:ext cx="139468" cy="139468"/>
          </a:xfrm>
          <a:prstGeom prst="ellipse">
            <a:avLst/>
          </a:prstGeom>
          <a:solidFill>
            <a:srgbClr val="FF0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C389CBDB-110D-48FF-BCE9-3C64548A9DF5}"/>
              </a:ext>
            </a:extLst>
          </p:cNvPr>
          <p:cNvGrpSpPr/>
          <p:nvPr/>
        </p:nvGrpSpPr>
        <p:grpSpPr>
          <a:xfrm>
            <a:off x="314480" y="848163"/>
            <a:ext cx="3108247" cy="369332"/>
            <a:chOff x="520084" y="829840"/>
            <a:chExt cx="3108247" cy="36933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xmlns="" id="{4E055B39-E264-46F1-8277-5910F88BF5C9}"/>
                </a:ext>
              </a:extLst>
            </p:cNvPr>
            <p:cNvSpPr/>
            <p:nvPr/>
          </p:nvSpPr>
          <p:spPr>
            <a:xfrm>
              <a:off x="520084" y="976074"/>
              <a:ext cx="139468" cy="139468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848FE4E9-A037-4A9F-984B-3642614828B6}"/>
                </a:ext>
              </a:extLst>
            </p:cNvPr>
            <p:cNvSpPr txBox="1"/>
            <p:nvPr/>
          </p:nvSpPr>
          <p:spPr>
            <a:xfrm>
              <a:off x="795402" y="829840"/>
              <a:ext cx="2832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itchFamily="34" charset="0"/>
                </a:rPr>
                <a:t>= your 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C</a:t>
              </a:r>
              <a:r>
                <a:rPr lang="en-US" dirty="0">
                  <a:latin typeface="Arial Narrow" pitchFamily="34" charset="0"/>
                </a:rPr>
                <a:t>enter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o</a:t>
              </a:r>
              <a:r>
                <a:rPr lang="en-US" dirty="0">
                  <a:latin typeface="Arial Narrow" pitchFamily="34" charset="0"/>
                </a:rPr>
                <a:t>f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A</a:t>
              </a:r>
              <a:r>
                <a:rPr lang="en-US" dirty="0">
                  <a:latin typeface="Arial Narrow" pitchFamily="34" charset="0"/>
                </a:rPr>
                <a:t>ctivity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 </a:t>
              </a:r>
              <a:endParaRPr lang="en-US" dirty="0">
                <a:latin typeface="Arial Narrow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904B1757-B854-4622-A084-FC2DCE787304}"/>
              </a:ext>
            </a:extLst>
          </p:cNvPr>
          <p:cNvGrpSpPr/>
          <p:nvPr/>
        </p:nvGrpSpPr>
        <p:grpSpPr>
          <a:xfrm>
            <a:off x="304800" y="1230868"/>
            <a:ext cx="2664832" cy="369332"/>
            <a:chOff x="512804" y="434246"/>
            <a:chExt cx="2664832" cy="369332"/>
          </a:xfrm>
        </p:grpSpPr>
        <p:sp>
          <p:nvSpPr>
            <p:cNvPr id="57" name="Smiley Face 56">
              <a:extLst>
                <a:ext uri="{FF2B5EF4-FFF2-40B4-BE49-F238E27FC236}">
                  <a16:creationId xmlns:a16="http://schemas.microsoft.com/office/drawing/2014/main" xmlns="" id="{610ADEF9-34B7-445B-A024-74BCA0A2F6F7}"/>
                </a:ext>
              </a:extLst>
            </p:cNvPr>
            <p:cNvSpPr/>
            <p:nvPr/>
          </p:nvSpPr>
          <p:spPr>
            <a:xfrm>
              <a:off x="512804" y="537353"/>
              <a:ext cx="175164" cy="158732"/>
            </a:xfrm>
            <a:prstGeom prst="smileyFace">
              <a:avLst/>
            </a:prstGeom>
            <a:noFill/>
            <a:ln w="19050">
              <a:solidFill>
                <a:srgbClr val="0000F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C3C420D4-3A14-4D9A-A637-57498A90D59D}"/>
                </a:ext>
              </a:extLst>
            </p:cNvPr>
            <p:cNvSpPr txBox="1"/>
            <p:nvPr/>
          </p:nvSpPr>
          <p:spPr>
            <a:xfrm>
              <a:off x="788730" y="434246"/>
              <a:ext cx="2388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Arial Narrow" pitchFamily="34" charset="0"/>
                </a:rPr>
                <a:t>= you   (for coolness only)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3812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0" grpId="0" animBg="1"/>
      <p:bldP spid="18" grpId="0"/>
      <p:bldP spid="20" grpId="0"/>
      <p:bldP spid="54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57054" y="51677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782331" y="415393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09254" y="31103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42454" y="21197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05300" y="2318612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92398" y="15863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154" y="112136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76254" y="44819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14454" y="37961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39446" y="33389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2397739" y="2509963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3464539" y="3500563"/>
            <a:ext cx="395907" cy="7203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4237616" y="4544184"/>
            <a:ext cx="486138" cy="62353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3464539" y="2708857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4380854" y="1578569"/>
            <a:ext cx="191146" cy="74004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4760585" y="1976563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4912339" y="4872163"/>
            <a:ext cx="842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5906146" y="3796118"/>
            <a:ext cx="36808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6131539" y="4186363"/>
            <a:ext cx="461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1834861" y="2499426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4345983" y="2786145"/>
            <a:ext cx="529671" cy="1526583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 rot="11547755">
            <a:off x="3394278" y="1403694"/>
            <a:ext cx="529671" cy="1718502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 rot="1018373">
            <a:off x="4789533" y="1908484"/>
            <a:ext cx="897844" cy="2519376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 rot="2700992">
            <a:off x="5646717" y="3813042"/>
            <a:ext cx="529671" cy="220266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12204401">
            <a:off x="4917246" y="3558561"/>
            <a:ext cx="529671" cy="1647956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2F07E20-E82E-4300-B6BA-6D573112409B}"/>
              </a:ext>
            </a:extLst>
          </p:cNvPr>
          <p:cNvSpPr txBox="1"/>
          <p:nvPr/>
        </p:nvSpPr>
        <p:spPr>
          <a:xfrm>
            <a:off x="4571720" y="5284029"/>
            <a:ext cx="22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5687A1EF-3B22-4D47-AE73-437CA4A98629}"/>
                  </a:ext>
                </a:extLst>
              </p:cNvPr>
              <p:cNvSpPr txBox="1"/>
              <p:nvPr/>
            </p:nvSpPr>
            <p:spPr>
              <a:xfrm>
                <a:off x="4137832" y="5255586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87A1EF-3B22-4D47-AE73-437CA4A98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832" y="5255586"/>
                <a:ext cx="304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B3C77011-3263-4273-8E6C-015F984EEE36}"/>
              </a:ext>
            </a:extLst>
          </p:cNvPr>
          <p:cNvCxnSpPr/>
          <p:nvPr/>
        </p:nvCxnSpPr>
        <p:spPr>
          <a:xfrm>
            <a:off x="2819400" y="3126211"/>
            <a:ext cx="183793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A29CB063-9691-4CEF-B396-54BAE9359D4C}"/>
              </a:ext>
            </a:extLst>
          </p:cNvPr>
          <p:cNvGrpSpPr/>
          <p:nvPr/>
        </p:nvGrpSpPr>
        <p:grpSpPr>
          <a:xfrm>
            <a:off x="4403090" y="4779053"/>
            <a:ext cx="152400" cy="114300"/>
            <a:chOff x="1447800" y="443154"/>
            <a:chExt cx="152400" cy="1143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8781F1DB-04C9-409D-8886-8A06CA19CD92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0C11814B-076A-4907-823A-0BB0CCA24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8A336B21-D350-43DD-A6D3-E2268E3EB87A}"/>
                  </a:ext>
                </a:extLst>
              </p:cNvPr>
              <p:cNvSpPr txBox="1"/>
              <p:nvPr/>
            </p:nvSpPr>
            <p:spPr>
              <a:xfrm>
                <a:off x="3928448" y="4210017"/>
                <a:ext cx="457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A336B21-D350-43DD-A6D3-E2268E3EB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448" y="4210017"/>
                <a:ext cx="457200" cy="381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AC9AEE1D-5F12-4BFD-864C-B8CB34D163BA}"/>
                  </a:ext>
                </a:extLst>
              </p:cNvPr>
              <p:cNvSpPr txBox="1"/>
              <p:nvPr/>
            </p:nvSpPr>
            <p:spPr>
              <a:xfrm>
                <a:off x="4177143" y="4360400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C9AEE1D-5F12-4BFD-864C-B8CB34D16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143" y="4360400"/>
                <a:ext cx="41974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8C048A1E-697A-4DF8-850F-3AF1C0D30E6D}"/>
              </a:ext>
            </a:extLst>
          </p:cNvPr>
          <p:cNvGrpSpPr/>
          <p:nvPr/>
        </p:nvGrpSpPr>
        <p:grpSpPr>
          <a:xfrm>
            <a:off x="3586952" y="3804263"/>
            <a:ext cx="152400" cy="114300"/>
            <a:chOff x="1447800" y="443154"/>
            <a:chExt cx="152400" cy="1143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7737F77C-59D7-4994-8712-B53E9973F177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8818DC8C-1BE3-4125-84CE-31142BE4EE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48AD2828-4ADE-4CE3-AE6A-9FEFC37B71D7}"/>
                  </a:ext>
                </a:extLst>
              </p:cNvPr>
              <p:cNvSpPr txBox="1"/>
              <p:nvPr/>
            </p:nvSpPr>
            <p:spPr>
              <a:xfrm>
                <a:off x="3126938" y="3233299"/>
                <a:ext cx="457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AD2828-4ADE-4CE3-AE6A-9FEFC37B7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938" y="3233299"/>
                <a:ext cx="457200" cy="381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BAAD0B7A-F10E-4075-8B97-3D7E5754445E}"/>
                  </a:ext>
                </a:extLst>
              </p:cNvPr>
              <p:cNvSpPr txBox="1"/>
              <p:nvPr/>
            </p:nvSpPr>
            <p:spPr>
              <a:xfrm>
                <a:off x="3380775" y="3324042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AD0B7A-F10E-4075-8B97-3D7E57544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775" y="3324042"/>
                <a:ext cx="41974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Smiley Face 53">
            <a:extLst>
              <a:ext uri="{FF2B5EF4-FFF2-40B4-BE49-F238E27FC236}">
                <a16:creationId xmlns:a16="http://schemas.microsoft.com/office/drawing/2014/main" xmlns="" id="{20065FBA-E35A-46BC-BED7-485E20675188}"/>
              </a:ext>
            </a:extLst>
          </p:cNvPr>
          <p:cNvSpPr/>
          <p:nvPr/>
        </p:nvSpPr>
        <p:spPr>
          <a:xfrm>
            <a:off x="3042487" y="3244394"/>
            <a:ext cx="175164" cy="158732"/>
          </a:xfrm>
          <a:prstGeom prst="smileyFace">
            <a:avLst/>
          </a:prstGeom>
          <a:noFill/>
          <a:ln w="19050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E00CF2AE-04B9-4580-9049-65EECBBE1133}"/>
              </a:ext>
            </a:extLst>
          </p:cNvPr>
          <p:cNvSpPr/>
          <p:nvPr/>
        </p:nvSpPr>
        <p:spPr>
          <a:xfrm>
            <a:off x="3171741" y="3126211"/>
            <a:ext cx="139468" cy="139468"/>
          </a:xfrm>
          <a:prstGeom prst="ellipse">
            <a:avLst/>
          </a:prstGeom>
          <a:solidFill>
            <a:srgbClr val="FF0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077E7CF8-4625-472C-8D2D-4AFA745F2DD5}"/>
              </a:ext>
            </a:extLst>
          </p:cNvPr>
          <p:cNvGrpSpPr/>
          <p:nvPr/>
        </p:nvGrpSpPr>
        <p:grpSpPr>
          <a:xfrm>
            <a:off x="2693072" y="2822057"/>
            <a:ext cx="152400" cy="114300"/>
            <a:chOff x="1447800" y="443154"/>
            <a:chExt cx="152400" cy="1143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F205D5D4-7425-47DA-A494-0D15A35CB9C9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DBCAA299-E21B-42E5-A6D4-8ADD3AFCBA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Smiley Face 23">
            <a:extLst>
              <a:ext uri="{FF2B5EF4-FFF2-40B4-BE49-F238E27FC236}">
                <a16:creationId xmlns:a16="http://schemas.microsoft.com/office/drawing/2014/main" xmlns="" id="{FB20F3B4-9D9C-4A15-BF66-83EE8299542B}"/>
              </a:ext>
            </a:extLst>
          </p:cNvPr>
          <p:cNvSpPr/>
          <p:nvPr/>
        </p:nvSpPr>
        <p:spPr>
          <a:xfrm>
            <a:off x="1983183" y="2318612"/>
            <a:ext cx="175164" cy="158732"/>
          </a:xfrm>
          <a:prstGeom prst="smileyFace">
            <a:avLst/>
          </a:prstGeom>
          <a:noFill/>
          <a:ln w="19050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EEDD2BDA-8DC8-46FD-8815-F65757646F1B}"/>
                  </a:ext>
                </a:extLst>
              </p:cNvPr>
              <p:cNvSpPr txBox="1"/>
              <p:nvPr/>
            </p:nvSpPr>
            <p:spPr>
              <a:xfrm>
                <a:off x="2189615" y="2153249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EDD2BDA-8DC8-46FD-8815-F65757646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615" y="2153249"/>
                <a:ext cx="279172" cy="369332"/>
              </a:xfrm>
              <a:prstGeom prst="rect">
                <a:avLst/>
              </a:prstGeom>
              <a:blipFill>
                <a:blip r:embed="rId12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xmlns="" id="{C4A32C7F-E2A6-4415-8963-64E4C785CFE9}"/>
              </a:ext>
            </a:extLst>
          </p:cNvPr>
          <p:cNvSpPr/>
          <p:nvPr/>
        </p:nvSpPr>
        <p:spPr>
          <a:xfrm>
            <a:off x="2108864" y="2157062"/>
            <a:ext cx="139468" cy="139468"/>
          </a:xfrm>
          <a:prstGeom prst="ellipse">
            <a:avLst/>
          </a:prstGeom>
          <a:solidFill>
            <a:srgbClr val="FF0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C1E45F4F-C85D-4A8E-B7E8-E2974A82CA89}"/>
                  </a:ext>
                </a:extLst>
              </p:cNvPr>
              <p:cNvSpPr txBox="1"/>
              <p:nvPr/>
            </p:nvSpPr>
            <p:spPr>
              <a:xfrm>
                <a:off x="2341147" y="2296530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1E45F4F-C85D-4A8E-B7E8-E2974A82C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147" y="2296530"/>
                <a:ext cx="41974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5DCEF805-7E73-40E6-98A2-183EF0BBF6D2}"/>
              </a:ext>
            </a:extLst>
          </p:cNvPr>
          <p:cNvGrpSpPr/>
          <p:nvPr/>
        </p:nvGrpSpPr>
        <p:grpSpPr>
          <a:xfrm>
            <a:off x="314480" y="848163"/>
            <a:ext cx="3108247" cy="369332"/>
            <a:chOff x="520084" y="829840"/>
            <a:chExt cx="3108247" cy="369332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xmlns="" id="{ABC28C7A-3572-417E-A5D7-43BA1E888E02}"/>
                </a:ext>
              </a:extLst>
            </p:cNvPr>
            <p:cNvSpPr/>
            <p:nvPr/>
          </p:nvSpPr>
          <p:spPr>
            <a:xfrm>
              <a:off x="520084" y="976074"/>
              <a:ext cx="139468" cy="139468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B91275A7-D6FE-4781-B793-8D544FA54B7F}"/>
                </a:ext>
              </a:extLst>
            </p:cNvPr>
            <p:cNvSpPr txBox="1"/>
            <p:nvPr/>
          </p:nvSpPr>
          <p:spPr>
            <a:xfrm>
              <a:off x="795402" y="829840"/>
              <a:ext cx="2832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itchFamily="34" charset="0"/>
                </a:rPr>
                <a:t>= your 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C</a:t>
              </a:r>
              <a:r>
                <a:rPr lang="en-US" dirty="0">
                  <a:latin typeface="Arial Narrow" pitchFamily="34" charset="0"/>
                </a:rPr>
                <a:t>enter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o</a:t>
              </a:r>
              <a:r>
                <a:rPr lang="en-US" dirty="0">
                  <a:latin typeface="Arial Narrow" pitchFamily="34" charset="0"/>
                </a:rPr>
                <a:t>f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A</a:t>
              </a:r>
              <a:r>
                <a:rPr lang="en-US" dirty="0">
                  <a:latin typeface="Arial Narrow" pitchFamily="34" charset="0"/>
                </a:rPr>
                <a:t>ctivity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 </a:t>
              </a:r>
              <a:endParaRPr lang="en-US" dirty="0">
                <a:latin typeface="Arial Narrow" pitchFamily="34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F4B09F2F-6991-4A24-BE15-8BC84F02957B}"/>
              </a:ext>
            </a:extLst>
          </p:cNvPr>
          <p:cNvGrpSpPr/>
          <p:nvPr/>
        </p:nvGrpSpPr>
        <p:grpSpPr>
          <a:xfrm>
            <a:off x="304800" y="1230868"/>
            <a:ext cx="2664832" cy="369332"/>
            <a:chOff x="512804" y="434246"/>
            <a:chExt cx="2664832" cy="369332"/>
          </a:xfrm>
        </p:grpSpPr>
        <p:sp>
          <p:nvSpPr>
            <p:cNvPr id="69" name="Smiley Face 68">
              <a:extLst>
                <a:ext uri="{FF2B5EF4-FFF2-40B4-BE49-F238E27FC236}">
                  <a16:creationId xmlns:a16="http://schemas.microsoft.com/office/drawing/2014/main" xmlns="" id="{5E574EB0-8CBD-4197-ACB2-8E3D945746B0}"/>
                </a:ext>
              </a:extLst>
            </p:cNvPr>
            <p:cNvSpPr/>
            <p:nvPr/>
          </p:nvSpPr>
          <p:spPr>
            <a:xfrm>
              <a:off x="512804" y="537353"/>
              <a:ext cx="175164" cy="158732"/>
            </a:xfrm>
            <a:prstGeom prst="smileyFace">
              <a:avLst/>
            </a:prstGeom>
            <a:noFill/>
            <a:ln w="19050">
              <a:solidFill>
                <a:srgbClr val="0000F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79742026-35F5-4E04-8008-DBF3FCA7854D}"/>
                </a:ext>
              </a:extLst>
            </p:cNvPr>
            <p:cNvSpPr txBox="1"/>
            <p:nvPr/>
          </p:nvSpPr>
          <p:spPr>
            <a:xfrm>
              <a:off x="788730" y="434246"/>
              <a:ext cx="2388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Arial Narrow" pitchFamily="34" charset="0"/>
                </a:rPr>
                <a:t>= you   (for coolness only)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208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2" grpId="0" animBg="1"/>
      <p:bldP spid="24" grpId="0" animBg="1"/>
      <p:bldP spid="26" grpId="0"/>
      <p:bldP spid="28" grpId="0" animBg="1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57054" y="51677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782331" y="415393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09254" y="31103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42454" y="21197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05300" y="2318612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92398" y="15863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154" y="112136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76254" y="44819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14454" y="37961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39446" y="3338918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2397739" y="2509963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3464539" y="3500563"/>
            <a:ext cx="395907" cy="7203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4237616" y="4544184"/>
            <a:ext cx="486138" cy="62353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3464539" y="2708857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4380854" y="1578569"/>
            <a:ext cx="191146" cy="74004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4760585" y="1976563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4912339" y="4872163"/>
            <a:ext cx="842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5906146" y="3796118"/>
            <a:ext cx="36808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6131539" y="4186363"/>
            <a:ext cx="461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1834861" y="2499426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4345983" y="2786145"/>
            <a:ext cx="529671" cy="1526583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 rot="11547755">
            <a:off x="3394278" y="1403694"/>
            <a:ext cx="529671" cy="1718502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 rot="1018373">
            <a:off x="4789533" y="1908484"/>
            <a:ext cx="897844" cy="2519376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 rot="2700992">
            <a:off x="5646717" y="3813042"/>
            <a:ext cx="529671" cy="220266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12204401">
            <a:off x="4917246" y="3558561"/>
            <a:ext cx="529671" cy="1647956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2F07E20-E82E-4300-B6BA-6D573112409B}"/>
              </a:ext>
            </a:extLst>
          </p:cNvPr>
          <p:cNvSpPr txBox="1"/>
          <p:nvPr/>
        </p:nvSpPr>
        <p:spPr>
          <a:xfrm>
            <a:off x="4571720" y="5284029"/>
            <a:ext cx="22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5687A1EF-3B22-4D47-AE73-437CA4A98629}"/>
                  </a:ext>
                </a:extLst>
              </p:cNvPr>
              <p:cNvSpPr txBox="1"/>
              <p:nvPr/>
            </p:nvSpPr>
            <p:spPr>
              <a:xfrm>
                <a:off x="4137832" y="5255586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87A1EF-3B22-4D47-AE73-437CA4A98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832" y="5255586"/>
                <a:ext cx="304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A29CB063-9691-4CEF-B396-54BAE9359D4C}"/>
              </a:ext>
            </a:extLst>
          </p:cNvPr>
          <p:cNvGrpSpPr/>
          <p:nvPr/>
        </p:nvGrpSpPr>
        <p:grpSpPr>
          <a:xfrm>
            <a:off x="4403090" y="4779053"/>
            <a:ext cx="152400" cy="114300"/>
            <a:chOff x="1447800" y="443154"/>
            <a:chExt cx="152400" cy="1143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8781F1DB-04C9-409D-8886-8A06CA19CD92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0C11814B-076A-4907-823A-0BB0CCA24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8A336B21-D350-43DD-A6D3-E2268E3EB87A}"/>
                  </a:ext>
                </a:extLst>
              </p:cNvPr>
              <p:cNvSpPr txBox="1"/>
              <p:nvPr/>
            </p:nvSpPr>
            <p:spPr>
              <a:xfrm>
                <a:off x="3928448" y="4210017"/>
                <a:ext cx="457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A336B21-D350-43DD-A6D3-E2268E3EB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448" y="4210017"/>
                <a:ext cx="457200" cy="381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AC9AEE1D-5F12-4BFD-864C-B8CB34D163BA}"/>
                  </a:ext>
                </a:extLst>
              </p:cNvPr>
              <p:cNvSpPr txBox="1"/>
              <p:nvPr/>
            </p:nvSpPr>
            <p:spPr>
              <a:xfrm>
                <a:off x="4177143" y="4360400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C9AEE1D-5F12-4BFD-864C-B8CB34D16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143" y="4360400"/>
                <a:ext cx="41974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8C048A1E-697A-4DF8-850F-3AF1C0D30E6D}"/>
              </a:ext>
            </a:extLst>
          </p:cNvPr>
          <p:cNvGrpSpPr/>
          <p:nvPr/>
        </p:nvGrpSpPr>
        <p:grpSpPr>
          <a:xfrm>
            <a:off x="3586952" y="3804263"/>
            <a:ext cx="152400" cy="114300"/>
            <a:chOff x="1447800" y="443154"/>
            <a:chExt cx="152400" cy="1143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7737F77C-59D7-4994-8712-B53E9973F177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8818DC8C-1BE3-4125-84CE-31142BE4EE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48AD2828-4ADE-4CE3-AE6A-9FEFC37B71D7}"/>
                  </a:ext>
                </a:extLst>
              </p:cNvPr>
              <p:cNvSpPr txBox="1"/>
              <p:nvPr/>
            </p:nvSpPr>
            <p:spPr>
              <a:xfrm>
                <a:off x="3126938" y="3233299"/>
                <a:ext cx="457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AD2828-4ADE-4CE3-AE6A-9FEFC37B7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938" y="3233299"/>
                <a:ext cx="457200" cy="381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BAAD0B7A-F10E-4075-8B97-3D7E5754445E}"/>
                  </a:ext>
                </a:extLst>
              </p:cNvPr>
              <p:cNvSpPr txBox="1"/>
              <p:nvPr/>
            </p:nvSpPr>
            <p:spPr>
              <a:xfrm>
                <a:off x="3380775" y="3324042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AD0B7A-F10E-4075-8B97-3D7E57544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775" y="3324042"/>
                <a:ext cx="41974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077E7CF8-4625-472C-8D2D-4AFA745F2DD5}"/>
              </a:ext>
            </a:extLst>
          </p:cNvPr>
          <p:cNvGrpSpPr/>
          <p:nvPr/>
        </p:nvGrpSpPr>
        <p:grpSpPr>
          <a:xfrm>
            <a:off x="2693072" y="2822057"/>
            <a:ext cx="152400" cy="114300"/>
            <a:chOff x="1447800" y="443154"/>
            <a:chExt cx="152400" cy="1143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F205D5D4-7425-47DA-A494-0D15A35CB9C9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DBCAA299-E21B-42E5-A6D4-8ADD3AFCBA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Smiley Face 23">
            <a:extLst>
              <a:ext uri="{FF2B5EF4-FFF2-40B4-BE49-F238E27FC236}">
                <a16:creationId xmlns:a16="http://schemas.microsoft.com/office/drawing/2014/main" xmlns="" id="{FB20F3B4-9D9C-4A15-BF66-83EE8299542B}"/>
              </a:ext>
            </a:extLst>
          </p:cNvPr>
          <p:cNvSpPr/>
          <p:nvPr/>
        </p:nvSpPr>
        <p:spPr>
          <a:xfrm>
            <a:off x="1983183" y="2318612"/>
            <a:ext cx="175164" cy="158732"/>
          </a:xfrm>
          <a:prstGeom prst="smileyFace">
            <a:avLst/>
          </a:prstGeom>
          <a:noFill/>
          <a:ln w="19050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EEDD2BDA-8DC8-46FD-8815-F65757646F1B}"/>
                  </a:ext>
                </a:extLst>
              </p:cNvPr>
              <p:cNvSpPr txBox="1"/>
              <p:nvPr/>
            </p:nvSpPr>
            <p:spPr>
              <a:xfrm>
                <a:off x="2189615" y="2153249"/>
                <a:ext cx="279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EDD2BDA-8DC8-46FD-8815-F65757646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615" y="2153249"/>
                <a:ext cx="279172" cy="369332"/>
              </a:xfrm>
              <a:prstGeom prst="rect">
                <a:avLst/>
              </a:prstGeom>
              <a:blipFill>
                <a:blip r:embed="rId12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xmlns="" id="{C4A32C7F-E2A6-4415-8963-64E4C785CFE9}"/>
              </a:ext>
            </a:extLst>
          </p:cNvPr>
          <p:cNvSpPr/>
          <p:nvPr/>
        </p:nvSpPr>
        <p:spPr>
          <a:xfrm>
            <a:off x="2108864" y="2157062"/>
            <a:ext cx="139468" cy="139468"/>
          </a:xfrm>
          <a:prstGeom prst="ellipse">
            <a:avLst/>
          </a:prstGeom>
          <a:solidFill>
            <a:srgbClr val="FF0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BE29B333-B97D-414F-A854-5FAC0B55FF06}"/>
                  </a:ext>
                </a:extLst>
              </p:cNvPr>
              <p:cNvSpPr txBox="1"/>
              <p:nvPr/>
            </p:nvSpPr>
            <p:spPr>
              <a:xfrm>
                <a:off x="2341147" y="2296530"/>
                <a:ext cx="41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29B333-B97D-414F-A854-5FAC0B55F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147" y="2296530"/>
                <a:ext cx="41974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5CFEDA51-582C-4DB3-A563-241C48B885D3}"/>
              </a:ext>
            </a:extLst>
          </p:cNvPr>
          <p:cNvCxnSpPr>
            <a:cxnSpLocks/>
          </p:cNvCxnSpPr>
          <p:nvPr/>
        </p:nvCxnSpPr>
        <p:spPr>
          <a:xfrm>
            <a:off x="1219200" y="2848297"/>
            <a:ext cx="615661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3907775-C793-403C-9429-FE4831BB8823}"/>
              </a:ext>
            </a:extLst>
          </p:cNvPr>
          <p:cNvGrpSpPr/>
          <p:nvPr/>
        </p:nvGrpSpPr>
        <p:grpSpPr>
          <a:xfrm>
            <a:off x="1639934" y="3132448"/>
            <a:ext cx="355469" cy="224102"/>
            <a:chOff x="1447800" y="443154"/>
            <a:chExt cx="152400" cy="11430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D40B7F7C-C0B4-42A8-AC93-EBA1891C39F0}"/>
                </a:ext>
              </a:extLst>
            </p:cNvPr>
            <p:cNvCxnSpPr/>
            <p:nvPr/>
          </p:nvCxnSpPr>
          <p:spPr>
            <a:xfrm>
              <a:off x="1447800" y="457200"/>
              <a:ext cx="152400" cy="762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1A5D5065-8767-4099-9C11-0BF118AFD9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17" y="443154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miley Face 31">
            <a:extLst>
              <a:ext uri="{FF2B5EF4-FFF2-40B4-BE49-F238E27FC236}">
                <a16:creationId xmlns:a16="http://schemas.microsoft.com/office/drawing/2014/main" xmlns="" id="{35F0D97B-43EC-4130-8BA1-421E59B0D090}"/>
              </a:ext>
            </a:extLst>
          </p:cNvPr>
          <p:cNvSpPr/>
          <p:nvPr/>
        </p:nvSpPr>
        <p:spPr>
          <a:xfrm>
            <a:off x="3829222" y="4364492"/>
            <a:ext cx="175164" cy="158732"/>
          </a:xfrm>
          <a:prstGeom prst="smileyFace">
            <a:avLst/>
          </a:prstGeom>
          <a:noFill/>
          <a:ln w="19050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Smiley Face 77">
            <a:extLst>
              <a:ext uri="{FF2B5EF4-FFF2-40B4-BE49-F238E27FC236}">
                <a16:creationId xmlns:a16="http://schemas.microsoft.com/office/drawing/2014/main" xmlns="" id="{EE7F3A8B-D836-4289-87C5-A3602393DA95}"/>
              </a:ext>
            </a:extLst>
          </p:cNvPr>
          <p:cNvSpPr/>
          <p:nvPr/>
        </p:nvSpPr>
        <p:spPr>
          <a:xfrm>
            <a:off x="1997715" y="2334978"/>
            <a:ext cx="175164" cy="158732"/>
          </a:xfrm>
          <a:prstGeom prst="smileyFace">
            <a:avLst/>
          </a:prstGeom>
          <a:noFill/>
          <a:ln w="19050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0E0AFE2-3200-4E5D-BA08-D1D41C31E72A}"/>
              </a:ext>
            </a:extLst>
          </p:cNvPr>
          <p:cNvSpPr txBox="1"/>
          <p:nvPr/>
        </p:nvSpPr>
        <p:spPr>
          <a:xfrm>
            <a:off x="956637" y="2144487"/>
            <a:ext cx="969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400" b="1" i="0" dirty="0">
                <a:latin typeface="Arial Narrow" pitchFamily="34" charset="0"/>
              </a:rPr>
              <a:t>Backtrack!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8145FC26-1A93-49CE-8680-024A656DC320}"/>
              </a:ext>
            </a:extLst>
          </p:cNvPr>
          <p:cNvGrpSpPr/>
          <p:nvPr/>
        </p:nvGrpSpPr>
        <p:grpSpPr>
          <a:xfrm>
            <a:off x="314480" y="848163"/>
            <a:ext cx="3108247" cy="369332"/>
            <a:chOff x="520084" y="829840"/>
            <a:chExt cx="3108247" cy="36933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xmlns="" id="{56438575-454C-4ECC-A042-B23388F7D3EA}"/>
                </a:ext>
              </a:extLst>
            </p:cNvPr>
            <p:cNvSpPr/>
            <p:nvPr/>
          </p:nvSpPr>
          <p:spPr>
            <a:xfrm>
              <a:off x="520084" y="976074"/>
              <a:ext cx="139468" cy="139468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913A1EA1-F50A-425F-967E-AC4EEB72BB66}"/>
                </a:ext>
              </a:extLst>
            </p:cNvPr>
            <p:cNvSpPr txBox="1"/>
            <p:nvPr/>
          </p:nvSpPr>
          <p:spPr>
            <a:xfrm>
              <a:off x="795402" y="829840"/>
              <a:ext cx="2832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itchFamily="34" charset="0"/>
                </a:rPr>
                <a:t>= your 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C</a:t>
              </a:r>
              <a:r>
                <a:rPr lang="en-US" dirty="0">
                  <a:latin typeface="Arial Narrow" pitchFamily="34" charset="0"/>
                </a:rPr>
                <a:t>enter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o</a:t>
              </a:r>
              <a:r>
                <a:rPr lang="en-US" dirty="0">
                  <a:latin typeface="Arial Narrow" pitchFamily="34" charset="0"/>
                </a:rPr>
                <a:t>f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A</a:t>
              </a:r>
              <a:r>
                <a:rPr lang="en-US" dirty="0">
                  <a:latin typeface="Arial Narrow" pitchFamily="34" charset="0"/>
                </a:rPr>
                <a:t>ctivity</a:t>
              </a:r>
              <a:r>
                <a:rPr lang="en-US" dirty="0">
                  <a:solidFill>
                    <a:srgbClr val="FF0000"/>
                  </a:solidFill>
                  <a:latin typeface="Arial Narrow" pitchFamily="34" charset="0"/>
                </a:rPr>
                <a:t>  </a:t>
              </a:r>
              <a:endParaRPr lang="en-US" dirty="0">
                <a:latin typeface="Arial Narrow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C92FD15B-6468-4560-BF01-CFDF2AC8960D}"/>
              </a:ext>
            </a:extLst>
          </p:cNvPr>
          <p:cNvGrpSpPr/>
          <p:nvPr/>
        </p:nvGrpSpPr>
        <p:grpSpPr>
          <a:xfrm>
            <a:off x="304800" y="1230868"/>
            <a:ext cx="2664832" cy="369332"/>
            <a:chOff x="512804" y="434246"/>
            <a:chExt cx="2664832" cy="369332"/>
          </a:xfrm>
        </p:grpSpPr>
        <p:sp>
          <p:nvSpPr>
            <p:cNvPr id="74" name="Smiley Face 73">
              <a:extLst>
                <a:ext uri="{FF2B5EF4-FFF2-40B4-BE49-F238E27FC236}">
                  <a16:creationId xmlns:a16="http://schemas.microsoft.com/office/drawing/2014/main" xmlns="" id="{F78947AC-99C5-42F1-8850-4C23D4142ACF}"/>
                </a:ext>
              </a:extLst>
            </p:cNvPr>
            <p:cNvSpPr/>
            <p:nvPr/>
          </p:nvSpPr>
          <p:spPr>
            <a:xfrm>
              <a:off x="512804" y="537353"/>
              <a:ext cx="175164" cy="158732"/>
            </a:xfrm>
            <a:prstGeom prst="smileyFace">
              <a:avLst/>
            </a:prstGeom>
            <a:noFill/>
            <a:ln w="19050">
              <a:solidFill>
                <a:srgbClr val="0000F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43E6B596-9FB6-4F29-9E63-CE091E31C229}"/>
                </a:ext>
              </a:extLst>
            </p:cNvPr>
            <p:cNvSpPr txBox="1"/>
            <p:nvPr/>
          </p:nvSpPr>
          <p:spPr>
            <a:xfrm>
              <a:off x="788730" y="434246"/>
              <a:ext cx="2388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Arial Narrow" pitchFamily="34" charset="0"/>
                </a:rPr>
                <a:t>= you   (for coolness only)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8609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2" grpId="0" animBg="1"/>
      <p:bldP spid="32" grpId="1" animBg="1"/>
      <p:bldP spid="78" grpId="0" animBg="1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  <a:prstDash val="dash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 algn="l">
          <a:buClr>
            <a:srgbClr val="FF0000"/>
          </a:buClr>
          <a:buSzPct val="150000"/>
          <a:buFontTx/>
          <a:buChar char="♦"/>
          <a:defRPr i="0" dirty="0" smtClean="0">
            <a:latin typeface="Arial Narrow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13467</TotalTime>
  <Words>3909</Words>
  <Application>Microsoft Macintosh PowerPoint</Application>
  <PresentationFormat>On-screen Show (4:3)</PresentationFormat>
  <Paragraphs>1205</Paragraphs>
  <Slides>60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6.006 Introduction to Algorithms Spring 2021   </vt:lpstr>
      <vt:lpstr>Breadth First Search </vt:lpstr>
      <vt:lpstr>BFS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11 --- Searching I</dc:title>
  <dc:creator> </dc:creator>
  <cp:lastModifiedBy>Nir Shavit</cp:lastModifiedBy>
  <cp:revision>273</cp:revision>
  <cp:lastPrinted>2017-10-19T12:59:30Z</cp:lastPrinted>
  <dcterms:created xsi:type="dcterms:W3CDTF">2010-10-22T16:04:26Z</dcterms:created>
  <dcterms:modified xsi:type="dcterms:W3CDTF">2021-03-30T16:10:37Z</dcterms:modified>
</cp:coreProperties>
</file>