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60" r:id="rId6"/>
    <p:sldId id="261" r:id="rId7"/>
    <p:sldId id="264" r:id="rId8"/>
    <p:sldId id="266" r:id="rId9"/>
    <p:sldId id="26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9" d="100"/>
          <a:sy n="59" d="100"/>
        </p:scale>
        <p:origin x="-156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79C10-6B24-4A56-867E-2E4E851D2AEA}" type="datetimeFigureOut">
              <a:rPr lang="pt-BR" smtClean="0"/>
              <a:t>29/03/2017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F37A-5D10-4298-B6F9-8A94C4FA142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F37A-5D10-4298-B6F9-8A94C4FA1422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F37A-5D10-4298-B6F9-8A94C4FA1422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F37A-5D10-4298-B6F9-8A94C4FA1422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F37A-5D10-4298-B6F9-8A94C4FA1422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F37A-5D10-4298-B6F9-8A94C4FA1422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A986-DFF2-4BE8-B76E-22F42F370118}" type="datetimeFigureOut">
              <a:rPr lang="pt-BR" smtClean="0"/>
              <a:t>29/03/2017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00BE-BDE7-4CF3-B995-C5EE5665B76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A986-DFF2-4BE8-B76E-22F42F370118}" type="datetimeFigureOut">
              <a:rPr lang="pt-BR" smtClean="0"/>
              <a:t>29/03/2017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00BE-BDE7-4CF3-B995-C5EE5665B7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A986-DFF2-4BE8-B76E-22F42F370118}" type="datetimeFigureOut">
              <a:rPr lang="pt-BR" smtClean="0"/>
              <a:t>29/03/2017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00BE-BDE7-4CF3-B995-C5EE5665B7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A986-DFF2-4BE8-B76E-22F42F370118}" type="datetimeFigureOut">
              <a:rPr lang="pt-BR" smtClean="0"/>
              <a:t>29/03/2017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00BE-BDE7-4CF3-B995-C5EE5665B7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A986-DFF2-4BE8-B76E-22F42F370118}" type="datetimeFigureOut">
              <a:rPr lang="pt-BR" smtClean="0"/>
              <a:t>29/03/2017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00BE-BDE7-4CF3-B995-C5EE5665B76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A986-DFF2-4BE8-B76E-22F42F370118}" type="datetimeFigureOut">
              <a:rPr lang="pt-BR" smtClean="0"/>
              <a:t>29/03/2017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00BE-BDE7-4CF3-B995-C5EE5665B7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A986-DFF2-4BE8-B76E-22F42F370118}" type="datetimeFigureOut">
              <a:rPr lang="pt-BR" smtClean="0"/>
              <a:t>29/03/2017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00BE-BDE7-4CF3-B995-C5EE5665B7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A986-DFF2-4BE8-B76E-22F42F370118}" type="datetimeFigureOut">
              <a:rPr lang="pt-BR" smtClean="0"/>
              <a:t>29/03/2017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00BE-BDE7-4CF3-B995-C5EE5665B7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A986-DFF2-4BE8-B76E-22F42F370118}" type="datetimeFigureOut">
              <a:rPr lang="pt-BR" smtClean="0"/>
              <a:t>29/03/2017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00BE-BDE7-4CF3-B995-C5EE5665B7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A986-DFF2-4BE8-B76E-22F42F370118}" type="datetimeFigureOut">
              <a:rPr lang="pt-BR" smtClean="0"/>
              <a:t>29/03/2017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00BE-BDE7-4CF3-B995-C5EE5665B76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C45A986-DFF2-4BE8-B76E-22F42F370118}" type="datetimeFigureOut">
              <a:rPr lang="pt-BR" smtClean="0"/>
              <a:t>29/03/2017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64100BE-BDE7-4CF3-B995-C5EE5665B76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45A986-DFF2-4BE8-B76E-22F42F370118}" type="datetimeFigureOut">
              <a:rPr lang="pt-BR" smtClean="0"/>
              <a:t>29/03/2017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4100BE-BDE7-4CF3-B995-C5EE5665B76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9.png"/><Relationship Id="rId4" Type="http://schemas.openxmlformats.org/officeDocument/2006/relationships/image" Target="../media/image1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9.png"/><Relationship Id="rId4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MATR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78697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Resultado de imagem para Syst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4643446"/>
            <a:ext cx="1857364" cy="1857364"/>
          </a:xfrm>
          <a:prstGeom prst="rect">
            <a:avLst/>
          </a:prstGeom>
          <a:noFill/>
        </p:spPr>
      </p:pic>
      <p:pic>
        <p:nvPicPr>
          <p:cNvPr id="1028" name="Picture 4" descr="https://encrypted-tbn2.gstatic.com/images?q=tbn:ANd9GcTWDVZKmCxdvOgreMFGndBNtDH7KfagivFUaLDprztKxbsQar3z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285992"/>
            <a:ext cx="2143108" cy="1071554"/>
          </a:xfrm>
          <a:prstGeom prst="rect">
            <a:avLst/>
          </a:prstGeom>
          <a:noFill/>
        </p:spPr>
      </p:pic>
      <p:pic>
        <p:nvPicPr>
          <p:cNvPr id="1030" name="Picture 6" descr="Resultado de imagem para Exce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3429000"/>
            <a:ext cx="1428740" cy="1428740"/>
          </a:xfrm>
          <a:prstGeom prst="rect">
            <a:avLst/>
          </a:prstGeom>
          <a:noFill/>
        </p:spPr>
      </p:pic>
      <p:pic>
        <p:nvPicPr>
          <p:cNvPr id="1035" name="Picture 11" descr="C:\Users\Gabriel Santos\Desktop\CURSO R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3333783"/>
            <a:ext cx="1916021" cy="1291384"/>
          </a:xfrm>
          <a:prstGeom prst="rect">
            <a:avLst/>
          </a:prstGeom>
          <a:noFill/>
        </p:spPr>
      </p:pic>
      <p:pic>
        <p:nvPicPr>
          <p:cNvPr id="1037" name="Picture 13" descr="Resultado de imagem para C+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4833981"/>
            <a:ext cx="1210666" cy="1210666"/>
          </a:xfrm>
          <a:prstGeom prst="rect">
            <a:avLst/>
          </a:prstGeom>
          <a:noFill/>
        </p:spPr>
      </p:pic>
      <p:pic>
        <p:nvPicPr>
          <p:cNvPr id="1026" name="Picture 2" descr="Resultado de imagem para Matla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8" y="3476659"/>
            <a:ext cx="1400163" cy="1001952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>
            <a:off x="571472" y="214290"/>
            <a:ext cx="29770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Linguagem 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de Programação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41" name="Picture 17" descr="Resultado de imagem para R softwar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2000240"/>
            <a:ext cx="1628466" cy="1262061"/>
          </a:xfrm>
          <a:prstGeom prst="rect">
            <a:avLst/>
          </a:prstGeom>
          <a:noFill/>
        </p:spPr>
      </p:pic>
      <p:pic>
        <p:nvPicPr>
          <p:cNvPr id="1043" name="Picture 19" descr="Resultado de imagem para Jav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85918" y="4762543"/>
            <a:ext cx="2284128" cy="1381101"/>
          </a:xfrm>
          <a:prstGeom prst="rect">
            <a:avLst/>
          </a:prstGeom>
          <a:noFill/>
        </p:spPr>
      </p:pic>
      <p:pic>
        <p:nvPicPr>
          <p:cNvPr id="1044" name="Picture 20" descr="C:\Users\Gabriel Santos\Desktop\CURSO R\download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071670" y="2071678"/>
            <a:ext cx="2286000" cy="1257300"/>
          </a:xfrm>
          <a:prstGeom prst="rect">
            <a:avLst/>
          </a:prstGeom>
          <a:noFill/>
        </p:spPr>
      </p:pic>
      <p:pic>
        <p:nvPicPr>
          <p:cNvPr id="1046" name="Picture 22" descr="Resultado de imagem para spss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67602" y="3357562"/>
            <a:ext cx="1619240" cy="1619240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5929322" y="0"/>
            <a:ext cx="28232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Softwares para 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Análises  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estatísticas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Multiplicar 18"/>
          <p:cNvSpPr/>
          <p:nvPr/>
        </p:nvSpPr>
        <p:spPr>
          <a:xfrm>
            <a:off x="4214810" y="3357562"/>
            <a:ext cx="1071570" cy="9286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Resultado de imagem para mark softwa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85992"/>
            <a:ext cx="1190625" cy="1190625"/>
          </a:xfrm>
          <a:prstGeom prst="rect">
            <a:avLst/>
          </a:prstGeom>
          <a:noFill/>
        </p:spPr>
      </p:pic>
      <p:pic>
        <p:nvPicPr>
          <p:cNvPr id="6148" name="Picture 4" descr="Resultado de imagem para arcmap soft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2000240"/>
            <a:ext cx="2780263" cy="1543046"/>
          </a:xfrm>
          <a:prstGeom prst="rect">
            <a:avLst/>
          </a:prstGeom>
          <a:noFill/>
        </p:spPr>
      </p:pic>
      <p:pic>
        <p:nvPicPr>
          <p:cNvPr id="6150" name="Picture 6" descr="Resultado de imagem para bioacoustic software rave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1643050"/>
            <a:ext cx="1802253" cy="1357322"/>
          </a:xfrm>
          <a:prstGeom prst="rect">
            <a:avLst/>
          </a:prstGeom>
          <a:noFill/>
        </p:spPr>
      </p:pic>
      <p:pic>
        <p:nvPicPr>
          <p:cNvPr id="9" name="Picture 17" descr="Resultado de imagem para R softw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4786322"/>
            <a:ext cx="1628466" cy="1262061"/>
          </a:xfrm>
          <a:prstGeom prst="rect">
            <a:avLst/>
          </a:prstGeom>
          <a:noFill/>
        </p:spPr>
      </p:pic>
      <p:sp>
        <p:nvSpPr>
          <p:cNvPr id="8" name="Chave direita 7"/>
          <p:cNvSpPr/>
          <p:nvPr/>
        </p:nvSpPr>
        <p:spPr>
          <a:xfrm rot="5400000">
            <a:off x="4286248" y="142852"/>
            <a:ext cx="857256" cy="81439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 descr="Resultado de imagem para Mega software genetic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2928934"/>
            <a:ext cx="3362325" cy="1019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Resultado de imagem para mark softwa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85992"/>
            <a:ext cx="1190625" cy="1190625"/>
          </a:xfrm>
          <a:prstGeom prst="rect">
            <a:avLst/>
          </a:prstGeom>
          <a:noFill/>
        </p:spPr>
      </p:pic>
      <p:pic>
        <p:nvPicPr>
          <p:cNvPr id="6148" name="Picture 4" descr="Resultado de imagem para arcmap soft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2000240"/>
            <a:ext cx="2780263" cy="1543046"/>
          </a:xfrm>
          <a:prstGeom prst="rect">
            <a:avLst/>
          </a:prstGeom>
          <a:noFill/>
        </p:spPr>
      </p:pic>
      <p:pic>
        <p:nvPicPr>
          <p:cNvPr id="6150" name="Picture 6" descr="Resultado de imagem para bioacoustic software rave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1643050"/>
            <a:ext cx="1802253" cy="1357322"/>
          </a:xfrm>
          <a:prstGeom prst="rect">
            <a:avLst/>
          </a:prstGeom>
          <a:noFill/>
        </p:spPr>
      </p:pic>
      <p:pic>
        <p:nvPicPr>
          <p:cNvPr id="9" name="Picture 17" descr="Resultado de imagem para R softw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4786322"/>
            <a:ext cx="1628466" cy="1262061"/>
          </a:xfrm>
          <a:prstGeom prst="rect">
            <a:avLst/>
          </a:prstGeom>
          <a:noFill/>
        </p:spPr>
      </p:pic>
      <p:pic>
        <p:nvPicPr>
          <p:cNvPr id="6146" name="Picture 2" descr="Resultado de imagem para Mega software genetic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736" y="2928934"/>
            <a:ext cx="3362325" cy="1019176"/>
          </a:xfrm>
          <a:prstGeom prst="rect">
            <a:avLst/>
          </a:prstGeom>
          <a:noFill/>
        </p:spPr>
      </p:pic>
      <p:pic>
        <p:nvPicPr>
          <p:cNvPr id="10" name="Picture 10" descr="Imagem relacionad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5000636"/>
            <a:ext cx="3340626" cy="1428760"/>
          </a:xfrm>
          <a:prstGeom prst="rect">
            <a:avLst/>
          </a:prstGeom>
          <a:noFill/>
        </p:spPr>
      </p:pic>
      <p:sp>
        <p:nvSpPr>
          <p:cNvPr id="11" name="Seta para baixo 10"/>
          <p:cNvSpPr/>
          <p:nvPr/>
        </p:nvSpPr>
        <p:spPr>
          <a:xfrm>
            <a:off x="1643042" y="3786190"/>
            <a:ext cx="500066" cy="1000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data analysis language R vs other languages"/>
          <p:cNvPicPr>
            <a:picLocks noChangeAspect="1" noChangeArrowheads="1"/>
          </p:cNvPicPr>
          <p:nvPr/>
        </p:nvPicPr>
        <p:blipFill>
          <a:blip r:embed="rId3"/>
          <a:srcRect t="4615"/>
          <a:stretch>
            <a:fillRect/>
          </a:stretch>
        </p:blipFill>
        <p:spPr bwMode="auto">
          <a:xfrm>
            <a:off x="0" y="1857364"/>
            <a:ext cx="5832549" cy="4429156"/>
          </a:xfrm>
          <a:prstGeom prst="rect">
            <a:avLst/>
          </a:prstGeom>
          <a:noFill/>
        </p:spPr>
      </p:pic>
      <p:pic>
        <p:nvPicPr>
          <p:cNvPr id="7174" name="Picture 6" descr="Muenchen da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0116" y="2238387"/>
            <a:ext cx="4333884" cy="4333885"/>
          </a:xfrm>
          <a:prstGeom prst="rect">
            <a:avLst/>
          </a:prstGeom>
          <a:noFill/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pt-BR" dirty="0" smtClean="0"/>
              <a:t>Aumento da popularidade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m para stackoverfl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86190"/>
            <a:ext cx="3835597" cy="1143008"/>
          </a:xfrm>
          <a:prstGeom prst="rect">
            <a:avLst/>
          </a:prstGeom>
          <a:noFill/>
        </p:spPr>
      </p:pic>
      <p:pic>
        <p:nvPicPr>
          <p:cNvPr id="10244" name="Picture 4" descr="R-blogger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5143512"/>
            <a:ext cx="2857500" cy="962025"/>
          </a:xfrm>
          <a:prstGeom prst="rect">
            <a:avLst/>
          </a:prstGeom>
          <a:noFill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 l="27452" t="28320" r="26976" b="40430"/>
          <a:stretch>
            <a:fillRect/>
          </a:stretch>
        </p:blipFill>
        <p:spPr bwMode="auto">
          <a:xfrm>
            <a:off x="1000100" y="5072074"/>
            <a:ext cx="2786082" cy="107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utilizar o R?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Grande comunidade;</a:t>
            </a:r>
          </a:p>
          <a:p>
            <a:r>
              <a:rPr lang="pt-BR" dirty="0" smtClean="0"/>
              <a:t>Código aberto;</a:t>
            </a:r>
          </a:p>
          <a:p>
            <a:r>
              <a:rPr lang="pt-BR" dirty="0" smtClean="0"/>
              <a:t>GRATUITO</a:t>
            </a:r>
            <a:endParaRPr lang="pt-BR" dirty="0"/>
          </a:p>
        </p:txBody>
      </p:sp>
      <p:pic>
        <p:nvPicPr>
          <p:cNvPr id="10247" name="Picture 7" descr="Resultado de imagem para githu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256" y="3857628"/>
            <a:ext cx="3059103" cy="1250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AJUDA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</a:t>
            </a:r>
            <a:r>
              <a:rPr lang="pt-BR" dirty="0" smtClean="0"/>
              <a:t>elp(“função”);</a:t>
            </a:r>
          </a:p>
          <a:p>
            <a:r>
              <a:rPr lang="pt-BR" dirty="0" smtClean="0"/>
              <a:t>??”função”</a:t>
            </a:r>
          </a:p>
          <a:p>
            <a:endParaRPr lang="pt-BR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 l="36786" t="25391" r="34114" b="16992"/>
          <a:stretch>
            <a:fillRect/>
          </a:stretch>
        </p:blipFill>
        <p:spPr bwMode="auto">
          <a:xfrm>
            <a:off x="4500562" y="1785926"/>
            <a:ext cx="4214842" cy="469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AJUDA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Nada supera nosso amigo.. </a:t>
            </a:r>
            <a:endParaRPr lang="pt-B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 l="25806" t="33203" r="24779" b="22851"/>
          <a:stretch>
            <a:fillRect/>
          </a:stretch>
        </p:blipFill>
        <p:spPr bwMode="auto">
          <a:xfrm>
            <a:off x="1357290" y="2643182"/>
            <a:ext cx="642942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AJUDA</a:t>
            </a:r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 t="12328" r="39156" b="9589"/>
          <a:stretch>
            <a:fillRect/>
          </a:stretch>
        </p:blipFill>
        <p:spPr bwMode="auto">
          <a:xfrm>
            <a:off x="1214414" y="1500174"/>
            <a:ext cx="6929454" cy="499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76</TotalTime>
  <Words>43</Words>
  <Application>Microsoft Office PowerPoint</Application>
  <PresentationFormat>Apresentação na tela (4:3)</PresentationFormat>
  <Paragraphs>21</Paragraphs>
  <Slides>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Módulo</vt:lpstr>
      <vt:lpstr>Slide 1</vt:lpstr>
      <vt:lpstr>Slide 2</vt:lpstr>
      <vt:lpstr>Slide 3</vt:lpstr>
      <vt:lpstr>Slide 4</vt:lpstr>
      <vt:lpstr>Aumento da popularidade</vt:lpstr>
      <vt:lpstr>Por que utilizar o R?</vt:lpstr>
      <vt:lpstr>AJUDA</vt:lpstr>
      <vt:lpstr>AJUDA</vt:lpstr>
      <vt:lpstr>AJUDA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 Santos</dc:creator>
  <cp:lastModifiedBy>Gabriel Santos</cp:lastModifiedBy>
  <cp:revision>1</cp:revision>
  <dcterms:created xsi:type="dcterms:W3CDTF">2017-03-29T09:25:38Z</dcterms:created>
  <dcterms:modified xsi:type="dcterms:W3CDTF">2017-03-29T10:41:55Z</dcterms:modified>
</cp:coreProperties>
</file>