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09952-4565-460C-4D93-12C9B8C95C02}" v="30" dt="2025-06-30T22:27:1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indsey - (lindseybell)" userId="S::lindseybell@arizona.edu::e317451c-238b-4f45-a5cc-4c8cd210844c" providerId="AD" clId="Web-{42509952-4565-460C-4D93-12C9B8C95C02}"/>
    <pc:docChg chg="addSld delSld modSld">
      <pc:chgData name="Bell, Lindsey - (lindseybell)" userId="S::lindseybell@arizona.edu::e317451c-238b-4f45-a5cc-4c8cd210844c" providerId="AD" clId="Web-{42509952-4565-460C-4D93-12C9B8C95C02}" dt="2025-06-30T22:27:10.640" v="28"/>
      <pc:docMkLst>
        <pc:docMk/>
      </pc:docMkLst>
      <pc:sldChg chg="addSp delSp modSp new">
        <pc:chgData name="Bell, Lindsey - (lindseybell)" userId="S::lindseybell@arizona.edu::e317451c-238b-4f45-a5cc-4c8cd210844c" providerId="AD" clId="Web-{42509952-4565-460C-4D93-12C9B8C95C02}" dt="2025-06-30T20:02:40.207" v="7" actId="1076"/>
        <pc:sldMkLst>
          <pc:docMk/>
          <pc:sldMk cId="637707764" sldId="279"/>
        </pc:sldMkLst>
        <pc:picChg chg="add del mod">
          <ac:chgData name="Bell, Lindsey - (lindseybell)" userId="S::lindseybell@arizona.edu::e317451c-238b-4f45-a5cc-4c8cd210844c" providerId="AD" clId="Web-{42509952-4565-460C-4D93-12C9B8C95C02}" dt="2025-06-30T20:01:33.017" v="2"/>
          <ac:picMkLst>
            <pc:docMk/>
            <pc:sldMk cId="637707764" sldId="279"/>
            <ac:picMk id="2" creationId="{AE5CCED3-225B-CD60-2C84-675F27572BC2}"/>
          </ac:picMkLst>
        </pc:picChg>
        <pc:picChg chg="add del mod">
          <ac:chgData name="Bell, Lindsey - (lindseybell)" userId="S::lindseybell@arizona.edu::e317451c-238b-4f45-a5cc-4c8cd210844c" providerId="AD" clId="Web-{42509952-4565-460C-4D93-12C9B8C95C02}" dt="2025-06-30T20:01:43.877" v="4"/>
          <ac:picMkLst>
            <pc:docMk/>
            <pc:sldMk cId="637707764" sldId="279"/>
            <ac:picMk id="3" creationId="{06FA5C0E-A037-C9EB-F529-289F3BAA0A27}"/>
          </ac:picMkLst>
        </pc:picChg>
        <pc:picChg chg="add mod">
          <ac:chgData name="Bell, Lindsey - (lindseybell)" userId="S::lindseybell@arizona.edu::e317451c-238b-4f45-a5cc-4c8cd210844c" providerId="AD" clId="Web-{42509952-4565-460C-4D93-12C9B8C95C02}" dt="2025-06-30T20:02:40.207" v="7" actId="1076"/>
          <ac:picMkLst>
            <pc:docMk/>
            <pc:sldMk cId="637707764" sldId="279"/>
            <ac:picMk id="4" creationId="{BF691C26-88B3-11D4-F8BA-94ADF316520C}"/>
          </ac:picMkLst>
        </pc:picChg>
      </pc:sldChg>
      <pc:sldChg chg="addSp modSp new">
        <pc:chgData name="Bell, Lindsey - (lindseybell)" userId="S::lindseybell@arizona.edu::e317451c-238b-4f45-a5cc-4c8cd210844c" providerId="AD" clId="Web-{42509952-4565-460C-4D93-12C9B8C95C02}" dt="2025-06-30T21:17:10.929" v="13" actId="1076"/>
        <pc:sldMkLst>
          <pc:docMk/>
          <pc:sldMk cId="3884406838" sldId="280"/>
        </pc:sldMkLst>
        <pc:picChg chg="add mod">
          <ac:chgData name="Bell, Lindsey - (lindseybell)" userId="S::lindseybell@arizona.edu::e317451c-238b-4f45-a5cc-4c8cd210844c" providerId="AD" clId="Web-{42509952-4565-460C-4D93-12C9B8C95C02}" dt="2025-06-30T21:17:10.929" v="13" actId="1076"/>
          <ac:picMkLst>
            <pc:docMk/>
            <pc:sldMk cId="3884406838" sldId="280"/>
            <ac:picMk id="2" creationId="{395278FD-551B-B664-3488-D74678CBFC9A}"/>
          </ac:picMkLst>
        </pc:picChg>
      </pc:sldChg>
      <pc:sldChg chg="addSp modSp new del">
        <pc:chgData name="Bell, Lindsey - (lindseybell)" userId="S::lindseybell@arizona.edu::e317451c-238b-4f45-a5cc-4c8cd210844c" providerId="AD" clId="Web-{42509952-4565-460C-4D93-12C9B8C95C02}" dt="2025-06-30T22:12:45.644" v="18"/>
        <pc:sldMkLst>
          <pc:docMk/>
          <pc:sldMk cId="3495551841" sldId="281"/>
        </pc:sldMkLst>
        <pc:picChg chg="add mod">
          <ac:chgData name="Bell, Lindsey - (lindseybell)" userId="S::lindseybell@arizona.edu::e317451c-238b-4f45-a5cc-4c8cd210844c" providerId="AD" clId="Web-{42509952-4565-460C-4D93-12C9B8C95C02}" dt="2025-06-30T22:12:33.925" v="15"/>
          <ac:picMkLst>
            <pc:docMk/>
            <pc:sldMk cId="3495551841" sldId="281"/>
            <ac:picMk id="3" creationId="{74720A50-6D7F-4D6D-62C2-7EC7B0EE38E9}"/>
          </ac:picMkLst>
        </pc:picChg>
      </pc:sldChg>
      <pc:sldChg chg="addSp delSp modSp new">
        <pc:chgData name="Bell, Lindsey - (lindseybell)" userId="S::lindseybell@arizona.edu::e317451c-238b-4f45-a5cc-4c8cd210844c" providerId="AD" clId="Web-{42509952-4565-460C-4D93-12C9B8C95C02}" dt="2025-06-30T22:13:55.384" v="25" actId="1076"/>
        <pc:sldMkLst>
          <pc:docMk/>
          <pc:sldMk cId="4004183245" sldId="282"/>
        </pc:sldMkLst>
        <pc:picChg chg="add del mod">
          <ac:chgData name="Bell, Lindsey - (lindseybell)" userId="S::lindseybell@arizona.edu::e317451c-238b-4f45-a5cc-4c8cd210844c" providerId="AD" clId="Web-{42509952-4565-460C-4D93-12C9B8C95C02}" dt="2025-06-30T22:13:30.163" v="22"/>
          <ac:picMkLst>
            <pc:docMk/>
            <pc:sldMk cId="4004183245" sldId="282"/>
            <ac:picMk id="3" creationId="{B597AC36-D00D-6749-4CA4-84A1207E9CA8}"/>
          </ac:picMkLst>
        </pc:picChg>
        <pc:picChg chg="add mod">
          <ac:chgData name="Bell, Lindsey - (lindseybell)" userId="S::lindseybell@arizona.edu::e317451c-238b-4f45-a5cc-4c8cd210844c" providerId="AD" clId="Web-{42509952-4565-460C-4D93-12C9B8C95C02}" dt="2025-06-30T22:13:55.384" v="25" actId="1076"/>
          <ac:picMkLst>
            <pc:docMk/>
            <pc:sldMk cId="4004183245" sldId="282"/>
            <ac:picMk id="4" creationId="{320EF6AF-2745-020F-1496-6825B9D4593B}"/>
          </ac:picMkLst>
        </pc:picChg>
      </pc:sldChg>
      <pc:sldChg chg="new del">
        <pc:chgData name="Bell, Lindsey - (lindseybell)" userId="S::lindseybell@arizona.edu::e317451c-238b-4f45-a5cc-4c8cd210844c" providerId="AD" clId="Web-{42509952-4565-460C-4D93-12C9B8C95C02}" dt="2025-06-30T22:27:10.640" v="28"/>
        <pc:sldMkLst>
          <pc:docMk/>
          <pc:sldMk cId="172336713" sldId="283"/>
        </pc:sldMkLst>
      </pc:sldChg>
      <pc:sldChg chg="new">
        <pc:chgData name="Bell, Lindsey - (lindseybell)" userId="S::lindseybell@arizona.edu::e317451c-238b-4f45-a5cc-4c8cd210844c" providerId="AD" clId="Web-{42509952-4565-460C-4D93-12C9B8C95C02}" dt="2025-06-30T22:27:09.030" v="27"/>
        <pc:sldMkLst>
          <pc:docMk/>
          <pc:sldMk cId="716674939" sldId="284"/>
        </pc:sldMkLst>
      </pc:sldChg>
    </pc:docChg>
  </pc:docChgLst>
  <pc:docChgLst>
    <pc:chgData name="Bell, Lindsey - (lindseybell)" userId="S::lindseybell@arizona.edu::e317451c-238b-4f45-a5cc-4c8cd210844c" providerId="AD" clId="Web-{1C5E17E5-A0A8-B4D7-209D-804D511DDF25}"/>
    <pc:docChg chg="addSld delSld modSld sldOrd">
      <pc:chgData name="Bell, Lindsey - (lindseybell)" userId="S::lindseybell@arizona.edu::e317451c-238b-4f45-a5cc-4c8cd210844c" providerId="AD" clId="Web-{1C5E17E5-A0A8-B4D7-209D-804D511DDF25}" dt="2025-06-27T23:04:25.459" v="296" actId="1076"/>
      <pc:docMkLst>
        <pc:docMk/>
      </pc:docMkLst>
      <pc:sldChg chg="addSp delSp modSp mod ord modClrScheme chgLayout">
        <pc:chgData name="Bell, Lindsey - (lindseybell)" userId="S::lindseybell@arizona.edu::e317451c-238b-4f45-a5cc-4c8cd210844c" providerId="AD" clId="Web-{1C5E17E5-A0A8-B4D7-209D-804D511DDF25}" dt="2025-06-27T17:19:31.639" v="118"/>
        <pc:sldMkLst>
          <pc:docMk/>
          <pc:sldMk cId="109857222" sldId="256"/>
        </pc:sldMkLst>
        <pc:picChg chg="add mod">
          <ac:chgData name="Bell, Lindsey - (lindseybell)" userId="S::lindseybell@arizona.edu::e317451c-238b-4f45-a5cc-4c8cd210844c" providerId="AD" clId="Web-{1C5E17E5-A0A8-B4D7-209D-804D511DDF25}" dt="2025-06-27T17:16:34.037" v="95" actId="14100"/>
          <ac:picMkLst>
            <pc:docMk/>
            <pc:sldMk cId="109857222" sldId="256"/>
            <ac:picMk id="8" creationId="{68829200-6ED3-7C43-6CB0-6708B1EFA776}"/>
          </ac:picMkLst>
        </pc:picChg>
      </pc:sldChg>
      <pc:sldChg chg="del">
        <pc:chgData name="Bell, Lindsey - (lindseybell)" userId="S::lindseybell@arizona.edu::e317451c-238b-4f45-a5cc-4c8cd210844c" providerId="AD" clId="Web-{1C5E17E5-A0A8-B4D7-209D-804D511DDF25}" dt="2025-06-27T17:02:31.954" v="2"/>
        <pc:sldMkLst>
          <pc:docMk/>
          <pc:sldMk cId="40275522" sldId="257"/>
        </pc:sldMkLst>
      </pc:sldChg>
      <pc:sldChg chg="del">
        <pc:chgData name="Bell, Lindsey - (lindseybell)" userId="S::lindseybell@arizona.edu::e317451c-238b-4f45-a5cc-4c8cd210844c" providerId="AD" clId="Web-{1C5E17E5-A0A8-B4D7-209D-804D511DDF25}" dt="2025-06-27T17:02:31.376" v="1"/>
        <pc:sldMkLst>
          <pc:docMk/>
          <pc:sldMk cId="858143909" sldId="258"/>
        </pc:sldMkLst>
      </pc:sldChg>
      <pc:sldChg chg="del">
        <pc:chgData name="Bell, Lindsey - (lindseybell)" userId="S::lindseybell@arizona.edu::e317451c-238b-4f45-a5cc-4c8cd210844c" providerId="AD" clId="Web-{1C5E17E5-A0A8-B4D7-209D-804D511DDF25}" dt="2025-06-27T17:02:30.642" v="0"/>
        <pc:sldMkLst>
          <pc:docMk/>
          <pc:sldMk cId="1949044715" sldId="259"/>
        </pc:sldMkLst>
      </pc:sldChg>
      <pc:sldChg chg="addSp delSp modSp mod modClrScheme chgLayout">
        <pc:chgData name="Bell, Lindsey - (lindseybell)" userId="S::lindseybell@arizona.edu::e317451c-238b-4f45-a5cc-4c8cd210844c" providerId="AD" clId="Web-{1C5E17E5-A0A8-B4D7-209D-804D511DDF25}" dt="2025-06-27T21:03:48.919" v="201" actId="1076"/>
        <pc:sldMkLst>
          <pc:docMk/>
          <pc:sldMk cId="1399663795" sldId="260"/>
        </pc:sldMkLst>
        <pc:picChg chg="add mod ord">
          <ac:chgData name="Bell, Lindsey - (lindseybell)" userId="S::lindseybell@arizona.edu::e317451c-238b-4f45-a5cc-4c8cd210844c" providerId="AD" clId="Web-{1C5E17E5-A0A8-B4D7-209D-804D511DDF25}" dt="2025-06-27T21:03:48.919" v="201" actId="1076"/>
          <ac:picMkLst>
            <pc:docMk/>
            <pc:sldMk cId="1399663795" sldId="260"/>
            <ac:picMk id="4" creationId="{05FB1392-D062-444E-C2C2-19F97BF51BCD}"/>
          </ac:picMkLst>
        </pc:picChg>
      </pc:sldChg>
      <pc:sldChg chg="addSp delSp modSp new mod modClrScheme chgLayout">
        <pc:chgData name="Bell, Lindsey - (lindseybell)" userId="S::lindseybell@arizona.edu::e317451c-238b-4f45-a5cc-4c8cd210844c" providerId="AD" clId="Web-{1C5E17E5-A0A8-B4D7-209D-804D511DDF25}" dt="2025-06-27T17:11:19.696" v="72"/>
        <pc:sldMkLst>
          <pc:docMk/>
          <pc:sldMk cId="3001380404" sldId="261"/>
        </pc:sldMkLst>
        <pc:picChg chg="add mod">
          <ac:chgData name="Bell, Lindsey - (lindseybell)" userId="S::lindseybell@arizona.edu::e317451c-238b-4f45-a5cc-4c8cd210844c" providerId="AD" clId="Web-{1C5E17E5-A0A8-B4D7-209D-804D511DDF25}" dt="2025-06-27T17:07:13.201" v="41" actId="1076"/>
          <ac:picMkLst>
            <pc:docMk/>
            <pc:sldMk cId="3001380404" sldId="261"/>
            <ac:picMk id="7" creationId="{A8CDF4A7-D7B2-1546-B022-1C31FE9AADEA}"/>
          </ac:picMkLst>
        </pc:picChg>
      </pc:sldChg>
      <pc:sldChg chg="addSp delSp modSp new mod modClrScheme chgLayout">
        <pc:chgData name="Bell, Lindsey - (lindseybell)" userId="S::lindseybell@arizona.edu::e317451c-238b-4f45-a5cc-4c8cd210844c" providerId="AD" clId="Web-{1C5E17E5-A0A8-B4D7-209D-804D511DDF25}" dt="2025-06-27T17:24:43.902" v="126" actId="1076"/>
        <pc:sldMkLst>
          <pc:docMk/>
          <pc:sldMk cId="450181749" sldId="262"/>
        </pc:sldMkLst>
        <pc:picChg chg="add mod">
          <ac:chgData name="Bell, Lindsey - (lindseybell)" userId="S::lindseybell@arizona.edu::e317451c-238b-4f45-a5cc-4c8cd210844c" providerId="AD" clId="Web-{1C5E17E5-A0A8-B4D7-209D-804D511DDF25}" dt="2025-06-27T17:24:43.902" v="126" actId="1076"/>
          <ac:picMkLst>
            <pc:docMk/>
            <pc:sldMk cId="450181749" sldId="262"/>
            <ac:picMk id="7" creationId="{2DDF7BA1-FBD2-4615-1FBB-DFA46C1F1632}"/>
          </ac:picMkLst>
        </pc:picChg>
      </pc:sldChg>
      <pc:sldChg chg="addSp delSp modSp new mod modClrScheme chgLayout">
        <pc:chgData name="Bell, Lindsey - (lindseybell)" userId="S::lindseybell@arizona.edu::e317451c-238b-4f45-a5cc-4c8cd210844c" providerId="AD" clId="Web-{1C5E17E5-A0A8-B4D7-209D-804D511DDF25}" dt="2025-06-27T17:11:19.930" v="75"/>
        <pc:sldMkLst>
          <pc:docMk/>
          <pc:sldMk cId="718631333" sldId="263"/>
        </pc:sldMkLst>
        <pc:picChg chg="add mod ord">
          <ac:chgData name="Bell, Lindsey - (lindseybell)" userId="S::lindseybell@arizona.edu::e317451c-238b-4f45-a5cc-4c8cd210844c" providerId="AD" clId="Web-{1C5E17E5-A0A8-B4D7-209D-804D511DDF25}" dt="2025-06-27T17:11:19.930" v="75"/>
          <ac:picMkLst>
            <pc:docMk/>
            <pc:sldMk cId="718631333" sldId="263"/>
            <ac:picMk id="4" creationId="{0EFC47D8-DEAE-A228-A828-33C8DC833750}"/>
          </ac:picMkLst>
        </pc:picChg>
      </pc:sldChg>
      <pc:sldChg chg="addSp delSp modSp new mod ord modClrScheme chgLayout">
        <pc:chgData name="Bell, Lindsey - (lindseybell)" userId="S::lindseybell@arizona.edu::e317451c-238b-4f45-a5cc-4c8cd210844c" providerId="AD" clId="Web-{1C5E17E5-A0A8-B4D7-209D-804D511DDF25}" dt="2025-06-27T17:11:19.586" v="71"/>
        <pc:sldMkLst>
          <pc:docMk/>
          <pc:sldMk cId="3483630504" sldId="264"/>
        </pc:sldMkLst>
        <pc:picChg chg="add mod ord">
          <ac:chgData name="Bell, Lindsey - (lindseybell)" userId="S::lindseybell@arizona.edu::e317451c-238b-4f45-a5cc-4c8cd210844c" providerId="AD" clId="Web-{1C5E17E5-A0A8-B4D7-209D-804D511DDF25}" dt="2025-06-27T17:11:19.586" v="71"/>
          <ac:picMkLst>
            <pc:docMk/>
            <pc:sldMk cId="3483630504" sldId="264"/>
            <ac:picMk id="4" creationId="{DD70C2D4-7D17-A2AB-5495-E06C7420827F}"/>
          </ac:picMkLst>
        </pc:picChg>
      </pc:sldChg>
      <pc:sldChg chg="addSp delSp modSp new mod modClrScheme chgLayout">
        <pc:chgData name="Bell, Lindsey - (lindseybell)" userId="S::lindseybell@arizona.edu::e317451c-238b-4f45-a5cc-4c8cd210844c" providerId="AD" clId="Web-{1C5E17E5-A0A8-B4D7-209D-804D511DDF25}" dt="2025-06-27T17:16:45.678" v="99" actId="1076"/>
        <pc:sldMkLst>
          <pc:docMk/>
          <pc:sldMk cId="1239303131" sldId="265"/>
        </pc:sldMkLst>
        <pc:picChg chg="add mod">
          <ac:chgData name="Bell, Lindsey - (lindseybell)" userId="S::lindseybell@arizona.edu::e317451c-238b-4f45-a5cc-4c8cd210844c" providerId="AD" clId="Web-{1C5E17E5-A0A8-B4D7-209D-804D511DDF25}" dt="2025-06-27T17:16:45.678" v="99" actId="1076"/>
          <ac:picMkLst>
            <pc:docMk/>
            <pc:sldMk cId="1239303131" sldId="265"/>
            <ac:picMk id="5" creationId="{DBF6B46F-168B-9797-D0F1-11F62A588C58}"/>
          </ac:picMkLst>
        </pc:picChg>
      </pc:sldChg>
      <pc:sldChg chg="addSp modSp new">
        <pc:chgData name="Bell, Lindsey - (lindseybell)" userId="S::lindseybell@arizona.edu::e317451c-238b-4f45-a5cc-4c8cd210844c" providerId="AD" clId="Web-{1C5E17E5-A0A8-B4D7-209D-804D511DDF25}" dt="2025-06-27T17:18:21.136" v="107" actId="1076"/>
        <pc:sldMkLst>
          <pc:docMk/>
          <pc:sldMk cId="4119472338" sldId="266"/>
        </pc:sldMkLst>
        <pc:picChg chg="add mod">
          <ac:chgData name="Bell, Lindsey - (lindseybell)" userId="S::lindseybell@arizona.edu::e317451c-238b-4f45-a5cc-4c8cd210844c" providerId="AD" clId="Web-{1C5E17E5-A0A8-B4D7-209D-804D511DDF25}" dt="2025-06-27T17:18:21.136" v="107" actId="1076"/>
          <ac:picMkLst>
            <pc:docMk/>
            <pc:sldMk cId="4119472338" sldId="266"/>
            <ac:picMk id="2" creationId="{1C3BBAAD-61EA-8A85-6C7A-F2BA8062899D}"/>
          </ac:picMkLst>
        </pc:picChg>
      </pc:sldChg>
      <pc:sldChg chg="addSp modSp new">
        <pc:chgData name="Bell, Lindsey - (lindseybell)" userId="S::lindseybell@arizona.edu::e317451c-238b-4f45-a5cc-4c8cd210844c" providerId="AD" clId="Web-{1C5E17E5-A0A8-B4D7-209D-804D511DDF25}" dt="2025-06-27T17:19:04.434" v="113" actId="1076"/>
        <pc:sldMkLst>
          <pc:docMk/>
          <pc:sldMk cId="749087528" sldId="267"/>
        </pc:sldMkLst>
        <pc:picChg chg="add mod">
          <ac:chgData name="Bell, Lindsey - (lindseybell)" userId="S::lindseybell@arizona.edu::e317451c-238b-4f45-a5cc-4c8cd210844c" providerId="AD" clId="Web-{1C5E17E5-A0A8-B4D7-209D-804D511DDF25}" dt="2025-06-27T17:19:04.434" v="113" actId="1076"/>
          <ac:picMkLst>
            <pc:docMk/>
            <pc:sldMk cId="749087528" sldId="267"/>
            <ac:picMk id="2" creationId="{E0C495B5-83C0-B576-3009-EB31F603DA04}"/>
          </ac:picMkLst>
        </pc:picChg>
      </pc:sldChg>
      <pc:sldChg chg="addSp modSp new">
        <pc:chgData name="Bell, Lindsey - (lindseybell)" userId="S::lindseybell@arizona.edu::e317451c-238b-4f45-a5cc-4c8cd210844c" providerId="AD" clId="Web-{1C5E17E5-A0A8-B4D7-209D-804D511DDF25}" dt="2025-06-27T17:19:47.608" v="123" actId="1076"/>
        <pc:sldMkLst>
          <pc:docMk/>
          <pc:sldMk cId="934445160" sldId="268"/>
        </pc:sldMkLst>
        <pc:picChg chg="add mod">
          <ac:chgData name="Bell, Lindsey - (lindseybell)" userId="S::lindseybell@arizona.edu::e317451c-238b-4f45-a5cc-4c8cd210844c" providerId="AD" clId="Web-{1C5E17E5-A0A8-B4D7-209D-804D511DDF25}" dt="2025-06-27T17:19:47.608" v="123" actId="1076"/>
          <ac:picMkLst>
            <pc:docMk/>
            <pc:sldMk cId="934445160" sldId="268"/>
            <ac:picMk id="2" creationId="{8CBB7AC5-0887-4CF7-85D6-220394B25F79}"/>
          </ac:picMkLst>
        </pc:picChg>
      </pc:sldChg>
      <pc:sldChg chg="new del">
        <pc:chgData name="Bell, Lindsey - (lindseybell)" userId="S::lindseybell@arizona.edu::e317451c-238b-4f45-a5cc-4c8cd210844c" providerId="AD" clId="Web-{1C5E17E5-A0A8-B4D7-209D-804D511DDF25}" dt="2025-06-27T17:19:33.623" v="119"/>
        <pc:sldMkLst>
          <pc:docMk/>
          <pc:sldMk cId="1810449593" sldId="269"/>
        </pc:sldMkLst>
      </pc:sldChg>
      <pc:sldChg chg="addSp delSp modSp new ord">
        <pc:chgData name="Bell, Lindsey - (lindseybell)" userId="S::lindseybell@arizona.edu::e317451c-238b-4f45-a5cc-4c8cd210844c" providerId="AD" clId="Web-{1C5E17E5-A0A8-B4D7-209D-804D511DDF25}" dt="2025-06-27T20:42:33.864" v="194" actId="1076"/>
        <pc:sldMkLst>
          <pc:docMk/>
          <pc:sldMk cId="3570659010" sldId="269"/>
        </pc:sldMkLst>
        <pc:picChg chg="add mod">
          <ac:chgData name="Bell, Lindsey - (lindseybell)" userId="S::lindseybell@arizona.edu::e317451c-238b-4f45-a5cc-4c8cd210844c" providerId="AD" clId="Web-{1C5E17E5-A0A8-B4D7-209D-804D511DDF25}" dt="2025-06-27T20:42:33.864" v="194" actId="1076"/>
          <ac:picMkLst>
            <pc:docMk/>
            <pc:sldMk cId="3570659010" sldId="269"/>
            <ac:picMk id="8" creationId="{F2D27B9B-DB25-DF79-790B-B0A2DDBC6B63}"/>
          </ac:picMkLst>
        </pc:picChg>
      </pc:sldChg>
      <pc:sldChg chg="addSp modSp new mod modClrScheme chgLayout">
        <pc:chgData name="Bell, Lindsey - (lindseybell)" userId="S::lindseybell@arizona.edu::e317451c-238b-4f45-a5cc-4c8cd210844c" providerId="AD" clId="Web-{1C5E17E5-A0A8-B4D7-209D-804D511DDF25}" dt="2025-06-27T21:03:41.591" v="200" actId="20577"/>
        <pc:sldMkLst>
          <pc:docMk/>
          <pc:sldMk cId="3180164056" sldId="270"/>
        </pc:sldMkLst>
        <pc:spChg chg="add mod">
          <ac:chgData name="Bell, Lindsey - (lindseybell)" userId="S::lindseybell@arizona.edu::e317451c-238b-4f45-a5cc-4c8cd210844c" providerId="AD" clId="Web-{1C5E17E5-A0A8-B4D7-209D-804D511DDF25}" dt="2025-06-27T21:03:41.591" v="200" actId="20577"/>
          <ac:spMkLst>
            <pc:docMk/>
            <pc:sldMk cId="3180164056" sldId="270"/>
            <ac:spMk id="2" creationId="{BD0D1BC7-1E0D-5F19-3B55-AE0741438D04}"/>
          </ac:spMkLst>
        </pc:spChg>
      </pc:sldChg>
      <pc:sldChg chg="addSp modSp new">
        <pc:chgData name="Bell, Lindsey - (lindseybell)" userId="S::lindseybell@arizona.edu::e317451c-238b-4f45-a5cc-4c8cd210844c" providerId="AD" clId="Web-{1C5E17E5-A0A8-B4D7-209D-804D511DDF25}" dt="2025-06-27T21:04:28.296" v="209" actId="1076"/>
        <pc:sldMkLst>
          <pc:docMk/>
          <pc:sldMk cId="1760525999" sldId="271"/>
        </pc:sldMkLst>
        <pc:picChg chg="add mod">
          <ac:chgData name="Bell, Lindsey - (lindseybell)" userId="S::lindseybell@arizona.edu::e317451c-238b-4f45-a5cc-4c8cd210844c" providerId="AD" clId="Web-{1C5E17E5-A0A8-B4D7-209D-804D511DDF25}" dt="2025-06-27T21:04:28.296" v="209" actId="1076"/>
          <ac:picMkLst>
            <pc:docMk/>
            <pc:sldMk cId="1760525999" sldId="271"/>
            <ac:picMk id="2" creationId="{9030A333-968C-D05C-A3E4-7C59EC77D538}"/>
          </ac:picMkLst>
        </pc:picChg>
      </pc:sldChg>
      <pc:sldChg chg="addSp delSp modSp add replId">
        <pc:chgData name="Bell, Lindsey - (lindseybell)" userId="S::lindseybell@arizona.edu::e317451c-238b-4f45-a5cc-4c8cd210844c" providerId="AD" clId="Web-{1C5E17E5-A0A8-B4D7-209D-804D511DDF25}" dt="2025-06-27T22:39:19.767" v="266" actId="1076"/>
        <pc:sldMkLst>
          <pc:docMk/>
          <pc:sldMk cId="1724253645" sldId="272"/>
        </pc:sldMkLst>
        <pc:picChg chg="add mod">
          <ac:chgData name="Bell, Lindsey - (lindseybell)" userId="S::lindseybell@arizona.edu::e317451c-238b-4f45-a5cc-4c8cd210844c" providerId="AD" clId="Web-{1C5E17E5-A0A8-B4D7-209D-804D511DDF25}" dt="2025-06-27T22:39:19.767" v="266" actId="1076"/>
          <ac:picMkLst>
            <pc:docMk/>
            <pc:sldMk cId="1724253645" sldId="272"/>
            <ac:picMk id="2" creationId="{5CDD285F-8ADC-8C44-F95B-76D6D3712EAA}"/>
          </ac:picMkLst>
        </pc:picChg>
      </pc:sldChg>
      <pc:sldChg chg="modSp add replId">
        <pc:chgData name="Bell, Lindsey - (lindseybell)" userId="S::lindseybell@arizona.edu::e317451c-238b-4f45-a5cc-4c8cd210844c" providerId="AD" clId="Web-{1C5E17E5-A0A8-B4D7-209D-804D511DDF25}" dt="2025-06-27T22:06:19.934" v="244" actId="1076"/>
        <pc:sldMkLst>
          <pc:docMk/>
          <pc:sldMk cId="2025155742" sldId="273"/>
        </pc:sldMkLst>
        <pc:picChg chg="mod">
          <ac:chgData name="Bell, Lindsey - (lindseybell)" userId="S::lindseybell@arizona.edu::e317451c-238b-4f45-a5cc-4c8cd210844c" providerId="AD" clId="Web-{1C5E17E5-A0A8-B4D7-209D-804D511DDF25}" dt="2025-06-27T22:06:19.934" v="244" actId="1076"/>
          <ac:picMkLst>
            <pc:docMk/>
            <pc:sldMk cId="2025155742" sldId="273"/>
            <ac:picMk id="8" creationId="{7E86A12D-2AFB-4FD3-FD3E-E2E9C902A772}"/>
          </ac:picMkLst>
        </pc:picChg>
      </pc:sldChg>
      <pc:sldChg chg="addSp delSp modSp new mod ord setBg">
        <pc:chgData name="Bell, Lindsey - (lindseybell)" userId="S::lindseybell@arizona.edu::e317451c-238b-4f45-a5cc-4c8cd210844c" providerId="AD" clId="Web-{1C5E17E5-A0A8-B4D7-209D-804D511DDF25}" dt="2025-06-27T22:04:55.400" v="241" actId="1076"/>
        <pc:sldMkLst>
          <pc:docMk/>
          <pc:sldMk cId="2725252149" sldId="274"/>
        </pc:sldMkLst>
        <pc:picChg chg="add mod">
          <ac:chgData name="Bell, Lindsey - (lindseybell)" userId="S::lindseybell@arizona.edu::e317451c-238b-4f45-a5cc-4c8cd210844c" providerId="AD" clId="Web-{1C5E17E5-A0A8-B4D7-209D-804D511DDF25}" dt="2025-06-27T22:04:55.400" v="241" actId="1076"/>
          <ac:picMkLst>
            <pc:docMk/>
            <pc:sldMk cId="2725252149" sldId="274"/>
            <ac:picMk id="5" creationId="{D0B9DB45-33AC-D4C8-3C64-55CE2D5BF199}"/>
          </ac:picMkLst>
        </pc:picChg>
      </pc:sldChg>
      <pc:sldChg chg="addSp delSp modSp new">
        <pc:chgData name="Bell, Lindsey - (lindseybell)" userId="S::lindseybell@arizona.edu::e317451c-238b-4f45-a5cc-4c8cd210844c" providerId="AD" clId="Web-{1C5E17E5-A0A8-B4D7-209D-804D511DDF25}" dt="2025-06-27T22:47:45.987" v="273" actId="1076"/>
        <pc:sldMkLst>
          <pc:docMk/>
          <pc:sldMk cId="2067541724" sldId="275"/>
        </pc:sldMkLst>
        <pc:picChg chg="add mod">
          <ac:chgData name="Bell, Lindsey - (lindseybell)" userId="S::lindseybell@arizona.edu::e317451c-238b-4f45-a5cc-4c8cd210844c" providerId="AD" clId="Web-{1C5E17E5-A0A8-B4D7-209D-804D511DDF25}" dt="2025-06-27T22:47:45.987" v="273" actId="1076"/>
          <ac:picMkLst>
            <pc:docMk/>
            <pc:sldMk cId="2067541724" sldId="275"/>
            <ac:picMk id="4" creationId="{21C5766A-8E28-4F1E-CC4F-A887737A7DCF}"/>
          </ac:picMkLst>
        </pc:picChg>
      </pc:sldChg>
      <pc:sldChg chg="modSp add replId">
        <pc:chgData name="Bell, Lindsey - (lindseybell)" userId="S::lindseybell@arizona.edu::e317451c-238b-4f45-a5cc-4c8cd210844c" providerId="AD" clId="Web-{1C5E17E5-A0A8-B4D7-209D-804D511DDF25}" dt="2025-06-27T22:18:43.334" v="255" actId="20577"/>
        <pc:sldMkLst>
          <pc:docMk/>
          <pc:sldMk cId="1842527320" sldId="276"/>
        </pc:sldMkLst>
        <pc:spChg chg="mod">
          <ac:chgData name="Bell, Lindsey - (lindseybell)" userId="S::lindseybell@arizona.edu::e317451c-238b-4f45-a5cc-4c8cd210844c" providerId="AD" clId="Web-{1C5E17E5-A0A8-B4D7-209D-804D511DDF25}" dt="2025-06-27T22:18:43.334" v="255" actId="20577"/>
          <ac:spMkLst>
            <pc:docMk/>
            <pc:sldMk cId="1842527320" sldId="276"/>
            <ac:spMk id="2" creationId="{4B726405-F2C9-5C1F-969F-8149BE1F94DA}"/>
          </ac:spMkLst>
        </pc:spChg>
      </pc:sldChg>
      <pc:sldChg chg="addSp delSp modSp new">
        <pc:chgData name="Bell, Lindsey - (lindseybell)" userId="S::lindseybell@arizona.edu::e317451c-238b-4f45-a5cc-4c8cd210844c" providerId="AD" clId="Web-{1C5E17E5-A0A8-B4D7-209D-804D511DDF25}" dt="2025-06-27T22:50:30.852" v="281" actId="14100"/>
        <pc:sldMkLst>
          <pc:docMk/>
          <pc:sldMk cId="1457504175" sldId="277"/>
        </pc:sldMkLst>
        <pc:picChg chg="add mod">
          <ac:chgData name="Bell, Lindsey - (lindseybell)" userId="S::lindseybell@arizona.edu::e317451c-238b-4f45-a5cc-4c8cd210844c" providerId="AD" clId="Web-{1C5E17E5-A0A8-B4D7-209D-804D511DDF25}" dt="2025-06-27T22:50:30.852" v="281" actId="14100"/>
          <ac:picMkLst>
            <pc:docMk/>
            <pc:sldMk cId="1457504175" sldId="277"/>
            <ac:picMk id="3" creationId="{32DA0CFE-55FE-59D8-BBD9-3C1FF472C9B7}"/>
          </ac:picMkLst>
        </pc:picChg>
      </pc:sldChg>
      <pc:sldChg chg="addSp delSp modSp new ord">
        <pc:chgData name="Bell, Lindsey - (lindseybell)" userId="S::lindseybell@arizona.edu::e317451c-238b-4f45-a5cc-4c8cd210844c" providerId="AD" clId="Web-{1C5E17E5-A0A8-B4D7-209D-804D511DDF25}" dt="2025-06-27T23:04:25.459" v="296" actId="1076"/>
        <pc:sldMkLst>
          <pc:docMk/>
          <pc:sldMk cId="3806817202" sldId="278"/>
        </pc:sldMkLst>
        <pc:picChg chg="add mod">
          <ac:chgData name="Bell, Lindsey - (lindseybell)" userId="S::lindseybell@arizona.edu::e317451c-238b-4f45-a5cc-4c8cd210844c" providerId="AD" clId="Web-{1C5E17E5-A0A8-B4D7-209D-804D511DDF25}" dt="2025-06-27T23:04:25.459" v="296" actId="1076"/>
          <ac:picMkLst>
            <pc:docMk/>
            <pc:sldMk cId="3806817202" sldId="278"/>
            <ac:picMk id="3" creationId="{8D3D60D4-C8E7-2833-660A-20E74BD96792}"/>
          </ac:picMkLst>
        </pc:picChg>
      </pc:sldChg>
    </pc:docChg>
  </pc:docChgLst>
  <pc:docChgLst>
    <pc:chgData name="Bell, Lindsey - (lindseybell)" userId="S::lindseybell@arizona.edu::e317451c-238b-4f45-a5cc-4c8cd210844c" providerId="AD" clId="Web-{745D46CF-50B1-5D93-87D4-1AC6B5320348}"/>
    <pc:docChg chg="addSld modSld sldOrd">
      <pc:chgData name="Bell, Lindsey - (lindseybell)" userId="S::lindseybell@arizona.edu::e317451c-238b-4f45-a5cc-4c8cd210844c" providerId="AD" clId="Web-{745D46CF-50B1-5D93-87D4-1AC6B5320348}" dt="2025-06-16T20:23:57.620" v="15"/>
      <pc:docMkLst>
        <pc:docMk/>
      </pc:docMkLst>
      <pc:sldChg chg="addSp delSp modSp new ord">
        <pc:chgData name="Bell, Lindsey - (lindseybell)" userId="S::lindseybell@arizona.edu::e317451c-238b-4f45-a5cc-4c8cd210844c" providerId="AD" clId="Web-{745D46CF-50B1-5D93-87D4-1AC6B5320348}" dt="2025-06-16T20:23:56.338" v="14"/>
        <pc:sldMkLst>
          <pc:docMk/>
          <pc:sldMk cId="40275522" sldId="257"/>
        </pc:sldMkLst>
      </pc:sldChg>
      <pc:sldChg chg="addSp delSp modSp new">
        <pc:chgData name="Bell, Lindsey - (lindseybell)" userId="S::lindseybell@arizona.edu::e317451c-238b-4f45-a5cc-4c8cd210844c" providerId="AD" clId="Web-{745D46CF-50B1-5D93-87D4-1AC6B5320348}" dt="2025-06-16T20:23:26.415" v="11" actId="14100"/>
        <pc:sldMkLst>
          <pc:docMk/>
          <pc:sldMk cId="858143909" sldId="258"/>
        </pc:sldMkLst>
      </pc:sldChg>
      <pc:sldChg chg="addSp delSp modSp new ord">
        <pc:chgData name="Bell, Lindsey - (lindseybell)" userId="S::lindseybell@arizona.edu::e317451c-238b-4f45-a5cc-4c8cd210844c" providerId="AD" clId="Web-{745D46CF-50B1-5D93-87D4-1AC6B5320348}" dt="2025-06-16T20:23:32.900" v="13" actId="1076"/>
        <pc:sldMkLst>
          <pc:docMk/>
          <pc:sldMk cId="1949044715" sldId="259"/>
        </pc:sldMkLst>
      </pc:sldChg>
      <pc:sldChg chg="new">
        <pc:chgData name="Bell, Lindsey - (lindseybell)" userId="S::lindseybell@arizona.edu::e317451c-238b-4f45-a5cc-4c8cd210844c" providerId="AD" clId="Web-{745D46CF-50B1-5D93-87D4-1AC6B5320348}" dt="2025-06-16T20:23:57.620" v="15"/>
        <pc:sldMkLst>
          <pc:docMk/>
          <pc:sldMk cId="1399663795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53" y="57150"/>
            <a:ext cx="9356083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8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40504"/>
            <a:ext cx="5929915" cy="6315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91"/>
          <a:stretch/>
        </p:blipFill>
        <p:spPr>
          <a:xfrm>
            <a:off x="6814394" y="1401503"/>
            <a:ext cx="4790920" cy="41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4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424"/>
            <a:ext cx="6183892" cy="3943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86" y="1076325"/>
            <a:ext cx="6091927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6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07" y="567027"/>
            <a:ext cx="8754467" cy="54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028700"/>
            <a:ext cx="6972300" cy="4260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003" y="1057275"/>
            <a:ext cx="6735722" cy="42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05635"/>
            <a:ext cx="9621134" cy="60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824"/>
            <a:ext cx="12192000" cy="41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9" y="228599"/>
            <a:ext cx="9919016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0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3" y="1000125"/>
            <a:ext cx="1176218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" y="1304924"/>
            <a:ext cx="12160344" cy="42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0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5B3A5888FBC44BA5754E078FF1146" ma:contentTypeVersion="17" ma:contentTypeDescription="Create a new document." ma:contentTypeScope="" ma:versionID="ab3ff74b3dbbe97ce6c27eb22ebc1438">
  <xsd:schema xmlns:xsd="http://www.w3.org/2001/XMLSchema" xmlns:xs="http://www.w3.org/2001/XMLSchema" xmlns:p="http://schemas.microsoft.com/office/2006/metadata/properties" xmlns:ns3="3e8edd38-fd5d-4e65-ba6c-702e9200de57" xmlns:ns4="2bdbe104-2da3-48ca-98e8-8b808e5e2e4c" targetNamespace="http://schemas.microsoft.com/office/2006/metadata/properties" ma:root="true" ma:fieldsID="0c7e3970a9c9aa5601100c828ecbed97" ns3:_="" ns4:_="">
    <xsd:import namespace="3e8edd38-fd5d-4e65-ba6c-702e9200de57"/>
    <xsd:import namespace="2bdbe104-2da3-48ca-98e8-8b808e5e2e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edd38-fd5d-4e65-ba6c-702e9200de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be104-2da3-48ca-98e8-8b808e5e2e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8edd38-fd5d-4e65-ba6c-702e9200de57" xsi:nil="true"/>
  </documentManagement>
</p:properties>
</file>

<file path=customXml/itemProps1.xml><?xml version="1.0" encoding="utf-8"?>
<ds:datastoreItem xmlns:ds="http://schemas.openxmlformats.org/officeDocument/2006/customXml" ds:itemID="{EA7B6AB5-7808-4A5C-88F1-99482BDC5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edd38-fd5d-4e65-ba6c-702e9200de57"/>
    <ds:schemaRef ds:uri="2bdbe104-2da3-48ca-98e8-8b808e5e2e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09E338-ECEA-4724-BDB8-DF70F47271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B5C12C-1BFC-4018-8621-C06DCBEB075F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2bdbe104-2da3-48ca-98e8-8b808e5e2e4c"/>
    <ds:schemaRef ds:uri="3e8edd38-fd5d-4e65-ba6c-702e9200de5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Bell</dc:creator>
  <cp:lastModifiedBy>Bell, Lindsey - (lindseybell)</cp:lastModifiedBy>
  <cp:revision>212</cp:revision>
  <dcterms:created xsi:type="dcterms:W3CDTF">2025-06-16T20:19:27Z</dcterms:created>
  <dcterms:modified xsi:type="dcterms:W3CDTF">2025-07-10T21:19:13Z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0x0101001CD5B3A5888FBC44BA5754E078FF1146</vt:lpwstr>
  </property>
</Properties>
</file>