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2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2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590550" y="3810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628650" y="6550115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533400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28650" y="9144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5898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 &lt; number of </a:t>
            </a:r>
            <a:r>
              <a:rPr lang="en-US" sz="900" dirty="0" err="1">
                <a:cs typeface="Arial" panose="020B0604020202020204" pitchFamily="34" charset="0"/>
              </a:rPr>
              <a:t>HeatSources</a:t>
            </a:r>
            <a:endParaRPr lang="en-US" sz="900" dirty="0"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1085850" y="68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1085850" y="1219200"/>
            <a:ext cx="0" cy="21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20" idx="1"/>
          </p:cNvCxnSpPr>
          <p:nvPr/>
        </p:nvCxnSpPr>
        <p:spPr>
          <a:xfrm>
            <a:off x="1638300" y="1774500"/>
            <a:ext cx="3421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stCxn id="6" idx="1"/>
          </p:cNvCxnSpPr>
          <p:nvPr/>
        </p:nvCxnSpPr>
        <p:spPr>
          <a:xfrm rot="10800000" flipV="1">
            <a:off x="332006" y="1774499"/>
            <a:ext cx="201395" cy="3905399"/>
          </a:xfrm>
          <a:prstGeom prst="bentConnector2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2"/>
            <a:endCxn id="5" idx="0"/>
          </p:cNvCxnSpPr>
          <p:nvPr/>
        </p:nvCxnSpPr>
        <p:spPr>
          <a:xfrm>
            <a:off x="1123950" y="6022799"/>
            <a:ext cx="0" cy="5273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342899" y="5679899"/>
            <a:ext cx="22860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875" y="1489309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571500" y="5336999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7092367" y="3729572"/>
            <a:ext cx="1351800" cy="839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5712740" y="2334774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1980449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8900" y="14712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3799" y="16024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is engaged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415107" y="2471710"/>
            <a:ext cx="1011454" cy="4262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Heat from source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7684" y="24526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Run time &lt; minutes to run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7175" y="549845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All sources off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2068799" y="5527499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isHeating</a:t>
            </a:r>
            <a:r>
              <a:rPr lang="en-US" sz="10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7311067" y="312039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disengage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7309267" y="253269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Minutes to run – run 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58972" y="3862402"/>
            <a:ext cx="101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If followed by source</a:t>
            </a:r>
          </a:p>
          <a:p>
            <a:pPr algn="ctr"/>
            <a:r>
              <a:rPr lang="en-US" sz="800" dirty="0"/>
              <a:t> &amp;&amp;  followed by not </a:t>
            </a:r>
            <a:r>
              <a:rPr lang="en-US" sz="800" dirty="0" err="1"/>
              <a:t>shutsOff</a:t>
            </a:r>
            <a:endParaRPr lang="en-US" sz="800" dirty="0"/>
          </a:p>
        </p:txBody>
      </p:sp>
      <p:sp>
        <p:nvSpPr>
          <p:cNvPr id="33" name="Flowchart: Process 32"/>
          <p:cNvSpPr/>
          <p:nvPr/>
        </p:nvSpPr>
        <p:spPr>
          <a:xfrm>
            <a:off x="8223667" y="4469248"/>
            <a:ext cx="914400" cy="48375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Engage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followed by 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31968" y="3875012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63465" y="2360276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7201" y="1476260"/>
            <a:ext cx="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1401" y="5414315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01167" y="451822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05722" y="3058185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5750" y="207130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2100" y="5953916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44" name="Straight Arrow Connector 43"/>
          <p:cNvCxnSpPr>
            <a:cxnSpLocks/>
            <a:stCxn id="20" idx="3"/>
          </p:cNvCxnSpPr>
          <p:nvPr/>
        </p:nvCxnSpPr>
        <p:spPr>
          <a:xfrm>
            <a:off x="3085349" y="1774500"/>
            <a:ext cx="322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24" idx="3"/>
            <a:endCxn id="19" idx="1"/>
          </p:cNvCxnSpPr>
          <p:nvPr/>
        </p:nvCxnSpPr>
        <p:spPr>
          <a:xfrm flipV="1">
            <a:off x="4426561" y="2677674"/>
            <a:ext cx="1286179" cy="715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19" idx="3"/>
            <a:endCxn id="29" idx="1"/>
          </p:cNvCxnSpPr>
          <p:nvPr/>
        </p:nvCxnSpPr>
        <p:spPr>
          <a:xfrm>
            <a:off x="6817640" y="2677674"/>
            <a:ext cx="491627" cy="74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7762546" y="2837303"/>
            <a:ext cx="1800" cy="2829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8" idx="2"/>
            <a:endCxn id="18" idx="0"/>
          </p:cNvCxnSpPr>
          <p:nvPr/>
        </p:nvCxnSpPr>
        <p:spPr>
          <a:xfrm>
            <a:off x="7768267" y="3425196"/>
            <a:ext cx="0" cy="3043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33" idx="2"/>
          </p:cNvCxnSpPr>
          <p:nvPr/>
        </p:nvCxnSpPr>
        <p:spPr>
          <a:xfrm rot="5400000">
            <a:off x="4761718" y="1258349"/>
            <a:ext cx="224498" cy="761380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4" idx="0"/>
            <a:endCxn id="6" idx="2"/>
          </p:cNvCxnSpPr>
          <p:nvPr/>
        </p:nvCxnSpPr>
        <p:spPr>
          <a:xfrm flipH="1" flipV="1">
            <a:off x="1085850" y="2117400"/>
            <a:ext cx="4537" cy="8331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18" idx="2"/>
          </p:cNvCxnSpPr>
          <p:nvPr/>
        </p:nvCxnSpPr>
        <p:spPr>
          <a:xfrm flipH="1">
            <a:off x="7762546" y="4568620"/>
            <a:ext cx="5721" cy="5868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18" idx="3"/>
            <a:endCxn id="33" idx="0"/>
          </p:cNvCxnSpPr>
          <p:nvPr/>
        </p:nvCxnSpPr>
        <p:spPr>
          <a:xfrm>
            <a:off x="8444167" y="4149096"/>
            <a:ext cx="236700" cy="32015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20" idx="2"/>
          </p:cNvCxnSpPr>
          <p:nvPr/>
        </p:nvCxnSpPr>
        <p:spPr>
          <a:xfrm flipH="1">
            <a:off x="2525999" y="2117400"/>
            <a:ext cx="6900" cy="30377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19" idx="2"/>
          </p:cNvCxnSpPr>
          <p:nvPr/>
        </p:nvCxnSpPr>
        <p:spPr>
          <a:xfrm>
            <a:off x="6265190" y="3020574"/>
            <a:ext cx="0" cy="213485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3"/>
            <a:endCxn id="27" idx="1"/>
          </p:cNvCxnSpPr>
          <p:nvPr/>
        </p:nvCxnSpPr>
        <p:spPr>
          <a:xfrm>
            <a:off x="1676400" y="5679899"/>
            <a:ext cx="39239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7" idx="2"/>
          </p:cNvCxnSpPr>
          <p:nvPr/>
        </p:nvCxnSpPr>
        <p:spPr>
          <a:xfrm rot="5400000">
            <a:off x="1638808" y="5317444"/>
            <a:ext cx="372337" cy="1402047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/>
          <p:cNvSpPr/>
          <p:nvPr/>
        </p:nvSpPr>
        <p:spPr>
          <a:xfrm>
            <a:off x="633187" y="295051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+ 1</a:t>
            </a:r>
          </a:p>
        </p:txBody>
      </p:sp>
      <p:cxnSp>
        <p:nvCxnSpPr>
          <p:cNvPr id="99" name="Straight Arrow Connector 98"/>
          <p:cNvCxnSpPr>
            <a:cxnSpLocks/>
            <a:endCxn id="94" idx="2"/>
          </p:cNvCxnSpPr>
          <p:nvPr/>
        </p:nvCxnSpPr>
        <p:spPr>
          <a:xfrm flipV="1">
            <a:off x="1085850" y="3255316"/>
            <a:ext cx="4537" cy="18998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794387" y="545068"/>
            <a:ext cx="35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Logic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4D97FEAB-EBCA-4C6F-AD07-B215178F68FA}"/>
              </a:ext>
            </a:extLst>
          </p:cNvPr>
          <p:cNvSpPr/>
          <p:nvPr/>
        </p:nvSpPr>
        <p:spPr>
          <a:xfrm>
            <a:off x="3365394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6D8343-1CB9-496B-A0B5-6D2E0564CFEC}"/>
              </a:ext>
            </a:extLst>
          </p:cNvPr>
          <p:cNvSpPr txBox="1"/>
          <p:nvPr/>
        </p:nvSpPr>
        <p:spPr>
          <a:xfrm>
            <a:off x="3467550" y="156353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is locked out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83BC6B-204B-4320-A244-9C84E11BF9F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917844" y="2117400"/>
            <a:ext cx="2990" cy="35431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6406F96-C9BA-4280-8E75-E837CD204F64}"/>
              </a:ext>
            </a:extLst>
          </p:cNvPr>
          <p:cNvSpPr txBox="1"/>
          <p:nvPr/>
        </p:nvSpPr>
        <p:spPr>
          <a:xfrm>
            <a:off x="3420601" y="2036553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5C4739-19AD-4552-B7AF-DB2AB91D185D}"/>
              </a:ext>
            </a:extLst>
          </p:cNvPr>
          <p:cNvSpPr txBox="1"/>
          <p:nvPr/>
        </p:nvSpPr>
        <p:spPr>
          <a:xfrm>
            <a:off x="4412223" y="1431600"/>
            <a:ext cx="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4E908D-4653-4A14-8401-450C122535A0}"/>
              </a:ext>
            </a:extLst>
          </p:cNvPr>
          <p:cNvCxnSpPr>
            <a:cxnSpLocks/>
            <a:stCxn id="23" idx="3"/>
            <a:endCxn id="80" idx="1"/>
          </p:cNvCxnSpPr>
          <p:nvPr/>
        </p:nvCxnSpPr>
        <p:spPr>
          <a:xfrm flipV="1">
            <a:off x="4470294" y="1771362"/>
            <a:ext cx="273611" cy="31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B2CC0DC3-2EF3-477D-8692-3A240B1D80C6}"/>
              </a:ext>
            </a:extLst>
          </p:cNvPr>
          <p:cNvSpPr/>
          <p:nvPr/>
        </p:nvSpPr>
        <p:spPr>
          <a:xfrm>
            <a:off x="4743905" y="1183192"/>
            <a:ext cx="1104900" cy="1176339"/>
          </a:xfrm>
          <a:prstGeom prst="flowChartDecisi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EA07C7-6C2A-42FF-A802-8F3232918875}"/>
              </a:ext>
            </a:extLst>
          </p:cNvPr>
          <p:cNvSpPr txBox="1"/>
          <p:nvPr/>
        </p:nvSpPr>
        <p:spPr>
          <a:xfrm>
            <a:off x="4858507" y="1397398"/>
            <a:ext cx="8928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has backup source &amp;&amp; it is not locked or DR </a:t>
            </a:r>
            <a:r>
              <a:rPr lang="en-US" sz="900" dirty="0" err="1"/>
              <a:t>lockedout</a:t>
            </a:r>
            <a:endParaRPr lang="en-US" sz="9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CDD16C3-E73F-40E8-8C6E-5B4AA790334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296355" y="2359531"/>
            <a:ext cx="0" cy="275962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CE548FE-9268-470B-9B5F-6EEFC3F783C3}"/>
              </a:ext>
            </a:extLst>
          </p:cNvPr>
          <p:cNvSpPr txBox="1"/>
          <p:nvPr/>
        </p:nvSpPr>
        <p:spPr>
          <a:xfrm>
            <a:off x="4849807" y="2341815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16BFDC-79CD-40CA-94F8-E8573769CC9D}"/>
              </a:ext>
            </a:extLst>
          </p:cNvPr>
          <p:cNvSpPr txBox="1"/>
          <p:nvPr/>
        </p:nvSpPr>
        <p:spPr>
          <a:xfrm>
            <a:off x="5797686" y="1461809"/>
            <a:ext cx="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E377581-9F3C-42E5-8CDC-AE16521A1945}"/>
              </a:ext>
            </a:extLst>
          </p:cNvPr>
          <p:cNvCxnSpPr>
            <a:cxnSpLocks/>
            <a:stCxn id="80" idx="3"/>
            <a:endCxn id="118" idx="1"/>
          </p:cNvCxnSpPr>
          <p:nvPr/>
        </p:nvCxnSpPr>
        <p:spPr>
          <a:xfrm>
            <a:off x="5848805" y="1771362"/>
            <a:ext cx="500807" cy="45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89307D0E-F783-4004-A0C3-9FF51B3AB657}"/>
              </a:ext>
            </a:extLst>
          </p:cNvPr>
          <p:cNvSpPr/>
          <p:nvPr/>
        </p:nvSpPr>
        <p:spPr>
          <a:xfrm>
            <a:off x="6349612" y="1557214"/>
            <a:ext cx="1104899" cy="4373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Heat from backup</a:t>
            </a:r>
          </a:p>
        </p:txBody>
      </p:sp>
      <p:cxnSp>
        <p:nvCxnSpPr>
          <p:cNvPr id="156" name="Elbow Connector 62">
            <a:extLst>
              <a:ext uri="{FF2B5EF4-FFF2-40B4-BE49-F238E27FC236}">
                <a16:creationId xmlns:a16="http://schemas.microsoft.com/office/drawing/2014/main" id="{7DB5482D-137F-4B2B-915D-91BA198C78C6}"/>
              </a:ext>
            </a:extLst>
          </p:cNvPr>
          <p:cNvCxnSpPr>
            <a:cxnSpLocks/>
            <a:stCxn id="118" idx="2"/>
            <a:endCxn id="19" idx="0"/>
          </p:cNvCxnSpPr>
          <p:nvPr/>
        </p:nvCxnSpPr>
        <p:spPr>
          <a:xfrm rot="5400000">
            <a:off x="6413509" y="1846220"/>
            <a:ext cx="340235" cy="63687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7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93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nkvaltine</dc:creator>
  <cp:lastModifiedBy>Paul Kintner</cp:lastModifiedBy>
  <cp:revision>11</cp:revision>
  <dcterms:created xsi:type="dcterms:W3CDTF">2016-03-09T19:22:42Z</dcterms:created>
  <dcterms:modified xsi:type="dcterms:W3CDTF">2020-10-15T17:43:02Z</dcterms:modified>
</cp:coreProperties>
</file>