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414" y="-3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AE3E4-2EE4-4D57-9005-1681787E4578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01D0-1395-4D1D-96BD-E92701D26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20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AE3E4-2EE4-4D57-9005-1681787E4578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01D0-1395-4D1D-96BD-E92701D26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578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AE3E4-2EE4-4D57-9005-1681787E4578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01D0-1395-4D1D-96BD-E92701D26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60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AE3E4-2EE4-4D57-9005-1681787E4578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01D0-1395-4D1D-96BD-E92701D26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85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AE3E4-2EE4-4D57-9005-1681787E4578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01D0-1395-4D1D-96BD-E92701D26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6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AE3E4-2EE4-4D57-9005-1681787E4578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01D0-1395-4D1D-96BD-E92701D26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17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AE3E4-2EE4-4D57-9005-1681787E4578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01D0-1395-4D1D-96BD-E92701D26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56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AE3E4-2EE4-4D57-9005-1681787E4578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01D0-1395-4D1D-96BD-E92701D26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58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AE3E4-2EE4-4D57-9005-1681787E4578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01D0-1395-4D1D-96BD-E92701D26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730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AE3E4-2EE4-4D57-9005-1681787E4578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01D0-1395-4D1D-96BD-E92701D26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040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AE3E4-2EE4-4D57-9005-1681787E4578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01D0-1395-4D1D-96BD-E92701D26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53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AE3E4-2EE4-4D57-9005-1681787E4578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801D0-1395-4D1D-96BD-E92701D26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496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Terminator 4"/>
          <p:cNvSpPr/>
          <p:nvPr/>
        </p:nvSpPr>
        <p:spPr>
          <a:xfrm>
            <a:off x="601567" y="0"/>
            <a:ext cx="990600" cy="292846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6" name="Flowchart: Terminator 5"/>
          <p:cNvSpPr/>
          <p:nvPr/>
        </p:nvSpPr>
        <p:spPr>
          <a:xfrm>
            <a:off x="304800" y="6562788"/>
            <a:ext cx="990600" cy="30480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7" name="Flowchart: Decision 6"/>
          <p:cNvSpPr/>
          <p:nvPr/>
        </p:nvSpPr>
        <p:spPr>
          <a:xfrm>
            <a:off x="533400" y="1974588"/>
            <a:ext cx="1104900" cy="6858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lowchart: Decision 7"/>
          <p:cNvSpPr/>
          <p:nvPr/>
        </p:nvSpPr>
        <p:spPr>
          <a:xfrm>
            <a:off x="1847850" y="1974588"/>
            <a:ext cx="1104900" cy="6858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lowchart: Decision 8"/>
          <p:cNvSpPr/>
          <p:nvPr/>
        </p:nvSpPr>
        <p:spPr>
          <a:xfrm>
            <a:off x="3581400" y="1974588"/>
            <a:ext cx="1104900" cy="6858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lowchart: Decision 9"/>
          <p:cNvSpPr/>
          <p:nvPr/>
        </p:nvSpPr>
        <p:spPr>
          <a:xfrm>
            <a:off x="6553200" y="1974588"/>
            <a:ext cx="1104900" cy="6858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lowchart: Decision 10"/>
          <p:cNvSpPr/>
          <p:nvPr/>
        </p:nvSpPr>
        <p:spPr>
          <a:xfrm>
            <a:off x="3581400" y="3636154"/>
            <a:ext cx="1104900" cy="6858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lowchart: Decision 11"/>
          <p:cNvSpPr/>
          <p:nvPr/>
        </p:nvSpPr>
        <p:spPr>
          <a:xfrm>
            <a:off x="1846950" y="4395719"/>
            <a:ext cx="1104900" cy="6858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lowchart: Decision 12"/>
          <p:cNvSpPr/>
          <p:nvPr/>
        </p:nvSpPr>
        <p:spPr>
          <a:xfrm>
            <a:off x="5257800" y="3636153"/>
            <a:ext cx="1104900" cy="6858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lowchart: Process 13"/>
          <p:cNvSpPr/>
          <p:nvPr/>
        </p:nvSpPr>
        <p:spPr>
          <a:xfrm>
            <a:off x="7696200" y="2773188"/>
            <a:ext cx="914400" cy="3048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Engage backup</a:t>
            </a:r>
          </a:p>
        </p:txBody>
      </p:sp>
      <p:sp>
        <p:nvSpPr>
          <p:cNvPr id="15" name="Flowchart: Process 14"/>
          <p:cNvSpPr/>
          <p:nvPr/>
        </p:nvSpPr>
        <p:spPr>
          <a:xfrm>
            <a:off x="6913085" y="5212152"/>
            <a:ext cx="914400" cy="3048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Engage</a:t>
            </a:r>
          </a:p>
        </p:txBody>
      </p:sp>
      <p:sp>
        <p:nvSpPr>
          <p:cNvPr id="16" name="Flowchart: Process 15"/>
          <p:cNvSpPr/>
          <p:nvPr/>
        </p:nvSpPr>
        <p:spPr>
          <a:xfrm>
            <a:off x="6913085" y="4692310"/>
            <a:ext cx="914400" cy="3048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Turn off All sources</a:t>
            </a:r>
          </a:p>
        </p:txBody>
      </p:sp>
      <p:sp>
        <p:nvSpPr>
          <p:cNvPr id="17" name="Flowchart: Process 16"/>
          <p:cNvSpPr/>
          <p:nvPr/>
        </p:nvSpPr>
        <p:spPr>
          <a:xfrm>
            <a:off x="5105400" y="2165088"/>
            <a:ext cx="914400" cy="3048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disengage</a:t>
            </a:r>
          </a:p>
        </p:txBody>
      </p:sp>
      <p:sp>
        <p:nvSpPr>
          <p:cNvPr id="19" name="Flowchart: Process 18"/>
          <p:cNvSpPr/>
          <p:nvPr/>
        </p:nvSpPr>
        <p:spPr>
          <a:xfrm>
            <a:off x="817429" y="1647295"/>
            <a:ext cx="533400" cy="17131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i</a:t>
            </a:r>
            <a:r>
              <a:rPr lang="en-US" sz="1200" dirty="0">
                <a:solidFill>
                  <a:schemeClr val="tx1"/>
                </a:solidFill>
              </a:rPr>
              <a:t> = 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3400" y="2117433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i &lt; number of </a:t>
            </a:r>
            <a:r>
              <a:rPr lang="en-US" sz="900" dirty="0" err="1">
                <a:cs typeface="Arial" panose="020B0604020202020204" pitchFamily="34" charset="0"/>
              </a:rPr>
              <a:t>HeatSources</a:t>
            </a:r>
            <a:endParaRPr lang="en-US" sz="900" dirty="0"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61250" y="2141133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Any Source is heating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14750" y="2048183"/>
            <a:ext cx="8382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Source </a:t>
            </a:r>
            <a:r>
              <a:rPr lang="en-US" sz="900" dirty="0" err="1"/>
              <a:t>i</a:t>
            </a:r>
            <a:r>
              <a:rPr lang="en-US" sz="900" dirty="0"/>
              <a:t> is engaged &amp;&amp; </a:t>
            </a:r>
            <a:r>
              <a:rPr lang="en-US" sz="900" dirty="0" err="1"/>
              <a:t>shutsOff</a:t>
            </a:r>
            <a:endParaRPr lang="en-US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6686550" y="2115895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/>
              <a:t>hasBackup</a:t>
            </a:r>
            <a:r>
              <a:rPr lang="en-US" sz="800" dirty="0"/>
              <a:t> &amp;&amp; backup not </a:t>
            </a:r>
            <a:r>
              <a:rPr lang="en-US" sz="800" dirty="0" err="1"/>
              <a:t>shutsOff</a:t>
            </a:r>
            <a:endParaRPr 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3790500" y="3794388"/>
            <a:ext cx="6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VIP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314950" y="3840553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Should Heat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972650" y="4519953"/>
            <a:ext cx="857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Source </a:t>
            </a:r>
            <a:r>
              <a:rPr lang="en-US" sz="1000" dirty="0" err="1"/>
              <a:t>i</a:t>
            </a:r>
            <a:r>
              <a:rPr lang="en-US" sz="1000" dirty="0"/>
              <a:t> Should Heat</a:t>
            </a:r>
          </a:p>
        </p:txBody>
      </p:sp>
      <p:sp>
        <p:nvSpPr>
          <p:cNvPr id="27" name="Flowchart: Process 26"/>
          <p:cNvSpPr/>
          <p:nvPr/>
        </p:nvSpPr>
        <p:spPr>
          <a:xfrm>
            <a:off x="2952750" y="5059752"/>
            <a:ext cx="914400" cy="3048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Engage</a:t>
            </a:r>
          </a:p>
        </p:txBody>
      </p:sp>
      <p:cxnSp>
        <p:nvCxnSpPr>
          <p:cNvPr id="29" name="Straight Arrow Connector 28"/>
          <p:cNvCxnSpPr>
            <a:cxnSpLocks/>
            <a:stCxn id="5" idx="2"/>
            <a:endCxn id="238" idx="0"/>
          </p:cNvCxnSpPr>
          <p:nvPr/>
        </p:nvCxnSpPr>
        <p:spPr>
          <a:xfrm>
            <a:off x="1096867" y="292846"/>
            <a:ext cx="0" cy="173623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  <a:stCxn id="19" idx="2"/>
            <a:endCxn id="7" idx="0"/>
          </p:cNvCxnSpPr>
          <p:nvPr/>
        </p:nvCxnSpPr>
        <p:spPr>
          <a:xfrm>
            <a:off x="1084129" y="1818610"/>
            <a:ext cx="1721" cy="15597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7" idx="3"/>
            <a:endCxn id="8" idx="1"/>
          </p:cNvCxnSpPr>
          <p:nvPr/>
        </p:nvCxnSpPr>
        <p:spPr>
          <a:xfrm>
            <a:off x="1638300" y="2317488"/>
            <a:ext cx="20955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8" idx="3"/>
            <a:endCxn id="9" idx="1"/>
          </p:cNvCxnSpPr>
          <p:nvPr/>
        </p:nvCxnSpPr>
        <p:spPr>
          <a:xfrm>
            <a:off x="2952750" y="2317488"/>
            <a:ext cx="62865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9" idx="3"/>
            <a:endCxn id="17" idx="1"/>
          </p:cNvCxnSpPr>
          <p:nvPr/>
        </p:nvCxnSpPr>
        <p:spPr>
          <a:xfrm>
            <a:off x="4686300" y="2317488"/>
            <a:ext cx="41910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7" idx="3"/>
            <a:endCxn id="10" idx="1"/>
          </p:cNvCxnSpPr>
          <p:nvPr/>
        </p:nvCxnSpPr>
        <p:spPr>
          <a:xfrm>
            <a:off x="6019800" y="2317488"/>
            <a:ext cx="53340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8" idx="2"/>
            <a:endCxn id="12" idx="0"/>
          </p:cNvCxnSpPr>
          <p:nvPr/>
        </p:nvCxnSpPr>
        <p:spPr>
          <a:xfrm flipH="1">
            <a:off x="2399400" y="2660388"/>
            <a:ext cx="900" cy="1735331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10" idx="3"/>
            <a:endCxn id="14" idx="0"/>
          </p:cNvCxnSpPr>
          <p:nvPr/>
        </p:nvCxnSpPr>
        <p:spPr>
          <a:xfrm>
            <a:off x="7658100" y="2317488"/>
            <a:ext cx="495300" cy="455700"/>
          </a:xfrm>
          <a:prstGeom prst="bentConnector2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14" idx="2"/>
            <a:endCxn id="11" idx="0"/>
          </p:cNvCxnSpPr>
          <p:nvPr/>
        </p:nvCxnSpPr>
        <p:spPr>
          <a:xfrm rot="5400000">
            <a:off x="5864542" y="1347296"/>
            <a:ext cx="558166" cy="4019550"/>
          </a:xfrm>
          <a:prstGeom prst="bentConnector3">
            <a:avLst>
              <a:gd name="adj1" fmla="val 65479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9" idx="2"/>
          </p:cNvCxnSpPr>
          <p:nvPr/>
        </p:nvCxnSpPr>
        <p:spPr>
          <a:xfrm>
            <a:off x="4133850" y="2660388"/>
            <a:ext cx="0" cy="772883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0" idx="2"/>
          </p:cNvCxnSpPr>
          <p:nvPr/>
        </p:nvCxnSpPr>
        <p:spPr>
          <a:xfrm>
            <a:off x="7105650" y="2660388"/>
            <a:ext cx="6300" cy="772883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11" idx="3"/>
            <a:endCxn id="23" idx="1"/>
          </p:cNvCxnSpPr>
          <p:nvPr/>
        </p:nvCxnSpPr>
        <p:spPr>
          <a:xfrm flipV="1">
            <a:off x="4686300" y="3979053"/>
            <a:ext cx="628650" cy="1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cxnSpLocks/>
            <a:stCxn id="13" idx="3"/>
            <a:endCxn id="80" idx="1"/>
          </p:cNvCxnSpPr>
          <p:nvPr/>
        </p:nvCxnSpPr>
        <p:spPr>
          <a:xfrm flipV="1">
            <a:off x="6362700" y="3977104"/>
            <a:ext cx="449740" cy="1949"/>
          </a:xfrm>
          <a:prstGeom prst="bentConnector3">
            <a:avLst>
              <a:gd name="adj1" fmla="val 50000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6" idx="2"/>
            <a:endCxn id="15" idx="0"/>
          </p:cNvCxnSpPr>
          <p:nvPr/>
        </p:nvCxnSpPr>
        <p:spPr>
          <a:xfrm>
            <a:off x="7370285" y="4997110"/>
            <a:ext cx="0" cy="215042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5"/>
          <p:cNvCxnSpPr>
            <a:stCxn id="7" idx="1"/>
          </p:cNvCxnSpPr>
          <p:nvPr/>
        </p:nvCxnSpPr>
        <p:spPr>
          <a:xfrm rot="10800000" flipV="1">
            <a:off x="304800" y="2317488"/>
            <a:ext cx="228600" cy="4016702"/>
          </a:xfrm>
          <a:prstGeom prst="bentConnector2">
            <a:avLst/>
          </a:prstGeom>
          <a:ln w="222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/>
          <p:cNvCxnSpPr>
            <a:cxnSpLocks/>
          </p:cNvCxnSpPr>
          <p:nvPr/>
        </p:nvCxnSpPr>
        <p:spPr>
          <a:xfrm rot="10800000" flipV="1">
            <a:off x="817430" y="5516954"/>
            <a:ext cx="6552857" cy="803338"/>
          </a:xfrm>
          <a:prstGeom prst="bentConnector3">
            <a:avLst>
              <a:gd name="adj1" fmla="val -235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endCxn id="6" idx="0"/>
          </p:cNvCxnSpPr>
          <p:nvPr/>
        </p:nvCxnSpPr>
        <p:spPr>
          <a:xfrm>
            <a:off x="800100" y="6334190"/>
            <a:ext cx="0" cy="22859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304800" y="6334190"/>
            <a:ext cx="49530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endCxn id="229" idx="2"/>
          </p:cNvCxnSpPr>
          <p:nvPr/>
        </p:nvCxnSpPr>
        <p:spPr>
          <a:xfrm flipV="1">
            <a:off x="1085850" y="4131452"/>
            <a:ext cx="0" cy="1791267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12" idx="2"/>
          </p:cNvCxnSpPr>
          <p:nvPr/>
        </p:nvCxnSpPr>
        <p:spPr>
          <a:xfrm>
            <a:off x="2399400" y="5081519"/>
            <a:ext cx="1875" cy="841199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Elbow Connector 168"/>
          <p:cNvCxnSpPr>
            <a:stCxn id="12" idx="3"/>
            <a:endCxn id="27" idx="0"/>
          </p:cNvCxnSpPr>
          <p:nvPr/>
        </p:nvCxnSpPr>
        <p:spPr>
          <a:xfrm>
            <a:off x="2951850" y="4738619"/>
            <a:ext cx="458100" cy="321133"/>
          </a:xfrm>
          <a:prstGeom prst="bentConnector2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>
            <a:stCxn id="11" idx="2"/>
          </p:cNvCxnSpPr>
          <p:nvPr/>
        </p:nvCxnSpPr>
        <p:spPr>
          <a:xfrm>
            <a:off x="4133850" y="4321954"/>
            <a:ext cx="1" cy="160076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 flipH="1">
            <a:off x="1085852" y="5922718"/>
            <a:ext cx="4724398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27" idx="2"/>
          </p:cNvCxnSpPr>
          <p:nvPr/>
        </p:nvCxnSpPr>
        <p:spPr>
          <a:xfrm>
            <a:off x="3409950" y="5364552"/>
            <a:ext cx="0" cy="558166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stCxn id="13" idx="2"/>
          </p:cNvCxnSpPr>
          <p:nvPr/>
        </p:nvCxnSpPr>
        <p:spPr>
          <a:xfrm>
            <a:off x="5810250" y="4321953"/>
            <a:ext cx="0" cy="1600765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/>
          <p:cNvSpPr txBox="1"/>
          <p:nvPr/>
        </p:nvSpPr>
        <p:spPr>
          <a:xfrm>
            <a:off x="1518900" y="2014188"/>
            <a:ext cx="533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215" name="TextBox 214"/>
          <p:cNvSpPr txBox="1"/>
          <p:nvPr/>
        </p:nvSpPr>
        <p:spPr>
          <a:xfrm>
            <a:off x="252412" y="2352611"/>
            <a:ext cx="552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216" name="TextBox 215"/>
          <p:cNvSpPr txBox="1"/>
          <p:nvPr/>
        </p:nvSpPr>
        <p:spPr>
          <a:xfrm>
            <a:off x="2951850" y="2039298"/>
            <a:ext cx="533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4629150" y="2039097"/>
            <a:ext cx="533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7616400" y="2069728"/>
            <a:ext cx="533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219" name="TextBox 218"/>
          <p:cNvSpPr txBox="1"/>
          <p:nvPr/>
        </p:nvSpPr>
        <p:spPr>
          <a:xfrm>
            <a:off x="4663350" y="3731031"/>
            <a:ext cx="533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6221375" y="3723393"/>
            <a:ext cx="465176" cy="280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221" name="TextBox 220"/>
          <p:cNvSpPr txBox="1"/>
          <p:nvPr/>
        </p:nvSpPr>
        <p:spPr>
          <a:xfrm>
            <a:off x="2900551" y="4496384"/>
            <a:ext cx="533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222" name="TextBox 221"/>
          <p:cNvSpPr txBox="1"/>
          <p:nvPr/>
        </p:nvSpPr>
        <p:spPr>
          <a:xfrm>
            <a:off x="1923750" y="2660388"/>
            <a:ext cx="552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223" name="TextBox 222"/>
          <p:cNvSpPr txBox="1"/>
          <p:nvPr/>
        </p:nvSpPr>
        <p:spPr>
          <a:xfrm>
            <a:off x="3656550" y="2660388"/>
            <a:ext cx="552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6643199" y="2660388"/>
            <a:ext cx="552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225" name="TextBox 224"/>
          <p:cNvSpPr txBox="1"/>
          <p:nvPr/>
        </p:nvSpPr>
        <p:spPr>
          <a:xfrm>
            <a:off x="3698849" y="4321953"/>
            <a:ext cx="552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226" name="TextBox 225"/>
          <p:cNvSpPr txBox="1"/>
          <p:nvPr/>
        </p:nvSpPr>
        <p:spPr>
          <a:xfrm>
            <a:off x="5370000" y="4325839"/>
            <a:ext cx="552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227" name="TextBox 226"/>
          <p:cNvSpPr txBox="1"/>
          <p:nvPr/>
        </p:nvSpPr>
        <p:spPr>
          <a:xfrm>
            <a:off x="1930800" y="5079385"/>
            <a:ext cx="552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229" name="Flowchart: Process 228"/>
          <p:cNvSpPr/>
          <p:nvPr/>
        </p:nvSpPr>
        <p:spPr>
          <a:xfrm>
            <a:off x="628650" y="3826652"/>
            <a:ext cx="914400" cy="3048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i</a:t>
            </a:r>
            <a:r>
              <a:rPr lang="en-US" sz="1200" dirty="0">
                <a:solidFill>
                  <a:schemeClr val="tx1"/>
                </a:solidFill>
              </a:rPr>
              <a:t> + 1</a:t>
            </a:r>
          </a:p>
        </p:txBody>
      </p:sp>
      <p:cxnSp>
        <p:nvCxnSpPr>
          <p:cNvPr id="232" name="Straight Arrow Connector 231"/>
          <p:cNvCxnSpPr>
            <a:stCxn id="229" idx="0"/>
            <a:endCxn id="7" idx="2"/>
          </p:cNvCxnSpPr>
          <p:nvPr/>
        </p:nvCxnSpPr>
        <p:spPr>
          <a:xfrm flipV="1">
            <a:off x="1085850" y="2660388"/>
            <a:ext cx="0" cy="116626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235"/>
          <p:cNvSpPr txBox="1"/>
          <p:nvPr/>
        </p:nvSpPr>
        <p:spPr>
          <a:xfrm>
            <a:off x="3625565" y="115307"/>
            <a:ext cx="3655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Heat Source Choice</a:t>
            </a:r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CB4F4A33-FCB8-4736-820D-4252BB315D8C}"/>
              </a:ext>
            </a:extLst>
          </p:cNvPr>
          <p:cNvSpPr/>
          <p:nvPr/>
        </p:nvSpPr>
        <p:spPr>
          <a:xfrm>
            <a:off x="1827391" y="503023"/>
            <a:ext cx="1473588" cy="356157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If DR_TOO engage comp and RE</a:t>
            </a:r>
          </a:p>
        </p:txBody>
      </p: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010AF29D-A6C8-4361-9EB2-78A15F54FDDB}"/>
              </a:ext>
            </a:extLst>
          </p:cNvPr>
          <p:cNvGrpSpPr/>
          <p:nvPr/>
        </p:nvGrpSpPr>
        <p:grpSpPr>
          <a:xfrm>
            <a:off x="550155" y="466469"/>
            <a:ext cx="1104900" cy="438295"/>
            <a:chOff x="539138" y="466469"/>
            <a:chExt cx="1104900" cy="438295"/>
          </a:xfrm>
        </p:grpSpPr>
        <p:sp>
          <p:nvSpPr>
            <p:cNvPr id="238" name="Flowchart: Decision 237">
              <a:extLst>
                <a:ext uri="{FF2B5EF4-FFF2-40B4-BE49-F238E27FC236}">
                  <a16:creationId xmlns:a16="http://schemas.microsoft.com/office/drawing/2014/main" id="{5DF83795-8AA8-436D-8246-7796179C139D}"/>
                </a:ext>
              </a:extLst>
            </p:cNvPr>
            <p:cNvSpPr/>
            <p:nvPr/>
          </p:nvSpPr>
          <p:spPr>
            <a:xfrm>
              <a:off x="752475" y="466469"/>
              <a:ext cx="666750" cy="438295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4FD2CBA1-FA59-4B14-B275-6EF4B16DC527}"/>
                </a:ext>
              </a:extLst>
            </p:cNvPr>
            <p:cNvSpPr txBox="1"/>
            <p:nvPr/>
          </p:nvSpPr>
          <p:spPr>
            <a:xfrm>
              <a:off x="539138" y="571899"/>
              <a:ext cx="11049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cs typeface="Arial" panose="020B0604020202020204" pitchFamily="34" charset="0"/>
                </a:rPr>
                <a:t>If DR_TOO</a:t>
              </a:r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9BA6372-211A-4276-BEA6-59B3415BC873}"/>
              </a:ext>
            </a:extLst>
          </p:cNvPr>
          <p:cNvCxnSpPr>
            <a:cxnSpLocks/>
            <a:stCxn id="238" idx="2"/>
            <a:endCxn id="114" idx="0"/>
          </p:cNvCxnSpPr>
          <p:nvPr/>
        </p:nvCxnSpPr>
        <p:spPr>
          <a:xfrm>
            <a:off x="1096867" y="904764"/>
            <a:ext cx="0" cy="141527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Box 246">
            <a:extLst>
              <a:ext uri="{FF2B5EF4-FFF2-40B4-BE49-F238E27FC236}">
                <a16:creationId xmlns:a16="http://schemas.microsoft.com/office/drawing/2014/main" id="{A7477ECF-5331-445D-99DE-FE7DA54ED12C}"/>
              </a:ext>
            </a:extLst>
          </p:cNvPr>
          <p:cNvSpPr txBox="1"/>
          <p:nvPr/>
        </p:nvSpPr>
        <p:spPr>
          <a:xfrm>
            <a:off x="1074604" y="814957"/>
            <a:ext cx="552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cxnSp>
        <p:nvCxnSpPr>
          <p:cNvPr id="97" name="Elbow Connector 61">
            <a:extLst>
              <a:ext uri="{FF2B5EF4-FFF2-40B4-BE49-F238E27FC236}">
                <a16:creationId xmlns:a16="http://schemas.microsoft.com/office/drawing/2014/main" id="{940188D3-792D-4291-A952-F7FEB311449A}"/>
              </a:ext>
            </a:extLst>
          </p:cNvPr>
          <p:cNvCxnSpPr>
            <a:cxnSpLocks/>
            <a:stCxn id="28" idx="2"/>
            <a:endCxn id="114" idx="3"/>
          </p:cNvCxnSpPr>
          <p:nvPr/>
        </p:nvCxnSpPr>
        <p:spPr>
          <a:xfrm rot="5400000">
            <a:off x="1794085" y="495338"/>
            <a:ext cx="406259" cy="1133943"/>
          </a:xfrm>
          <a:prstGeom prst="bentConnector2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4A881A90-9F33-474E-9380-330AF0F6F8FF}"/>
              </a:ext>
            </a:extLst>
          </p:cNvPr>
          <p:cNvSpPr txBox="1"/>
          <p:nvPr/>
        </p:nvSpPr>
        <p:spPr>
          <a:xfrm>
            <a:off x="1323976" y="423882"/>
            <a:ext cx="533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DFE7A91-B3DF-4DB3-AF05-5D72E116000F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1419225" y="681102"/>
            <a:ext cx="408166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Flowchart: Decision 113">
            <a:extLst>
              <a:ext uri="{FF2B5EF4-FFF2-40B4-BE49-F238E27FC236}">
                <a16:creationId xmlns:a16="http://schemas.microsoft.com/office/drawing/2014/main" id="{3B36B228-8A0B-468B-B66A-E52158BE66DD}"/>
              </a:ext>
            </a:extLst>
          </p:cNvPr>
          <p:cNvSpPr/>
          <p:nvPr/>
        </p:nvSpPr>
        <p:spPr>
          <a:xfrm>
            <a:off x="763492" y="1046291"/>
            <a:ext cx="666750" cy="438295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11606F3-0175-42BE-99ED-A7A59AEB3494}"/>
              </a:ext>
            </a:extLst>
          </p:cNvPr>
          <p:cNvSpPr txBox="1"/>
          <p:nvPr/>
        </p:nvSpPr>
        <p:spPr>
          <a:xfrm>
            <a:off x="752474" y="1129671"/>
            <a:ext cx="6777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cs typeface="Arial" panose="020B0604020202020204" pitchFamily="34" charset="0"/>
              </a:rPr>
              <a:t>If DR_LO</a:t>
            </a:r>
          </a:p>
        </p:txBody>
      </p:sp>
      <p:cxnSp>
        <p:nvCxnSpPr>
          <p:cNvPr id="119" name="Elbow Connector 61">
            <a:extLst>
              <a:ext uri="{FF2B5EF4-FFF2-40B4-BE49-F238E27FC236}">
                <a16:creationId xmlns:a16="http://schemas.microsoft.com/office/drawing/2014/main" id="{19F9311A-E5E4-4BF7-87B0-4CC2E552AB28}"/>
              </a:ext>
            </a:extLst>
          </p:cNvPr>
          <p:cNvCxnSpPr>
            <a:cxnSpLocks/>
            <a:stCxn id="115" idx="1"/>
            <a:endCxn id="55" idx="0"/>
          </p:cNvCxnSpPr>
          <p:nvPr/>
        </p:nvCxnSpPr>
        <p:spPr>
          <a:xfrm rot="10800000" flipV="1">
            <a:off x="311368" y="1245087"/>
            <a:ext cx="441106" cy="190416"/>
          </a:xfrm>
          <a:prstGeom prst="bentConnector2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2DBE75F-FE36-44B0-BBDB-DE639CED5F87}"/>
              </a:ext>
            </a:extLst>
          </p:cNvPr>
          <p:cNvSpPr txBox="1"/>
          <p:nvPr/>
        </p:nvSpPr>
        <p:spPr>
          <a:xfrm>
            <a:off x="1094519" y="1398766"/>
            <a:ext cx="552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461F2363-A645-491A-A54E-EB42387D1F81}"/>
              </a:ext>
            </a:extLst>
          </p:cNvPr>
          <p:cNvCxnSpPr>
            <a:cxnSpLocks/>
            <a:stCxn id="114" idx="2"/>
            <a:endCxn id="19" idx="0"/>
          </p:cNvCxnSpPr>
          <p:nvPr/>
        </p:nvCxnSpPr>
        <p:spPr>
          <a:xfrm flipH="1">
            <a:off x="1084129" y="1484586"/>
            <a:ext cx="12738" cy="162709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C82D571-EB78-4806-A07F-8153D1DFBE2F}"/>
              </a:ext>
            </a:extLst>
          </p:cNvPr>
          <p:cNvSpPr txBox="1"/>
          <p:nvPr/>
        </p:nvSpPr>
        <p:spPr>
          <a:xfrm>
            <a:off x="87034" y="985485"/>
            <a:ext cx="533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55" name="Flowchart: Process 54">
            <a:extLst>
              <a:ext uri="{FF2B5EF4-FFF2-40B4-BE49-F238E27FC236}">
                <a16:creationId xmlns:a16="http://schemas.microsoft.com/office/drawing/2014/main" id="{21AAB2BA-84D9-4930-8A33-B189EC21F8BC}"/>
              </a:ext>
            </a:extLst>
          </p:cNvPr>
          <p:cNvSpPr/>
          <p:nvPr/>
        </p:nvSpPr>
        <p:spPr>
          <a:xfrm>
            <a:off x="22034" y="1435503"/>
            <a:ext cx="578668" cy="539086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Turn off All sources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319B7ADB-323A-4BDB-8C7B-5E383787EEDD}"/>
              </a:ext>
            </a:extLst>
          </p:cNvPr>
          <p:cNvCxnSpPr>
            <a:cxnSpLocks/>
            <a:stCxn id="55" idx="2"/>
          </p:cNvCxnSpPr>
          <p:nvPr/>
        </p:nvCxnSpPr>
        <p:spPr>
          <a:xfrm flipH="1">
            <a:off x="304799" y="1974589"/>
            <a:ext cx="6569" cy="37213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lowchart: Decision 79">
            <a:extLst>
              <a:ext uri="{FF2B5EF4-FFF2-40B4-BE49-F238E27FC236}">
                <a16:creationId xmlns:a16="http://schemas.microsoft.com/office/drawing/2014/main" id="{1A1FA985-6E3E-43A1-A053-654787A4A9D3}"/>
              </a:ext>
            </a:extLst>
          </p:cNvPr>
          <p:cNvSpPr/>
          <p:nvPr/>
        </p:nvSpPr>
        <p:spPr>
          <a:xfrm>
            <a:off x="6812440" y="3634204"/>
            <a:ext cx="1104900" cy="6858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802128D-2284-44BE-AB64-65CDB18FC2E0}"/>
              </a:ext>
            </a:extLst>
          </p:cNvPr>
          <p:cNvSpPr txBox="1"/>
          <p:nvPr/>
        </p:nvSpPr>
        <p:spPr>
          <a:xfrm>
            <a:off x="7883099" y="3710264"/>
            <a:ext cx="533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cxnSp>
        <p:nvCxnSpPr>
          <p:cNvPr id="158" name="Elbow Connector 108">
            <a:extLst>
              <a:ext uri="{FF2B5EF4-FFF2-40B4-BE49-F238E27FC236}">
                <a16:creationId xmlns:a16="http://schemas.microsoft.com/office/drawing/2014/main" id="{6933683B-3B07-4442-A8B7-4EBCE46ECAD9}"/>
              </a:ext>
            </a:extLst>
          </p:cNvPr>
          <p:cNvCxnSpPr>
            <a:cxnSpLocks/>
            <a:stCxn id="80" idx="3"/>
            <a:endCxn id="127" idx="0"/>
          </p:cNvCxnSpPr>
          <p:nvPr/>
        </p:nvCxnSpPr>
        <p:spPr>
          <a:xfrm>
            <a:off x="7917340" y="3977104"/>
            <a:ext cx="622075" cy="350629"/>
          </a:xfrm>
          <a:prstGeom prst="bentConnector2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A4739F6F-B2AE-4F4E-B176-5E74D5DC877E}"/>
              </a:ext>
            </a:extLst>
          </p:cNvPr>
          <p:cNvSpPr txBox="1"/>
          <p:nvPr/>
        </p:nvSpPr>
        <p:spPr>
          <a:xfrm>
            <a:off x="6919424" y="4293333"/>
            <a:ext cx="552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BE3A886-A261-4882-B1DA-16D9D49C8793}"/>
              </a:ext>
            </a:extLst>
          </p:cNvPr>
          <p:cNvSpPr txBox="1"/>
          <p:nvPr/>
        </p:nvSpPr>
        <p:spPr>
          <a:xfrm>
            <a:off x="6869590" y="3773220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Should DR Lockout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5C8EBE36-0CA0-4B19-8E81-A17A28D2947D}"/>
              </a:ext>
            </a:extLst>
          </p:cNvPr>
          <p:cNvCxnSpPr>
            <a:cxnSpLocks/>
            <a:stCxn id="80" idx="2"/>
            <a:endCxn id="16" idx="0"/>
          </p:cNvCxnSpPr>
          <p:nvPr/>
        </p:nvCxnSpPr>
        <p:spPr>
          <a:xfrm>
            <a:off x="7364890" y="4320004"/>
            <a:ext cx="5395" cy="372306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Flowchart: Process 126">
            <a:extLst>
              <a:ext uri="{FF2B5EF4-FFF2-40B4-BE49-F238E27FC236}">
                <a16:creationId xmlns:a16="http://schemas.microsoft.com/office/drawing/2014/main" id="{2674AFA1-5168-47CC-A4AC-7C797A987AC0}"/>
              </a:ext>
            </a:extLst>
          </p:cNvPr>
          <p:cNvSpPr/>
          <p:nvPr/>
        </p:nvSpPr>
        <p:spPr>
          <a:xfrm>
            <a:off x="8082215" y="4327733"/>
            <a:ext cx="914400" cy="313787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Engage Compressor</a:t>
            </a:r>
          </a:p>
        </p:txBody>
      </p:sp>
      <p:cxnSp>
        <p:nvCxnSpPr>
          <p:cNvPr id="195" name="Elbow Connector 119">
            <a:extLst>
              <a:ext uri="{FF2B5EF4-FFF2-40B4-BE49-F238E27FC236}">
                <a16:creationId xmlns:a16="http://schemas.microsoft.com/office/drawing/2014/main" id="{CCD2B5D3-92D1-4B06-8D14-49C5A7F580DA}"/>
              </a:ext>
            </a:extLst>
          </p:cNvPr>
          <p:cNvCxnSpPr>
            <a:cxnSpLocks/>
            <a:stCxn id="127" idx="2"/>
          </p:cNvCxnSpPr>
          <p:nvPr/>
        </p:nvCxnSpPr>
        <p:spPr>
          <a:xfrm rot="5400000">
            <a:off x="7116578" y="4894143"/>
            <a:ext cx="1675460" cy="1170214"/>
          </a:xfrm>
          <a:prstGeom prst="bentConnector3">
            <a:avLst>
              <a:gd name="adj1" fmla="val 100028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25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/>
          <p:cNvSpPr/>
          <p:nvPr/>
        </p:nvSpPr>
        <p:spPr>
          <a:xfrm>
            <a:off x="1104901" y="1076400"/>
            <a:ext cx="990600" cy="30480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" name="Flowchart: Terminator 4"/>
          <p:cNvSpPr/>
          <p:nvPr/>
        </p:nvSpPr>
        <p:spPr>
          <a:xfrm>
            <a:off x="1111501" y="6019800"/>
            <a:ext cx="990600" cy="30480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6" name="Elbow Connector 5"/>
          <p:cNvCxnSpPr>
            <a:stCxn id="17" idx="2"/>
          </p:cNvCxnSpPr>
          <p:nvPr/>
        </p:nvCxnSpPr>
        <p:spPr>
          <a:xfrm rot="5400000">
            <a:off x="2003624" y="4046623"/>
            <a:ext cx="647703" cy="1441050"/>
          </a:xfrm>
          <a:prstGeom prst="bentConnector2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1" idx="2"/>
            <a:endCxn id="16" idx="0"/>
          </p:cNvCxnSpPr>
          <p:nvPr/>
        </p:nvCxnSpPr>
        <p:spPr>
          <a:xfrm>
            <a:off x="1600201" y="3191936"/>
            <a:ext cx="6749" cy="673293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47800" y="381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Should Heat</a:t>
            </a:r>
          </a:p>
        </p:txBody>
      </p:sp>
      <p:sp>
        <p:nvSpPr>
          <p:cNvPr id="11" name="Flowchart: Decision 10"/>
          <p:cNvSpPr/>
          <p:nvPr/>
        </p:nvSpPr>
        <p:spPr>
          <a:xfrm>
            <a:off x="914402" y="2340600"/>
            <a:ext cx="1371598" cy="85133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68800" y="2510737"/>
            <a:ext cx="87630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Switch on logic evaluates to true</a:t>
            </a:r>
          </a:p>
        </p:txBody>
      </p:sp>
      <p:sp>
        <p:nvSpPr>
          <p:cNvPr id="13" name="Flowchart: Process 12"/>
          <p:cNvSpPr/>
          <p:nvPr/>
        </p:nvSpPr>
        <p:spPr>
          <a:xfrm>
            <a:off x="2590800" y="2612252"/>
            <a:ext cx="914400" cy="3048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shouldEngage</a:t>
            </a:r>
            <a:r>
              <a:rPr lang="en-US" sz="1000" dirty="0">
                <a:solidFill>
                  <a:schemeClr val="tx1"/>
                </a:solidFill>
              </a:rPr>
              <a:t> = true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58825" y="4018066"/>
            <a:ext cx="879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shouldEngage</a:t>
            </a:r>
            <a:r>
              <a:rPr lang="en-US" sz="900" dirty="0"/>
              <a:t> is true &amp;&amp; </a:t>
            </a:r>
            <a:r>
              <a:rPr lang="en-US" sz="900" dirty="0" err="1"/>
              <a:t>shutsOff</a:t>
            </a:r>
            <a:r>
              <a:rPr lang="en-US" sz="900" dirty="0"/>
              <a:t> is true</a:t>
            </a:r>
          </a:p>
        </p:txBody>
      </p:sp>
      <p:sp>
        <p:nvSpPr>
          <p:cNvPr id="16" name="Flowchart: Decision 15"/>
          <p:cNvSpPr/>
          <p:nvPr/>
        </p:nvSpPr>
        <p:spPr>
          <a:xfrm>
            <a:off x="921151" y="3865229"/>
            <a:ext cx="1371598" cy="85133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lowchart: Process 16"/>
          <p:cNvSpPr/>
          <p:nvPr/>
        </p:nvSpPr>
        <p:spPr>
          <a:xfrm>
            <a:off x="2590800" y="4138497"/>
            <a:ext cx="914400" cy="3048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shouldEngage</a:t>
            </a:r>
            <a:r>
              <a:rPr lang="en-US" sz="1000" dirty="0">
                <a:solidFill>
                  <a:schemeClr val="tx1"/>
                </a:solidFill>
              </a:rPr>
              <a:t> = false</a:t>
            </a:r>
          </a:p>
        </p:txBody>
      </p:sp>
      <p:sp>
        <p:nvSpPr>
          <p:cNvPr id="18" name="Flowchart: Process 17"/>
          <p:cNvSpPr/>
          <p:nvPr/>
        </p:nvSpPr>
        <p:spPr>
          <a:xfrm>
            <a:off x="1149750" y="5410200"/>
            <a:ext cx="914400" cy="3048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Return </a:t>
            </a:r>
            <a:r>
              <a:rPr lang="en-US" sz="1000" dirty="0" err="1">
                <a:solidFill>
                  <a:schemeClr val="tx1"/>
                </a:solidFill>
              </a:rPr>
              <a:t>shouldEngage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21" name="Straight Arrow Connector 20"/>
          <p:cNvCxnSpPr>
            <a:stCxn id="16" idx="2"/>
            <a:endCxn id="18" idx="0"/>
          </p:cNvCxnSpPr>
          <p:nvPr/>
        </p:nvCxnSpPr>
        <p:spPr>
          <a:xfrm>
            <a:off x="1606950" y="4716565"/>
            <a:ext cx="0" cy="693635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3"/>
            <a:endCxn id="13" idx="1"/>
          </p:cNvCxnSpPr>
          <p:nvPr/>
        </p:nvCxnSpPr>
        <p:spPr>
          <a:xfrm flipV="1">
            <a:off x="2286000" y="2764652"/>
            <a:ext cx="304800" cy="1616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3" idx="2"/>
          </p:cNvCxnSpPr>
          <p:nvPr/>
        </p:nvCxnSpPr>
        <p:spPr>
          <a:xfrm rot="5400000">
            <a:off x="2031280" y="2473448"/>
            <a:ext cx="573116" cy="1460325"/>
          </a:xfrm>
          <a:prstGeom prst="bentConnector2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46" idx="2"/>
            <a:endCxn id="11" idx="0"/>
          </p:cNvCxnSpPr>
          <p:nvPr/>
        </p:nvCxnSpPr>
        <p:spPr>
          <a:xfrm>
            <a:off x="1600201" y="1995600"/>
            <a:ext cx="0" cy="3450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8" idx="2"/>
            <a:endCxn id="5" idx="0"/>
          </p:cNvCxnSpPr>
          <p:nvPr/>
        </p:nvCxnSpPr>
        <p:spPr>
          <a:xfrm flipH="1">
            <a:off x="1606801" y="5715000"/>
            <a:ext cx="149" cy="3048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6" idx="3"/>
            <a:endCxn id="17" idx="1"/>
          </p:cNvCxnSpPr>
          <p:nvPr/>
        </p:nvCxnSpPr>
        <p:spPr>
          <a:xfrm>
            <a:off x="2292749" y="4290897"/>
            <a:ext cx="298051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095501" y="2387105"/>
            <a:ext cx="533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83227" y="3167070"/>
            <a:ext cx="552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111501" y="4664397"/>
            <a:ext cx="552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091075" y="3903461"/>
            <a:ext cx="533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46" name="Flowchart: Process 45"/>
          <p:cNvSpPr/>
          <p:nvPr/>
        </p:nvSpPr>
        <p:spPr>
          <a:xfrm>
            <a:off x="1143001" y="1690800"/>
            <a:ext cx="914400" cy="3048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shouldEngage</a:t>
            </a:r>
            <a:r>
              <a:rPr lang="en-US" sz="1000" dirty="0">
                <a:solidFill>
                  <a:schemeClr val="tx1"/>
                </a:solidFill>
              </a:rPr>
              <a:t> = false</a:t>
            </a:r>
          </a:p>
        </p:txBody>
      </p:sp>
      <p:cxnSp>
        <p:nvCxnSpPr>
          <p:cNvPr id="50" name="Straight Arrow Connector 49"/>
          <p:cNvCxnSpPr>
            <a:stCxn id="4" idx="2"/>
            <a:endCxn id="46" idx="0"/>
          </p:cNvCxnSpPr>
          <p:nvPr/>
        </p:nvCxnSpPr>
        <p:spPr>
          <a:xfrm>
            <a:off x="1600201" y="1381200"/>
            <a:ext cx="0" cy="309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Terminator 52"/>
          <p:cNvSpPr/>
          <p:nvPr/>
        </p:nvSpPr>
        <p:spPr>
          <a:xfrm>
            <a:off x="5143499" y="1076400"/>
            <a:ext cx="990600" cy="30480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4" name="Flowchart: Terminator 53"/>
          <p:cNvSpPr/>
          <p:nvPr/>
        </p:nvSpPr>
        <p:spPr>
          <a:xfrm>
            <a:off x="5143499" y="6019800"/>
            <a:ext cx="990600" cy="30480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55" name="Elbow Connector 54"/>
          <p:cNvCxnSpPr>
            <a:cxnSpLocks/>
            <a:stCxn id="63" idx="2"/>
          </p:cNvCxnSpPr>
          <p:nvPr/>
        </p:nvCxnSpPr>
        <p:spPr>
          <a:xfrm rot="5400000">
            <a:off x="6577159" y="3272697"/>
            <a:ext cx="748370" cy="2599382"/>
          </a:xfrm>
          <a:prstGeom prst="bentConnector2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8" idx="2"/>
            <a:endCxn id="54" idx="0"/>
          </p:cNvCxnSpPr>
          <p:nvPr/>
        </p:nvCxnSpPr>
        <p:spPr>
          <a:xfrm>
            <a:off x="5638799" y="3366744"/>
            <a:ext cx="0" cy="2653056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486398" y="3810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Engage Heat Source</a:t>
            </a:r>
          </a:p>
        </p:txBody>
      </p:sp>
      <p:sp>
        <p:nvSpPr>
          <p:cNvPr id="58" name="Flowchart: Decision 57"/>
          <p:cNvSpPr/>
          <p:nvPr/>
        </p:nvSpPr>
        <p:spPr>
          <a:xfrm>
            <a:off x="4953000" y="2515408"/>
            <a:ext cx="1371598" cy="85133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207398" y="2685545"/>
            <a:ext cx="87630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Companion </a:t>
            </a:r>
            <a:r>
              <a:rPr lang="en-US" sz="900" dirty="0" err="1"/>
              <a:t>HeatSource</a:t>
            </a:r>
            <a:r>
              <a:rPr lang="en-US" sz="900" dirty="0"/>
              <a:t> exists</a:t>
            </a:r>
          </a:p>
        </p:txBody>
      </p:sp>
      <p:sp>
        <p:nvSpPr>
          <p:cNvPr id="63" name="Flowchart: Process 62"/>
          <p:cNvSpPr/>
          <p:nvPr/>
        </p:nvSpPr>
        <p:spPr>
          <a:xfrm>
            <a:off x="7793835" y="3893403"/>
            <a:ext cx="914400" cy="3048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Engage companion</a:t>
            </a:r>
          </a:p>
        </p:txBody>
      </p:sp>
      <p:cxnSp>
        <p:nvCxnSpPr>
          <p:cNvPr id="66" name="Straight Arrow Connector 65"/>
          <p:cNvCxnSpPr>
            <a:stCxn id="58" idx="3"/>
            <a:endCxn id="81" idx="1"/>
          </p:cNvCxnSpPr>
          <p:nvPr/>
        </p:nvCxnSpPr>
        <p:spPr>
          <a:xfrm flipV="1">
            <a:off x="6324598" y="2940268"/>
            <a:ext cx="338474" cy="80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cxnSpLocks/>
            <a:stCxn id="81" idx="3"/>
            <a:endCxn id="63" idx="0"/>
          </p:cNvCxnSpPr>
          <p:nvPr/>
        </p:nvCxnSpPr>
        <p:spPr>
          <a:xfrm>
            <a:off x="8034670" y="2940268"/>
            <a:ext cx="216365" cy="953135"/>
          </a:xfrm>
          <a:prstGeom prst="bentConnector2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75" idx="2"/>
            <a:endCxn id="58" idx="0"/>
          </p:cNvCxnSpPr>
          <p:nvPr/>
        </p:nvCxnSpPr>
        <p:spPr>
          <a:xfrm>
            <a:off x="5638799" y="2079000"/>
            <a:ext cx="0" cy="43640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134099" y="2561913"/>
            <a:ext cx="533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17958" y="3240217"/>
            <a:ext cx="552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781798" y="3167930"/>
            <a:ext cx="552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799321" y="2528174"/>
            <a:ext cx="533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75" name="Flowchart: Process 74"/>
          <p:cNvSpPr/>
          <p:nvPr/>
        </p:nvSpPr>
        <p:spPr>
          <a:xfrm>
            <a:off x="5181599" y="1774200"/>
            <a:ext cx="914400" cy="3048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Engage heat source</a:t>
            </a:r>
          </a:p>
        </p:txBody>
      </p:sp>
      <p:cxnSp>
        <p:nvCxnSpPr>
          <p:cNvPr id="76" name="Straight Arrow Connector 75"/>
          <p:cNvCxnSpPr>
            <a:stCxn id="53" idx="2"/>
            <a:endCxn id="75" idx="0"/>
          </p:cNvCxnSpPr>
          <p:nvPr/>
        </p:nvCxnSpPr>
        <p:spPr>
          <a:xfrm>
            <a:off x="5638799" y="1381200"/>
            <a:ext cx="0" cy="3930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912372" y="2593886"/>
            <a:ext cx="879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Companion </a:t>
            </a:r>
            <a:r>
              <a:rPr lang="en-US" sz="900" dirty="0" err="1"/>
              <a:t>shutsOff</a:t>
            </a:r>
            <a:r>
              <a:rPr lang="en-US" sz="900" dirty="0"/>
              <a:t> is false &amp;&amp; not DR locked out</a:t>
            </a:r>
          </a:p>
        </p:txBody>
      </p:sp>
      <p:sp>
        <p:nvSpPr>
          <p:cNvPr id="81" name="Flowchart: Decision 80"/>
          <p:cNvSpPr/>
          <p:nvPr/>
        </p:nvSpPr>
        <p:spPr>
          <a:xfrm>
            <a:off x="6663072" y="2514600"/>
            <a:ext cx="1371598" cy="85133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7" name="Straight Arrow Connector 96"/>
          <p:cNvCxnSpPr>
            <a:stCxn id="81" idx="2"/>
          </p:cNvCxnSpPr>
          <p:nvPr/>
        </p:nvCxnSpPr>
        <p:spPr>
          <a:xfrm>
            <a:off x="7348871" y="3365936"/>
            <a:ext cx="0" cy="157266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87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151</Words>
  <Application>Microsoft Office PowerPoint</Application>
  <PresentationFormat>On-screen Show (4:3)</PresentationFormat>
  <Paragraphs>67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nkvaltine</dc:creator>
  <cp:lastModifiedBy>Paul</cp:lastModifiedBy>
  <cp:revision>16</cp:revision>
  <dcterms:created xsi:type="dcterms:W3CDTF">2016-03-08T02:13:14Z</dcterms:created>
  <dcterms:modified xsi:type="dcterms:W3CDTF">2020-10-07T23:17:53Z</dcterms:modified>
</cp:coreProperties>
</file>