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56" r:id="rId4"/>
    <p:sldId id="259" r:id="rId5"/>
    <p:sldId id="260" r:id="rId6"/>
    <p:sldId id="261" r:id="rId7"/>
    <p:sldId id="262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926" y="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8E6-8140-4529-B53B-A6F61A0C502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BE40-7A61-440C-A726-FB6AE9E7E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3DBB13-8ED2-4563-BF43-E7745C56CB8C}"/>
              </a:ext>
            </a:extLst>
          </p:cNvPr>
          <p:cNvSpPr txBox="1"/>
          <p:nvPr/>
        </p:nvSpPr>
        <p:spPr>
          <a:xfrm>
            <a:off x="950495" y="673768"/>
            <a:ext cx="7784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2019-10-11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Schematics for software development.</a:t>
            </a:r>
          </a:p>
          <a:p>
            <a:r>
              <a:rPr lang="en-US" dirty="0"/>
              <a:t>Referenced to lab testing schematic by tag: A1, A5, A6,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BC09B-AD61-4469-AC82-B7DC74212083}"/>
              </a:ext>
            </a:extLst>
          </p:cNvPr>
          <p:cNvSpPr txBox="1"/>
          <p:nvPr/>
        </p:nvSpPr>
        <p:spPr>
          <a:xfrm>
            <a:off x="927463" y="7576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DWHR – Drain Water Heat Recovery – cold inlet water that has been heated somewhat by passing through drain water heat recovery device</a:t>
            </a:r>
          </a:p>
        </p:txBody>
      </p:sp>
    </p:spTree>
    <p:extLst>
      <p:ext uri="{BB962C8B-B14F-4D97-AF65-F5344CB8AC3E}">
        <p14:creationId xmlns:p14="http://schemas.microsoft.com/office/powerpoint/2010/main" val="86728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B4D25-CA98-4558-A535-F3009B9758EC}"/>
              </a:ext>
            </a:extLst>
          </p:cNvPr>
          <p:cNvSpPr/>
          <p:nvPr/>
        </p:nvSpPr>
        <p:spPr>
          <a:xfrm>
            <a:off x="2299064" y="2978331"/>
            <a:ext cx="1436914" cy="2743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Primary Storage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E74E72-F31A-4C8D-BD68-631A6C65CC71}"/>
              </a:ext>
            </a:extLst>
          </p:cNvPr>
          <p:cNvCxnSpPr/>
          <p:nvPr/>
        </p:nvCxnSpPr>
        <p:spPr>
          <a:xfrm>
            <a:off x="627017" y="5381897"/>
            <a:ext cx="152835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1AD787-0FE1-4EB1-B60E-9A3CB16E5B37}"/>
              </a:ext>
            </a:extLst>
          </p:cNvPr>
          <p:cNvSpPr txBox="1"/>
          <p:nvPr/>
        </p:nvSpPr>
        <p:spPr>
          <a:xfrm>
            <a:off x="627017" y="5417415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+ DWHR Inlet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107F47-9106-4687-82D2-0EC772CFDFA4}"/>
              </a:ext>
            </a:extLst>
          </p:cNvPr>
          <p:cNvCxnSpPr/>
          <p:nvPr/>
        </p:nvCxnSpPr>
        <p:spPr>
          <a:xfrm>
            <a:off x="3735978" y="3276872"/>
            <a:ext cx="152835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9F136B-8105-4A02-8948-2833CF029A56}"/>
              </a:ext>
            </a:extLst>
          </p:cNvPr>
          <p:cNvSpPr txBox="1"/>
          <p:nvPr/>
        </p:nvSpPr>
        <p:spPr>
          <a:xfrm>
            <a:off x="3879671" y="3276872"/>
            <a:ext cx="138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</a:t>
            </a:r>
          </a:p>
          <a:p>
            <a:r>
              <a:rPr lang="en-US" dirty="0"/>
              <a:t>Hot Outlet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549187-6DE0-4353-9210-88BB27EA3AE5}"/>
              </a:ext>
            </a:extLst>
          </p:cNvPr>
          <p:cNvGrpSpPr/>
          <p:nvPr/>
        </p:nvGrpSpPr>
        <p:grpSpPr>
          <a:xfrm>
            <a:off x="5264332" y="2967467"/>
            <a:ext cx="606606" cy="494071"/>
            <a:chOff x="5364072" y="2676525"/>
            <a:chExt cx="606606" cy="494071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EF59613-B182-4A5E-8882-F16852C10132}"/>
                </a:ext>
              </a:extLst>
            </p:cNvPr>
            <p:cNvSpPr/>
            <p:nvPr/>
          </p:nvSpPr>
          <p:spPr>
            <a:xfrm rot="10800000">
              <a:off x="5562600" y="26765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9450C95-B615-4D95-A38A-C235D8912ACD}"/>
                </a:ext>
              </a:extLst>
            </p:cNvPr>
            <p:cNvSpPr/>
            <p:nvPr/>
          </p:nvSpPr>
          <p:spPr>
            <a:xfrm rot="16200000">
              <a:off x="57150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70247C-7654-4265-9A96-347B5B3EADCB}"/>
                </a:ext>
              </a:extLst>
            </p:cNvPr>
            <p:cNvSpPr/>
            <p:nvPr/>
          </p:nvSpPr>
          <p:spPr>
            <a:xfrm rot="5400000">
              <a:off x="54102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0CEDE7-095F-4390-A4E1-DFE195C96E00}"/>
                </a:ext>
              </a:extLst>
            </p:cNvPr>
            <p:cNvSpPr/>
            <p:nvPr/>
          </p:nvSpPr>
          <p:spPr>
            <a:xfrm>
              <a:off x="5562600" y="2978331"/>
              <a:ext cx="209550" cy="1922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D638D-8D82-4018-8AF1-5B09FF2891F1}"/>
              </a:ext>
            </a:extLst>
          </p:cNvPr>
          <p:cNvSpPr/>
          <p:nvPr/>
        </p:nvSpPr>
        <p:spPr>
          <a:xfrm>
            <a:off x="5061313" y="2879442"/>
            <a:ext cx="1009650" cy="15335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Mixing Valve + Magic Heater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ED6F9-8531-4484-ABBF-2D4BFA6CFBB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70938" y="3270770"/>
            <a:ext cx="130138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B6C043-039D-44B2-82C0-65B8E91C5E61}"/>
              </a:ext>
            </a:extLst>
          </p:cNvPr>
          <p:cNvSpPr txBox="1"/>
          <p:nvPr/>
        </p:nvSpPr>
        <p:spPr>
          <a:xfrm>
            <a:off x="6269491" y="3276872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+ DWHR Inlet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FE900-700E-45E5-B8B3-D98C0D39877B}"/>
              </a:ext>
            </a:extLst>
          </p:cNvPr>
          <p:cNvCxnSpPr>
            <a:cxnSpLocks/>
          </p:cNvCxnSpPr>
          <p:nvPr/>
        </p:nvCxnSpPr>
        <p:spPr>
          <a:xfrm flipV="1">
            <a:off x="5569677" y="1771575"/>
            <a:ext cx="0" cy="1206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371A96-D6A9-421A-A7A8-BE4439ABBBE0}"/>
              </a:ext>
            </a:extLst>
          </p:cNvPr>
          <p:cNvSpPr txBox="1"/>
          <p:nvPr/>
        </p:nvSpPr>
        <p:spPr>
          <a:xfrm>
            <a:off x="5264332" y="875448"/>
            <a:ext cx="832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Outlet</a:t>
            </a:r>
          </a:p>
          <a:p>
            <a:r>
              <a:rPr lang="en-US" dirty="0" err="1"/>
              <a:t>Tuse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7390A0-F943-4FAB-B4C1-39E30D98DA66}"/>
              </a:ext>
            </a:extLst>
          </p:cNvPr>
          <p:cNvSpPr txBox="1"/>
          <p:nvPr/>
        </p:nvSpPr>
        <p:spPr>
          <a:xfrm>
            <a:off x="797442" y="233916"/>
            <a:ext cx="27113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A1 or A5</a:t>
            </a:r>
            <a:endParaRPr lang="en-US" dirty="0"/>
          </a:p>
          <a:p>
            <a:r>
              <a:rPr lang="en-US" sz="1400" dirty="0"/>
              <a:t>Simple Water Heater</a:t>
            </a:r>
          </a:p>
        </p:txBody>
      </p:sp>
    </p:spTree>
    <p:extLst>
      <p:ext uri="{BB962C8B-B14F-4D97-AF65-F5344CB8AC3E}">
        <p14:creationId xmlns:p14="http://schemas.microsoft.com/office/powerpoint/2010/main" val="349338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121E6BC-F38F-4367-BB31-32A2AEF0CC66}"/>
              </a:ext>
            </a:extLst>
          </p:cNvPr>
          <p:cNvSpPr/>
          <p:nvPr/>
        </p:nvSpPr>
        <p:spPr>
          <a:xfrm>
            <a:off x="2299064" y="5381897"/>
            <a:ext cx="1436913" cy="3125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B4D25-CA98-4558-A535-F3009B9758EC}"/>
              </a:ext>
            </a:extLst>
          </p:cNvPr>
          <p:cNvSpPr/>
          <p:nvPr/>
        </p:nvSpPr>
        <p:spPr>
          <a:xfrm>
            <a:off x="2299064" y="2978331"/>
            <a:ext cx="1436914" cy="2743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Primary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/>
              <a:t>Tank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E74E72-F31A-4C8D-BD68-631A6C65CC7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27017" y="5530752"/>
            <a:ext cx="1672047" cy="74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1AD787-0FE1-4EB1-B60E-9A3CB16E5B37}"/>
              </a:ext>
            </a:extLst>
          </p:cNvPr>
          <p:cNvSpPr txBox="1"/>
          <p:nvPr/>
        </p:nvSpPr>
        <p:spPr>
          <a:xfrm>
            <a:off x="667720" y="5524565"/>
            <a:ext cx="152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 + DWHR Inlet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107F47-9106-4687-82D2-0EC772CFDFA4}"/>
              </a:ext>
            </a:extLst>
          </p:cNvPr>
          <p:cNvCxnSpPr/>
          <p:nvPr/>
        </p:nvCxnSpPr>
        <p:spPr>
          <a:xfrm>
            <a:off x="3735978" y="3276872"/>
            <a:ext cx="152835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9F136B-8105-4A02-8948-2833CF029A56}"/>
              </a:ext>
            </a:extLst>
          </p:cNvPr>
          <p:cNvSpPr txBox="1"/>
          <p:nvPr/>
        </p:nvSpPr>
        <p:spPr>
          <a:xfrm>
            <a:off x="3836532" y="2801094"/>
            <a:ext cx="89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Primary </a:t>
            </a:r>
          </a:p>
          <a:p>
            <a:r>
              <a:rPr lang="en-US" sz="1200" dirty="0"/>
              <a:t>Hot Outlet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549187-6DE0-4353-9210-88BB27EA3AE5}"/>
              </a:ext>
            </a:extLst>
          </p:cNvPr>
          <p:cNvGrpSpPr/>
          <p:nvPr/>
        </p:nvGrpSpPr>
        <p:grpSpPr>
          <a:xfrm>
            <a:off x="5264332" y="2967467"/>
            <a:ext cx="606606" cy="494071"/>
            <a:chOff x="5364072" y="2676525"/>
            <a:chExt cx="606606" cy="494071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EF59613-B182-4A5E-8882-F16852C10132}"/>
                </a:ext>
              </a:extLst>
            </p:cNvPr>
            <p:cNvSpPr/>
            <p:nvPr/>
          </p:nvSpPr>
          <p:spPr>
            <a:xfrm rot="10800000">
              <a:off x="5562600" y="26765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9450C95-B615-4D95-A38A-C235D8912ACD}"/>
                </a:ext>
              </a:extLst>
            </p:cNvPr>
            <p:cNvSpPr/>
            <p:nvPr/>
          </p:nvSpPr>
          <p:spPr>
            <a:xfrm rot="16200000">
              <a:off x="57150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70247C-7654-4265-9A96-347B5B3EADCB}"/>
                </a:ext>
              </a:extLst>
            </p:cNvPr>
            <p:cNvSpPr/>
            <p:nvPr/>
          </p:nvSpPr>
          <p:spPr>
            <a:xfrm rot="5400000">
              <a:off x="54102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0CEDE7-095F-4390-A4E1-DFE195C96E00}"/>
                </a:ext>
              </a:extLst>
            </p:cNvPr>
            <p:cNvSpPr/>
            <p:nvPr/>
          </p:nvSpPr>
          <p:spPr>
            <a:xfrm>
              <a:off x="5562600" y="2978331"/>
              <a:ext cx="209550" cy="1922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D638D-8D82-4018-8AF1-5B09FF2891F1}"/>
              </a:ext>
            </a:extLst>
          </p:cNvPr>
          <p:cNvSpPr/>
          <p:nvPr/>
        </p:nvSpPr>
        <p:spPr>
          <a:xfrm>
            <a:off x="5061313" y="2879442"/>
            <a:ext cx="1009650" cy="15335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Mixing Valve + </a:t>
            </a:r>
          </a:p>
          <a:p>
            <a:pPr algn="ctr"/>
            <a:r>
              <a:rPr lang="en-US" sz="1200" dirty="0"/>
              <a:t>Magic </a:t>
            </a:r>
            <a:r>
              <a:rPr lang="en-US" sz="1200" dirty="0" err="1"/>
              <a:t>Heater</a:t>
            </a:r>
            <a:r>
              <a:rPr lang="en-US" sz="1200" baseline="30000" dirty="0" err="1"/>
              <a:t>TM</a:t>
            </a:r>
            <a:endParaRPr lang="en-US" sz="1200" baseline="30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ED6F9-8531-4484-ABBF-2D4BFA6CFBB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70938" y="3270770"/>
            <a:ext cx="90200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B6C043-039D-44B2-82C0-65B8E91C5E61}"/>
              </a:ext>
            </a:extLst>
          </p:cNvPr>
          <p:cNvSpPr txBox="1"/>
          <p:nvPr/>
        </p:nvSpPr>
        <p:spPr>
          <a:xfrm>
            <a:off x="6802696" y="2951367"/>
            <a:ext cx="85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 + DWHR Inlet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FE900-700E-45E5-B8B3-D98C0D39877B}"/>
              </a:ext>
            </a:extLst>
          </p:cNvPr>
          <p:cNvCxnSpPr>
            <a:cxnSpLocks/>
          </p:cNvCxnSpPr>
          <p:nvPr/>
        </p:nvCxnSpPr>
        <p:spPr>
          <a:xfrm flipV="1">
            <a:off x="5569677" y="1373816"/>
            <a:ext cx="0" cy="1604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371A96-D6A9-421A-A7A8-BE4439ABBBE0}"/>
              </a:ext>
            </a:extLst>
          </p:cNvPr>
          <p:cNvSpPr txBox="1"/>
          <p:nvPr/>
        </p:nvSpPr>
        <p:spPr>
          <a:xfrm>
            <a:off x="5720035" y="1639808"/>
            <a:ext cx="83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Hot Water Supply at </a:t>
            </a:r>
            <a:r>
              <a:rPr lang="en-US" sz="1200" dirty="0" err="1"/>
              <a:t>Tuse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DF5261-EE4B-4144-91F5-70FC86241D7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3735977" y="5538156"/>
            <a:ext cx="384251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70BB61-7E23-4C5E-8FD7-4E1C6DC4E872}"/>
              </a:ext>
            </a:extLst>
          </p:cNvPr>
          <p:cNvSpPr txBox="1"/>
          <p:nvPr/>
        </p:nvSpPr>
        <p:spPr>
          <a:xfrm>
            <a:off x="7777771" y="5163507"/>
            <a:ext cx="106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Hot Water Return from Loop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B1A6C2-5249-4770-AADB-86885701DDD1}"/>
              </a:ext>
            </a:extLst>
          </p:cNvPr>
          <p:cNvCxnSpPr>
            <a:cxnSpLocks/>
          </p:cNvCxnSpPr>
          <p:nvPr/>
        </p:nvCxnSpPr>
        <p:spPr>
          <a:xfrm flipV="1">
            <a:off x="6321939" y="3266984"/>
            <a:ext cx="0" cy="22575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1298E-1418-4C7B-BABE-1D2C4839B7F8}"/>
              </a:ext>
            </a:extLst>
          </p:cNvPr>
          <p:cNvCxnSpPr>
            <a:cxnSpLocks/>
            <a:endCxn id="30" idx="0"/>
          </p:cNvCxnSpPr>
          <p:nvPr/>
        </p:nvCxnSpPr>
        <p:spPr>
          <a:xfrm flipV="1">
            <a:off x="5566138" y="1321907"/>
            <a:ext cx="2747488" cy="8875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1BC931-7518-48C0-AD4C-BDC2584D4869}"/>
              </a:ext>
            </a:extLst>
          </p:cNvPr>
          <p:cNvGrpSpPr/>
          <p:nvPr/>
        </p:nvGrpSpPr>
        <p:grpSpPr>
          <a:xfrm>
            <a:off x="8290766" y="1321907"/>
            <a:ext cx="45719" cy="3800475"/>
            <a:chOff x="8758609" y="1300641"/>
            <a:chExt cx="45719" cy="38004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0F6B74-1461-4C60-BCCE-1CD29A271A89}"/>
                </a:ext>
              </a:extLst>
            </p:cNvPr>
            <p:cNvSpPr/>
            <p:nvPr/>
          </p:nvSpPr>
          <p:spPr>
            <a:xfrm>
              <a:off x="8758609" y="1300641"/>
              <a:ext cx="45719" cy="380047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7030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8A2C95-6580-4757-AD6D-956168DF13F3}"/>
                </a:ext>
              </a:extLst>
            </p:cNvPr>
            <p:cNvCxnSpPr>
              <a:cxnSpLocks/>
            </p:cNvCxnSpPr>
            <p:nvPr/>
          </p:nvCxnSpPr>
          <p:spPr>
            <a:xfrm>
              <a:off x="8785279" y="1352550"/>
              <a:ext cx="0" cy="3362325"/>
            </a:xfrm>
            <a:prstGeom prst="line">
              <a:avLst/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A656940-FC5B-4C64-A237-E358AA752FDE}"/>
              </a:ext>
            </a:extLst>
          </p:cNvPr>
          <p:cNvSpPr txBox="1"/>
          <p:nvPr/>
        </p:nvSpPr>
        <p:spPr>
          <a:xfrm>
            <a:off x="797442" y="233916"/>
            <a:ext cx="27113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A6</a:t>
            </a:r>
            <a:r>
              <a:rPr lang="en-US" dirty="0"/>
              <a:t> </a:t>
            </a:r>
          </a:p>
          <a:p>
            <a:r>
              <a:rPr lang="en-US" sz="1400" dirty="0"/>
              <a:t>Basic Loop</a:t>
            </a:r>
          </a:p>
          <a:p>
            <a:r>
              <a:rPr lang="en-US" sz="1400" dirty="0"/>
              <a:t>Return to bottom of primary tank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5F8391-31DD-4BBD-A019-A946DC207709}"/>
              </a:ext>
            </a:extLst>
          </p:cNvPr>
          <p:cNvSpPr/>
          <p:nvPr/>
        </p:nvSpPr>
        <p:spPr>
          <a:xfrm>
            <a:off x="6591324" y="5296154"/>
            <a:ext cx="512704" cy="456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Pump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FF91ECF-6A47-4797-909E-6E36BA97FD69}"/>
              </a:ext>
            </a:extLst>
          </p:cNvPr>
          <p:cNvSpPr/>
          <p:nvPr/>
        </p:nvSpPr>
        <p:spPr>
          <a:xfrm>
            <a:off x="667720" y="5801564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60F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5C404B8-51BD-45BB-9555-DC64DCD95147}"/>
              </a:ext>
            </a:extLst>
          </p:cNvPr>
          <p:cNvSpPr/>
          <p:nvPr/>
        </p:nvSpPr>
        <p:spPr>
          <a:xfrm>
            <a:off x="1254255" y="5809838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80F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E5DFE35-A6FB-44E3-8FDD-1A5565563D71}"/>
              </a:ext>
            </a:extLst>
          </p:cNvPr>
          <p:cNvSpPr/>
          <p:nvPr/>
        </p:nvSpPr>
        <p:spPr>
          <a:xfrm>
            <a:off x="4548274" y="2771817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149F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D12944-841B-4103-B595-CF2738E4BCA1}"/>
              </a:ext>
            </a:extLst>
          </p:cNvPr>
          <p:cNvSpPr/>
          <p:nvPr/>
        </p:nvSpPr>
        <p:spPr>
          <a:xfrm>
            <a:off x="5720035" y="2314380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125F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EF64D6E-8B3E-478B-A001-61BD0531F42F}"/>
              </a:ext>
            </a:extLst>
          </p:cNvPr>
          <p:cNvSpPr/>
          <p:nvPr/>
        </p:nvSpPr>
        <p:spPr>
          <a:xfrm>
            <a:off x="7357028" y="2951662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60F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0A463C-1026-467D-BA3A-65B101D93B66}"/>
              </a:ext>
            </a:extLst>
          </p:cNvPr>
          <p:cNvSpPr/>
          <p:nvPr/>
        </p:nvSpPr>
        <p:spPr>
          <a:xfrm>
            <a:off x="7357028" y="3378974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80F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A30790C-56C6-4ABA-A077-1FBD950ABFE8}"/>
              </a:ext>
            </a:extLst>
          </p:cNvPr>
          <p:cNvSpPr/>
          <p:nvPr/>
        </p:nvSpPr>
        <p:spPr>
          <a:xfrm>
            <a:off x="7708209" y="4773802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120F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B3A364-268F-403D-94EC-A6F9C4D6A909}"/>
              </a:ext>
            </a:extLst>
          </p:cNvPr>
          <p:cNvSpPr txBox="1"/>
          <p:nvPr/>
        </p:nvSpPr>
        <p:spPr>
          <a:xfrm>
            <a:off x="2534184" y="6184305"/>
            <a:ext cx="149337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 to mix these at appropriate node.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at lowest node in this case.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760306-D1E2-457D-AC5E-2A6DC5B2062C}"/>
              </a:ext>
            </a:extLst>
          </p:cNvPr>
          <p:cNvCxnSpPr>
            <a:stCxn id="50" idx="0"/>
            <a:endCxn id="35" idx="1"/>
          </p:cNvCxnSpPr>
          <p:nvPr/>
        </p:nvCxnSpPr>
        <p:spPr>
          <a:xfrm flipH="1" flipV="1">
            <a:off x="2299064" y="5538156"/>
            <a:ext cx="981808" cy="6461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9BB58-D447-419B-99BA-D2708DA387EF}"/>
              </a:ext>
            </a:extLst>
          </p:cNvPr>
          <p:cNvCxnSpPr>
            <a:cxnSpLocks/>
            <a:stCxn id="50" idx="0"/>
            <a:endCxn id="35" idx="3"/>
          </p:cNvCxnSpPr>
          <p:nvPr/>
        </p:nvCxnSpPr>
        <p:spPr>
          <a:xfrm flipV="1">
            <a:off x="3280872" y="5538156"/>
            <a:ext cx="455105" cy="6461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EDF8CD-0D89-4EBD-AA2D-BB6F26B4B8B7}"/>
              </a:ext>
            </a:extLst>
          </p:cNvPr>
          <p:cNvCxnSpPr>
            <a:cxnSpLocks/>
          </p:cNvCxnSpPr>
          <p:nvPr/>
        </p:nvCxnSpPr>
        <p:spPr>
          <a:xfrm>
            <a:off x="8793129" y="1499191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E7F77A-DBF2-450D-92F1-A79FD84EB2D7}"/>
              </a:ext>
            </a:extLst>
          </p:cNvPr>
          <p:cNvCxnSpPr>
            <a:cxnSpLocks/>
          </p:cNvCxnSpPr>
          <p:nvPr/>
        </p:nvCxnSpPr>
        <p:spPr>
          <a:xfrm>
            <a:off x="8793129" y="1715387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1D9733-A94D-4908-A56C-538A74BF7020}"/>
              </a:ext>
            </a:extLst>
          </p:cNvPr>
          <p:cNvCxnSpPr>
            <a:cxnSpLocks/>
          </p:cNvCxnSpPr>
          <p:nvPr/>
        </p:nvCxnSpPr>
        <p:spPr>
          <a:xfrm>
            <a:off x="8793128" y="1919941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0723D0-D889-493F-A1E5-02EF98E1A28D}"/>
              </a:ext>
            </a:extLst>
          </p:cNvPr>
          <p:cNvCxnSpPr>
            <a:cxnSpLocks/>
          </p:cNvCxnSpPr>
          <p:nvPr/>
        </p:nvCxnSpPr>
        <p:spPr>
          <a:xfrm>
            <a:off x="8793128" y="1499191"/>
            <a:ext cx="0" cy="463782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AF95B2-1C2F-434F-8EBE-6B0B6D29303A}"/>
              </a:ext>
            </a:extLst>
          </p:cNvPr>
          <p:cNvCxnSpPr>
            <a:cxnSpLocks/>
          </p:cNvCxnSpPr>
          <p:nvPr/>
        </p:nvCxnSpPr>
        <p:spPr>
          <a:xfrm flipH="1">
            <a:off x="8336486" y="1651591"/>
            <a:ext cx="456642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2ED7E4-04E9-4649-964A-8FF4D8096842}"/>
              </a:ext>
            </a:extLst>
          </p:cNvPr>
          <p:cNvSpPr txBox="1"/>
          <p:nvPr/>
        </p:nvSpPr>
        <p:spPr>
          <a:xfrm>
            <a:off x="8793128" y="1179161"/>
            <a:ext cx="83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Draws</a:t>
            </a:r>
          </a:p>
        </p:txBody>
      </p:sp>
    </p:spTree>
    <p:extLst>
      <p:ext uri="{BB962C8B-B14F-4D97-AF65-F5344CB8AC3E}">
        <p14:creationId xmlns:p14="http://schemas.microsoft.com/office/powerpoint/2010/main" val="212076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121E6BC-F38F-4367-BB31-32A2AEF0CC66}"/>
              </a:ext>
            </a:extLst>
          </p:cNvPr>
          <p:cNvSpPr/>
          <p:nvPr/>
        </p:nvSpPr>
        <p:spPr>
          <a:xfrm>
            <a:off x="2299064" y="5381897"/>
            <a:ext cx="1436913" cy="3125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B4D25-CA98-4558-A535-F3009B9758EC}"/>
              </a:ext>
            </a:extLst>
          </p:cNvPr>
          <p:cNvSpPr/>
          <p:nvPr/>
        </p:nvSpPr>
        <p:spPr>
          <a:xfrm>
            <a:off x="2299064" y="2978331"/>
            <a:ext cx="1436914" cy="2743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Primary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/>
              <a:t>Tank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E74E72-F31A-4C8D-BD68-631A6C65CC7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27017" y="5530752"/>
            <a:ext cx="1672047" cy="74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1AD787-0FE1-4EB1-B60E-9A3CB16E5B37}"/>
              </a:ext>
            </a:extLst>
          </p:cNvPr>
          <p:cNvSpPr txBox="1"/>
          <p:nvPr/>
        </p:nvSpPr>
        <p:spPr>
          <a:xfrm>
            <a:off x="667720" y="5524565"/>
            <a:ext cx="152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 + DWHR Inlet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107F47-9106-4687-82D2-0EC772CFDFA4}"/>
              </a:ext>
            </a:extLst>
          </p:cNvPr>
          <p:cNvCxnSpPr/>
          <p:nvPr/>
        </p:nvCxnSpPr>
        <p:spPr>
          <a:xfrm>
            <a:off x="3735978" y="3276872"/>
            <a:ext cx="152835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9F136B-8105-4A02-8948-2833CF029A56}"/>
              </a:ext>
            </a:extLst>
          </p:cNvPr>
          <p:cNvSpPr txBox="1"/>
          <p:nvPr/>
        </p:nvSpPr>
        <p:spPr>
          <a:xfrm>
            <a:off x="3836532" y="2801094"/>
            <a:ext cx="89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Primary </a:t>
            </a:r>
          </a:p>
          <a:p>
            <a:r>
              <a:rPr lang="en-US" sz="1200" dirty="0"/>
              <a:t>Hot Outlet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549187-6DE0-4353-9210-88BB27EA3AE5}"/>
              </a:ext>
            </a:extLst>
          </p:cNvPr>
          <p:cNvGrpSpPr/>
          <p:nvPr/>
        </p:nvGrpSpPr>
        <p:grpSpPr>
          <a:xfrm>
            <a:off x="5264332" y="2967467"/>
            <a:ext cx="606606" cy="494071"/>
            <a:chOff x="5364072" y="2676525"/>
            <a:chExt cx="606606" cy="494071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EF59613-B182-4A5E-8882-F16852C10132}"/>
                </a:ext>
              </a:extLst>
            </p:cNvPr>
            <p:cNvSpPr/>
            <p:nvPr/>
          </p:nvSpPr>
          <p:spPr>
            <a:xfrm rot="10800000">
              <a:off x="5562600" y="26765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9450C95-B615-4D95-A38A-C235D8912ACD}"/>
                </a:ext>
              </a:extLst>
            </p:cNvPr>
            <p:cNvSpPr/>
            <p:nvPr/>
          </p:nvSpPr>
          <p:spPr>
            <a:xfrm rot="16200000">
              <a:off x="57150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70247C-7654-4265-9A96-347B5B3EADCB}"/>
                </a:ext>
              </a:extLst>
            </p:cNvPr>
            <p:cNvSpPr/>
            <p:nvPr/>
          </p:nvSpPr>
          <p:spPr>
            <a:xfrm rot="5400000">
              <a:off x="54102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0CEDE7-095F-4390-A4E1-DFE195C96E00}"/>
                </a:ext>
              </a:extLst>
            </p:cNvPr>
            <p:cNvSpPr/>
            <p:nvPr/>
          </p:nvSpPr>
          <p:spPr>
            <a:xfrm>
              <a:off x="5562600" y="2978331"/>
              <a:ext cx="209550" cy="1922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D638D-8D82-4018-8AF1-5B09FF2891F1}"/>
              </a:ext>
            </a:extLst>
          </p:cNvPr>
          <p:cNvSpPr/>
          <p:nvPr/>
        </p:nvSpPr>
        <p:spPr>
          <a:xfrm>
            <a:off x="5061313" y="2879442"/>
            <a:ext cx="1009650" cy="15335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Mixing Valve + </a:t>
            </a:r>
          </a:p>
          <a:p>
            <a:pPr algn="ctr"/>
            <a:r>
              <a:rPr lang="en-US" sz="1200" dirty="0"/>
              <a:t>Magic </a:t>
            </a:r>
            <a:r>
              <a:rPr lang="en-US" sz="1200" dirty="0" err="1"/>
              <a:t>Heater</a:t>
            </a:r>
            <a:r>
              <a:rPr lang="en-US" sz="1200" baseline="30000" dirty="0" err="1"/>
              <a:t>TM</a:t>
            </a:r>
            <a:endParaRPr lang="en-US" sz="1200" baseline="30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ED6F9-8531-4484-ABBF-2D4BFA6CFBB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70938" y="3270770"/>
            <a:ext cx="90200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B6C043-039D-44B2-82C0-65B8E91C5E61}"/>
              </a:ext>
            </a:extLst>
          </p:cNvPr>
          <p:cNvSpPr txBox="1"/>
          <p:nvPr/>
        </p:nvSpPr>
        <p:spPr>
          <a:xfrm>
            <a:off x="6802696" y="2951367"/>
            <a:ext cx="85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 + DWHR Inlet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FE900-700E-45E5-B8B3-D98C0D39877B}"/>
              </a:ext>
            </a:extLst>
          </p:cNvPr>
          <p:cNvCxnSpPr>
            <a:cxnSpLocks/>
          </p:cNvCxnSpPr>
          <p:nvPr/>
        </p:nvCxnSpPr>
        <p:spPr>
          <a:xfrm flipV="1">
            <a:off x="5569677" y="1373816"/>
            <a:ext cx="0" cy="1604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371A96-D6A9-421A-A7A8-BE4439ABBBE0}"/>
              </a:ext>
            </a:extLst>
          </p:cNvPr>
          <p:cNvSpPr txBox="1"/>
          <p:nvPr/>
        </p:nvSpPr>
        <p:spPr>
          <a:xfrm>
            <a:off x="5696623" y="1767842"/>
            <a:ext cx="1308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Hot Water (HWC) </a:t>
            </a:r>
          </a:p>
          <a:p>
            <a:r>
              <a:rPr lang="en-US" sz="1200" dirty="0"/>
              <a:t>Supply at </a:t>
            </a:r>
            <a:r>
              <a:rPr lang="en-US" sz="1200" dirty="0" err="1"/>
              <a:t>Tuse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DF5261-EE4B-4144-91F5-70FC86241D7D}"/>
              </a:ext>
            </a:extLst>
          </p:cNvPr>
          <p:cNvCxnSpPr>
            <a:cxnSpLocks/>
          </p:cNvCxnSpPr>
          <p:nvPr/>
        </p:nvCxnSpPr>
        <p:spPr>
          <a:xfrm flipH="1" flipV="1">
            <a:off x="4548274" y="5524565"/>
            <a:ext cx="3030221" cy="13591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70BB61-7E23-4C5E-8FD7-4E1C6DC4E872}"/>
              </a:ext>
            </a:extLst>
          </p:cNvPr>
          <p:cNvSpPr txBox="1"/>
          <p:nvPr/>
        </p:nvSpPr>
        <p:spPr>
          <a:xfrm>
            <a:off x="7777771" y="5163507"/>
            <a:ext cx="106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Hot Water (HWC) Return from Loop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B1A6C2-5249-4770-AADB-86885701DDD1}"/>
              </a:ext>
            </a:extLst>
          </p:cNvPr>
          <p:cNvCxnSpPr>
            <a:cxnSpLocks/>
          </p:cNvCxnSpPr>
          <p:nvPr/>
        </p:nvCxnSpPr>
        <p:spPr>
          <a:xfrm flipV="1">
            <a:off x="6321939" y="3266984"/>
            <a:ext cx="0" cy="22575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1298E-1418-4C7B-BABE-1D2C4839B7F8}"/>
              </a:ext>
            </a:extLst>
          </p:cNvPr>
          <p:cNvCxnSpPr>
            <a:cxnSpLocks/>
            <a:endCxn id="30" idx="0"/>
          </p:cNvCxnSpPr>
          <p:nvPr/>
        </p:nvCxnSpPr>
        <p:spPr>
          <a:xfrm flipV="1">
            <a:off x="5566138" y="1321907"/>
            <a:ext cx="2747488" cy="8875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1BC931-7518-48C0-AD4C-BDC2584D4869}"/>
              </a:ext>
            </a:extLst>
          </p:cNvPr>
          <p:cNvGrpSpPr/>
          <p:nvPr/>
        </p:nvGrpSpPr>
        <p:grpSpPr>
          <a:xfrm>
            <a:off x="8290766" y="1321907"/>
            <a:ext cx="45719" cy="3800475"/>
            <a:chOff x="8758609" y="1300641"/>
            <a:chExt cx="45719" cy="38004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0F6B74-1461-4C60-BCCE-1CD29A271A89}"/>
                </a:ext>
              </a:extLst>
            </p:cNvPr>
            <p:cNvSpPr/>
            <p:nvPr/>
          </p:nvSpPr>
          <p:spPr>
            <a:xfrm>
              <a:off x="8758609" y="1300641"/>
              <a:ext cx="45719" cy="380047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7030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8A2C95-6580-4757-AD6D-956168DF13F3}"/>
                </a:ext>
              </a:extLst>
            </p:cNvPr>
            <p:cNvCxnSpPr>
              <a:cxnSpLocks/>
            </p:cNvCxnSpPr>
            <p:nvPr/>
          </p:nvCxnSpPr>
          <p:spPr>
            <a:xfrm>
              <a:off x="8785279" y="1352550"/>
              <a:ext cx="0" cy="3362325"/>
            </a:xfrm>
            <a:prstGeom prst="line">
              <a:avLst/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A656940-FC5B-4C64-A237-E358AA752FDE}"/>
              </a:ext>
            </a:extLst>
          </p:cNvPr>
          <p:cNvSpPr txBox="1"/>
          <p:nvPr/>
        </p:nvSpPr>
        <p:spPr>
          <a:xfrm>
            <a:off x="797442" y="233916"/>
            <a:ext cx="27113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A7</a:t>
            </a:r>
            <a:endParaRPr lang="en-US" dirty="0"/>
          </a:p>
          <a:p>
            <a:r>
              <a:rPr lang="en-US" sz="1400" dirty="0"/>
              <a:t>Basic Loop</a:t>
            </a:r>
          </a:p>
          <a:p>
            <a:r>
              <a:rPr lang="en-US" sz="1400" dirty="0"/>
              <a:t>Return to middle of primary tank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5F8391-31DD-4BBD-A019-A946DC207709}"/>
              </a:ext>
            </a:extLst>
          </p:cNvPr>
          <p:cNvSpPr/>
          <p:nvPr/>
        </p:nvSpPr>
        <p:spPr>
          <a:xfrm>
            <a:off x="6591324" y="5296154"/>
            <a:ext cx="512704" cy="456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Pump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FF91ECF-6A47-4797-909E-6E36BA97FD69}"/>
              </a:ext>
            </a:extLst>
          </p:cNvPr>
          <p:cNvSpPr/>
          <p:nvPr/>
        </p:nvSpPr>
        <p:spPr>
          <a:xfrm>
            <a:off x="667720" y="5801564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60F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5C404B8-51BD-45BB-9555-DC64DCD95147}"/>
              </a:ext>
            </a:extLst>
          </p:cNvPr>
          <p:cNvSpPr/>
          <p:nvPr/>
        </p:nvSpPr>
        <p:spPr>
          <a:xfrm>
            <a:off x="1254255" y="5809838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80F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E5DFE35-A6FB-44E3-8FDD-1A5565563D71}"/>
              </a:ext>
            </a:extLst>
          </p:cNvPr>
          <p:cNvSpPr/>
          <p:nvPr/>
        </p:nvSpPr>
        <p:spPr>
          <a:xfrm>
            <a:off x="4548274" y="2771817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149F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D12944-841B-4103-B595-CF2738E4BCA1}"/>
              </a:ext>
            </a:extLst>
          </p:cNvPr>
          <p:cNvSpPr/>
          <p:nvPr/>
        </p:nvSpPr>
        <p:spPr>
          <a:xfrm>
            <a:off x="5720035" y="2314380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125F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EF64D6E-8B3E-478B-A001-61BD0531F42F}"/>
              </a:ext>
            </a:extLst>
          </p:cNvPr>
          <p:cNvSpPr/>
          <p:nvPr/>
        </p:nvSpPr>
        <p:spPr>
          <a:xfrm>
            <a:off x="7357028" y="2951662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60F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0A463C-1026-467D-BA3A-65B101D93B66}"/>
              </a:ext>
            </a:extLst>
          </p:cNvPr>
          <p:cNvSpPr/>
          <p:nvPr/>
        </p:nvSpPr>
        <p:spPr>
          <a:xfrm>
            <a:off x="7357028" y="3378974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80F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A30790C-56C6-4ABA-A077-1FBD950ABFE8}"/>
              </a:ext>
            </a:extLst>
          </p:cNvPr>
          <p:cNvSpPr/>
          <p:nvPr/>
        </p:nvSpPr>
        <p:spPr>
          <a:xfrm>
            <a:off x="7708209" y="4773802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120F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B3A364-268F-403D-94EC-A6F9C4D6A909}"/>
              </a:ext>
            </a:extLst>
          </p:cNvPr>
          <p:cNvSpPr txBox="1"/>
          <p:nvPr/>
        </p:nvSpPr>
        <p:spPr>
          <a:xfrm>
            <a:off x="2534184" y="6184305"/>
            <a:ext cx="1493376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 to mix these at appropriate node. Cold inlet at bottom node. Hot water return to a middle node.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760306-D1E2-457D-AC5E-2A6DC5B2062C}"/>
              </a:ext>
            </a:extLst>
          </p:cNvPr>
          <p:cNvCxnSpPr>
            <a:stCxn id="50" idx="0"/>
            <a:endCxn id="35" idx="1"/>
          </p:cNvCxnSpPr>
          <p:nvPr/>
        </p:nvCxnSpPr>
        <p:spPr>
          <a:xfrm flipH="1" flipV="1">
            <a:off x="2299064" y="5538156"/>
            <a:ext cx="981808" cy="6461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9BB58-D447-419B-99BA-D2708DA387EF}"/>
              </a:ext>
            </a:extLst>
          </p:cNvPr>
          <p:cNvCxnSpPr>
            <a:cxnSpLocks/>
            <a:stCxn id="50" idx="0"/>
            <a:endCxn id="4" idx="3"/>
          </p:cNvCxnSpPr>
          <p:nvPr/>
        </p:nvCxnSpPr>
        <p:spPr>
          <a:xfrm flipV="1">
            <a:off x="3280872" y="4349931"/>
            <a:ext cx="455106" cy="18343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EDF8CD-0D89-4EBD-AA2D-BB6F26B4B8B7}"/>
              </a:ext>
            </a:extLst>
          </p:cNvPr>
          <p:cNvCxnSpPr>
            <a:cxnSpLocks/>
          </p:cNvCxnSpPr>
          <p:nvPr/>
        </p:nvCxnSpPr>
        <p:spPr>
          <a:xfrm>
            <a:off x="8793129" y="1499191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E7F77A-DBF2-450D-92F1-A79FD84EB2D7}"/>
              </a:ext>
            </a:extLst>
          </p:cNvPr>
          <p:cNvCxnSpPr>
            <a:cxnSpLocks/>
          </p:cNvCxnSpPr>
          <p:nvPr/>
        </p:nvCxnSpPr>
        <p:spPr>
          <a:xfrm>
            <a:off x="8793129" y="1715387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1D9733-A94D-4908-A56C-538A74BF7020}"/>
              </a:ext>
            </a:extLst>
          </p:cNvPr>
          <p:cNvCxnSpPr>
            <a:cxnSpLocks/>
          </p:cNvCxnSpPr>
          <p:nvPr/>
        </p:nvCxnSpPr>
        <p:spPr>
          <a:xfrm>
            <a:off x="8793128" y="1919941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0723D0-D889-493F-A1E5-02EF98E1A28D}"/>
              </a:ext>
            </a:extLst>
          </p:cNvPr>
          <p:cNvCxnSpPr>
            <a:cxnSpLocks/>
          </p:cNvCxnSpPr>
          <p:nvPr/>
        </p:nvCxnSpPr>
        <p:spPr>
          <a:xfrm>
            <a:off x="8793128" y="1499191"/>
            <a:ext cx="0" cy="463782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AF95B2-1C2F-434F-8EBE-6B0B6D29303A}"/>
              </a:ext>
            </a:extLst>
          </p:cNvPr>
          <p:cNvCxnSpPr>
            <a:cxnSpLocks/>
          </p:cNvCxnSpPr>
          <p:nvPr/>
        </p:nvCxnSpPr>
        <p:spPr>
          <a:xfrm flipH="1">
            <a:off x="8336486" y="1651591"/>
            <a:ext cx="456642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2ED7E4-04E9-4649-964A-8FF4D8096842}"/>
              </a:ext>
            </a:extLst>
          </p:cNvPr>
          <p:cNvSpPr txBox="1"/>
          <p:nvPr/>
        </p:nvSpPr>
        <p:spPr>
          <a:xfrm>
            <a:off x="8793128" y="1179161"/>
            <a:ext cx="83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Draws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7707AA-35CF-4141-8AC4-EECF9889BCC6}"/>
              </a:ext>
            </a:extLst>
          </p:cNvPr>
          <p:cNvCxnSpPr>
            <a:endCxn id="4" idx="3"/>
          </p:cNvCxnSpPr>
          <p:nvPr/>
        </p:nvCxnSpPr>
        <p:spPr>
          <a:xfrm rot="16200000" flipV="1">
            <a:off x="3548014" y="4537896"/>
            <a:ext cx="1188225" cy="81229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3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55DF24F-0856-4C94-98FF-533F36FB3379}"/>
              </a:ext>
            </a:extLst>
          </p:cNvPr>
          <p:cNvSpPr/>
          <p:nvPr/>
        </p:nvSpPr>
        <p:spPr>
          <a:xfrm>
            <a:off x="2294837" y="3147585"/>
            <a:ext cx="1436913" cy="3125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21E6BC-F38F-4367-BB31-32A2AEF0CC66}"/>
              </a:ext>
            </a:extLst>
          </p:cNvPr>
          <p:cNvSpPr/>
          <p:nvPr/>
        </p:nvSpPr>
        <p:spPr>
          <a:xfrm>
            <a:off x="2299064" y="5381897"/>
            <a:ext cx="1436913" cy="3125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B4D25-CA98-4558-A535-F3009B9758EC}"/>
              </a:ext>
            </a:extLst>
          </p:cNvPr>
          <p:cNvSpPr/>
          <p:nvPr/>
        </p:nvSpPr>
        <p:spPr>
          <a:xfrm>
            <a:off x="2299064" y="3147585"/>
            <a:ext cx="1436914" cy="257394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Primary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/>
              <a:t>Tank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E74E72-F31A-4C8D-BD68-631A6C65CC7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27017" y="5530752"/>
            <a:ext cx="1672047" cy="74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1AD787-0FE1-4EB1-B60E-9A3CB16E5B37}"/>
              </a:ext>
            </a:extLst>
          </p:cNvPr>
          <p:cNvSpPr txBox="1"/>
          <p:nvPr/>
        </p:nvSpPr>
        <p:spPr>
          <a:xfrm>
            <a:off x="667720" y="5524565"/>
            <a:ext cx="152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 + DWHR Inlet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107F47-9106-4687-82D2-0EC772CFDFA4}"/>
              </a:ext>
            </a:extLst>
          </p:cNvPr>
          <p:cNvCxnSpPr/>
          <p:nvPr/>
        </p:nvCxnSpPr>
        <p:spPr>
          <a:xfrm>
            <a:off x="3735978" y="3276872"/>
            <a:ext cx="152835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9F136B-8105-4A02-8948-2833CF029A56}"/>
              </a:ext>
            </a:extLst>
          </p:cNvPr>
          <p:cNvSpPr txBox="1"/>
          <p:nvPr/>
        </p:nvSpPr>
        <p:spPr>
          <a:xfrm>
            <a:off x="3836532" y="2801094"/>
            <a:ext cx="89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Primary </a:t>
            </a:r>
          </a:p>
          <a:p>
            <a:r>
              <a:rPr lang="en-US" sz="1200" dirty="0"/>
              <a:t>Hot Outlet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549187-6DE0-4353-9210-88BB27EA3AE5}"/>
              </a:ext>
            </a:extLst>
          </p:cNvPr>
          <p:cNvGrpSpPr/>
          <p:nvPr/>
        </p:nvGrpSpPr>
        <p:grpSpPr>
          <a:xfrm>
            <a:off x="5264332" y="2967467"/>
            <a:ext cx="606606" cy="494071"/>
            <a:chOff x="5364072" y="2676525"/>
            <a:chExt cx="606606" cy="494071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EF59613-B182-4A5E-8882-F16852C10132}"/>
                </a:ext>
              </a:extLst>
            </p:cNvPr>
            <p:cNvSpPr/>
            <p:nvPr/>
          </p:nvSpPr>
          <p:spPr>
            <a:xfrm rot="10800000">
              <a:off x="5562600" y="26765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9450C95-B615-4D95-A38A-C235D8912ACD}"/>
                </a:ext>
              </a:extLst>
            </p:cNvPr>
            <p:cNvSpPr/>
            <p:nvPr/>
          </p:nvSpPr>
          <p:spPr>
            <a:xfrm rot="16200000">
              <a:off x="57150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70247C-7654-4265-9A96-347B5B3EADCB}"/>
                </a:ext>
              </a:extLst>
            </p:cNvPr>
            <p:cNvSpPr/>
            <p:nvPr/>
          </p:nvSpPr>
          <p:spPr>
            <a:xfrm rot="5400000">
              <a:off x="54102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0CEDE7-095F-4390-A4E1-DFE195C96E00}"/>
                </a:ext>
              </a:extLst>
            </p:cNvPr>
            <p:cNvSpPr/>
            <p:nvPr/>
          </p:nvSpPr>
          <p:spPr>
            <a:xfrm>
              <a:off x="5562600" y="2978331"/>
              <a:ext cx="209550" cy="1922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D638D-8D82-4018-8AF1-5B09FF2891F1}"/>
              </a:ext>
            </a:extLst>
          </p:cNvPr>
          <p:cNvSpPr/>
          <p:nvPr/>
        </p:nvSpPr>
        <p:spPr>
          <a:xfrm>
            <a:off x="5061313" y="2879442"/>
            <a:ext cx="1009650" cy="15335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Mixing Valve + </a:t>
            </a:r>
          </a:p>
          <a:p>
            <a:pPr algn="ctr"/>
            <a:r>
              <a:rPr lang="en-US" sz="1200" dirty="0"/>
              <a:t>Magic </a:t>
            </a:r>
            <a:r>
              <a:rPr lang="en-US" sz="1200" dirty="0" err="1"/>
              <a:t>Heater</a:t>
            </a:r>
            <a:r>
              <a:rPr lang="en-US" sz="1200" baseline="30000" dirty="0" err="1"/>
              <a:t>TM</a:t>
            </a:r>
            <a:endParaRPr lang="en-US" sz="1200" baseline="30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ED6F9-8531-4484-ABBF-2D4BFA6CFBB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70938" y="3270770"/>
            <a:ext cx="90200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B6C043-039D-44B2-82C0-65B8E91C5E61}"/>
              </a:ext>
            </a:extLst>
          </p:cNvPr>
          <p:cNvSpPr txBox="1"/>
          <p:nvPr/>
        </p:nvSpPr>
        <p:spPr>
          <a:xfrm>
            <a:off x="6802696" y="2951367"/>
            <a:ext cx="85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 + DWHR Inlet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FE900-700E-45E5-B8B3-D98C0D39877B}"/>
              </a:ext>
            </a:extLst>
          </p:cNvPr>
          <p:cNvCxnSpPr>
            <a:cxnSpLocks/>
          </p:cNvCxnSpPr>
          <p:nvPr/>
        </p:nvCxnSpPr>
        <p:spPr>
          <a:xfrm flipV="1">
            <a:off x="5569677" y="1373816"/>
            <a:ext cx="0" cy="1604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371A96-D6A9-421A-A7A8-BE4439ABBBE0}"/>
              </a:ext>
            </a:extLst>
          </p:cNvPr>
          <p:cNvSpPr txBox="1"/>
          <p:nvPr/>
        </p:nvSpPr>
        <p:spPr>
          <a:xfrm>
            <a:off x="5696623" y="1767842"/>
            <a:ext cx="1308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Hot Water (HWC) </a:t>
            </a:r>
          </a:p>
          <a:p>
            <a:r>
              <a:rPr lang="en-US" sz="1200" dirty="0"/>
              <a:t>Supply at </a:t>
            </a:r>
            <a:r>
              <a:rPr lang="en-US" sz="1200" dirty="0" err="1"/>
              <a:t>Tuse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DF5261-EE4B-4144-91F5-70FC86241D7D}"/>
              </a:ext>
            </a:extLst>
          </p:cNvPr>
          <p:cNvCxnSpPr>
            <a:cxnSpLocks/>
          </p:cNvCxnSpPr>
          <p:nvPr/>
        </p:nvCxnSpPr>
        <p:spPr>
          <a:xfrm flipH="1" flipV="1">
            <a:off x="4548274" y="5524565"/>
            <a:ext cx="3030221" cy="13591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70BB61-7E23-4C5E-8FD7-4E1C6DC4E872}"/>
              </a:ext>
            </a:extLst>
          </p:cNvPr>
          <p:cNvSpPr txBox="1"/>
          <p:nvPr/>
        </p:nvSpPr>
        <p:spPr>
          <a:xfrm>
            <a:off x="7777771" y="5163507"/>
            <a:ext cx="106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Hot Water (HWC) Return from Loop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B1A6C2-5249-4770-AADB-86885701DDD1}"/>
              </a:ext>
            </a:extLst>
          </p:cNvPr>
          <p:cNvCxnSpPr>
            <a:cxnSpLocks/>
          </p:cNvCxnSpPr>
          <p:nvPr/>
        </p:nvCxnSpPr>
        <p:spPr>
          <a:xfrm flipV="1">
            <a:off x="6321939" y="3266984"/>
            <a:ext cx="0" cy="22575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1298E-1418-4C7B-BABE-1D2C4839B7F8}"/>
              </a:ext>
            </a:extLst>
          </p:cNvPr>
          <p:cNvCxnSpPr>
            <a:cxnSpLocks/>
            <a:endCxn id="30" idx="0"/>
          </p:cNvCxnSpPr>
          <p:nvPr/>
        </p:nvCxnSpPr>
        <p:spPr>
          <a:xfrm flipV="1">
            <a:off x="5566138" y="1321907"/>
            <a:ext cx="2747488" cy="8875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1BC931-7518-48C0-AD4C-BDC2584D4869}"/>
              </a:ext>
            </a:extLst>
          </p:cNvPr>
          <p:cNvGrpSpPr/>
          <p:nvPr/>
        </p:nvGrpSpPr>
        <p:grpSpPr>
          <a:xfrm>
            <a:off x="8290766" y="1321907"/>
            <a:ext cx="45719" cy="3800475"/>
            <a:chOff x="8758609" y="1300641"/>
            <a:chExt cx="45719" cy="38004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0F6B74-1461-4C60-BCCE-1CD29A271A89}"/>
                </a:ext>
              </a:extLst>
            </p:cNvPr>
            <p:cNvSpPr/>
            <p:nvPr/>
          </p:nvSpPr>
          <p:spPr>
            <a:xfrm>
              <a:off x="8758609" y="1300641"/>
              <a:ext cx="45719" cy="380047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7030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8A2C95-6580-4757-AD6D-956168DF13F3}"/>
                </a:ext>
              </a:extLst>
            </p:cNvPr>
            <p:cNvCxnSpPr>
              <a:cxnSpLocks/>
            </p:cNvCxnSpPr>
            <p:nvPr/>
          </p:nvCxnSpPr>
          <p:spPr>
            <a:xfrm>
              <a:off x="8785279" y="1352550"/>
              <a:ext cx="0" cy="3362325"/>
            </a:xfrm>
            <a:prstGeom prst="line">
              <a:avLst/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A656940-FC5B-4C64-A237-E358AA752FDE}"/>
              </a:ext>
            </a:extLst>
          </p:cNvPr>
          <p:cNvSpPr txBox="1"/>
          <p:nvPr/>
        </p:nvSpPr>
        <p:spPr>
          <a:xfrm>
            <a:off x="797442" y="233916"/>
            <a:ext cx="27113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A8</a:t>
            </a:r>
            <a:endParaRPr lang="en-US" dirty="0"/>
          </a:p>
          <a:p>
            <a:r>
              <a:rPr lang="en-US" sz="1400" dirty="0"/>
              <a:t>Basic Loop</a:t>
            </a:r>
          </a:p>
          <a:p>
            <a:r>
              <a:rPr lang="en-US" sz="1400" dirty="0"/>
              <a:t>Return to top of primary tank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5F8391-31DD-4BBD-A019-A946DC207709}"/>
              </a:ext>
            </a:extLst>
          </p:cNvPr>
          <p:cNvSpPr/>
          <p:nvPr/>
        </p:nvSpPr>
        <p:spPr>
          <a:xfrm>
            <a:off x="6591324" y="5296154"/>
            <a:ext cx="512704" cy="456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Pump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FF91ECF-6A47-4797-909E-6E36BA97FD69}"/>
              </a:ext>
            </a:extLst>
          </p:cNvPr>
          <p:cNvSpPr/>
          <p:nvPr/>
        </p:nvSpPr>
        <p:spPr>
          <a:xfrm>
            <a:off x="667720" y="5801564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60F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5C404B8-51BD-45BB-9555-DC64DCD95147}"/>
              </a:ext>
            </a:extLst>
          </p:cNvPr>
          <p:cNvSpPr/>
          <p:nvPr/>
        </p:nvSpPr>
        <p:spPr>
          <a:xfrm>
            <a:off x="1254255" y="5809838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80F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E5DFE35-A6FB-44E3-8FDD-1A5565563D71}"/>
              </a:ext>
            </a:extLst>
          </p:cNvPr>
          <p:cNvSpPr/>
          <p:nvPr/>
        </p:nvSpPr>
        <p:spPr>
          <a:xfrm>
            <a:off x="4548274" y="2771817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149F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D12944-841B-4103-B595-CF2738E4BCA1}"/>
              </a:ext>
            </a:extLst>
          </p:cNvPr>
          <p:cNvSpPr/>
          <p:nvPr/>
        </p:nvSpPr>
        <p:spPr>
          <a:xfrm>
            <a:off x="5720035" y="2314380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125F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EF64D6E-8B3E-478B-A001-61BD0531F42F}"/>
              </a:ext>
            </a:extLst>
          </p:cNvPr>
          <p:cNvSpPr/>
          <p:nvPr/>
        </p:nvSpPr>
        <p:spPr>
          <a:xfrm>
            <a:off x="7357028" y="2951662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60F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0A463C-1026-467D-BA3A-65B101D93B66}"/>
              </a:ext>
            </a:extLst>
          </p:cNvPr>
          <p:cNvSpPr/>
          <p:nvPr/>
        </p:nvSpPr>
        <p:spPr>
          <a:xfrm>
            <a:off x="7357028" y="3378974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80F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A30790C-56C6-4ABA-A077-1FBD950ABFE8}"/>
              </a:ext>
            </a:extLst>
          </p:cNvPr>
          <p:cNvSpPr/>
          <p:nvPr/>
        </p:nvSpPr>
        <p:spPr>
          <a:xfrm>
            <a:off x="7708209" y="4773802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120F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B3A364-268F-403D-94EC-A6F9C4D6A909}"/>
              </a:ext>
            </a:extLst>
          </p:cNvPr>
          <p:cNvSpPr txBox="1"/>
          <p:nvPr/>
        </p:nvSpPr>
        <p:spPr>
          <a:xfrm>
            <a:off x="2534184" y="6184305"/>
            <a:ext cx="1493376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 to mix these at appropriate node. Cold inlet at bottom node. Hot water return to a top node.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760306-D1E2-457D-AC5E-2A6DC5B2062C}"/>
              </a:ext>
            </a:extLst>
          </p:cNvPr>
          <p:cNvCxnSpPr>
            <a:stCxn id="50" idx="0"/>
            <a:endCxn id="35" idx="1"/>
          </p:cNvCxnSpPr>
          <p:nvPr/>
        </p:nvCxnSpPr>
        <p:spPr>
          <a:xfrm flipH="1" flipV="1">
            <a:off x="2299064" y="5538156"/>
            <a:ext cx="981808" cy="6461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79BB58-D447-419B-99BA-D2708DA387EF}"/>
              </a:ext>
            </a:extLst>
          </p:cNvPr>
          <p:cNvCxnSpPr>
            <a:cxnSpLocks/>
            <a:stCxn id="50" idx="0"/>
            <a:endCxn id="51" idx="3"/>
          </p:cNvCxnSpPr>
          <p:nvPr/>
        </p:nvCxnSpPr>
        <p:spPr>
          <a:xfrm flipV="1">
            <a:off x="3280872" y="3303844"/>
            <a:ext cx="450878" cy="28804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EDF8CD-0D89-4EBD-AA2D-BB6F26B4B8B7}"/>
              </a:ext>
            </a:extLst>
          </p:cNvPr>
          <p:cNvCxnSpPr>
            <a:cxnSpLocks/>
          </p:cNvCxnSpPr>
          <p:nvPr/>
        </p:nvCxnSpPr>
        <p:spPr>
          <a:xfrm>
            <a:off x="8793129" y="1499191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E7F77A-DBF2-450D-92F1-A79FD84EB2D7}"/>
              </a:ext>
            </a:extLst>
          </p:cNvPr>
          <p:cNvCxnSpPr>
            <a:cxnSpLocks/>
          </p:cNvCxnSpPr>
          <p:nvPr/>
        </p:nvCxnSpPr>
        <p:spPr>
          <a:xfrm>
            <a:off x="8793129" y="1715387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1D9733-A94D-4908-A56C-538A74BF7020}"/>
              </a:ext>
            </a:extLst>
          </p:cNvPr>
          <p:cNvCxnSpPr>
            <a:cxnSpLocks/>
          </p:cNvCxnSpPr>
          <p:nvPr/>
        </p:nvCxnSpPr>
        <p:spPr>
          <a:xfrm>
            <a:off x="8793128" y="1919941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0723D0-D889-493F-A1E5-02EF98E1A28D}"/>
              </a:ext>
            </a:extLst>
          </p:cNvPr>
          <p:cNvCxnSpPr>
            <a:cxnSpLocks/>
          </p:cNvCxnSpPr>
          <p:nvPr/>
        </p:nvCxnSpPr>
        <p:spPr>
          <a:xfrm>
            <a:off x="8793128" y="1499191"/>
            <a:ext cx="0" cy="463782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AF95B2-1C2F-434F-8EBE-6B0B6D29303A}"/>
              </a:ext>
            </a:extLst>
          </p:cNvPr>
          <p:cNvCxnSpPr>
            <a:cxnSpLocks/>
          </p:cNvCxnSpPr>
          <p:nvPr/>
        </p:nvCxnSpPr>
        <p:spPr>
          <a:xfrm flipH="1">
            <a:off x="8336486" y="1651591"/>
            <a:ext cx="456642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2ED7E4-04E9-4649-964A-8FF4D8096842}"/>
              </a:ext>
            </a:extLst>
          </p:cNvPr>
          <p:cNvSpPr txBox="1"/>
          <p:nvPr/>
        </p:nvSpPr>
        <p:spPr>
          <a:xfrm>
            <a:off x="8793128" y="1179161"/>
            <a:ext cx="83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Draws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553FB2-2609-44FC-A898-0A6AB6FAE4BC}"/>
              </a:ext>
            </a:extLst>
          </p:cNvPr>
          <p:cNvCxnSpPr>
            <a:cxnSpLocks/>
          </p:cNvCxnSpPr>
          <p:nvPr/>
        </p:nvCxnSpPr>
        <p:spPr>
          <a:xfrm flipV="1">
            <a:off x="4569540" y="3742660"/>
            <a:ext cx="0" cy="1795497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B6EC93-A70B-41F5-93B7-079B24111B92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3731750" y="3303844"/>
            <a:ext cx="837790" cy="45532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5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FE40C95-FA8F-437C-8D17-4660C2BB4C19}"/>
              </a:ext>
            </a:extLst>
          </p:cNvPr>
          <p:cNvSpPr/>
          <p:nvPr/>
        </p:nvSpPr>
        <p:spPr>
          <a:xfrm>
            <a:off x="3387746" y="5428504"/>
            <a:ext cx="919936" cy="3125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323386-320D-4FAF-8093-B4C9FDBCB82C}"/>
              </a:ext>
            </a:extLst>
          </p:cNvPr>
          <p:cNvSpPr/>
          <p:nvPr/>
        </p:nvSpPr>
        <p:spPr>
          <a:xfrm>
            <a:off x="1358514" y="2980400"/>
            <a:ext cx="1436913" cy="3125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21E6BC-F38F-4367-BB31-32A2AEF0CC66}"/>
              </a:ext>
            </a:extLst>
          </p:cNvPr>
          <p:cNvSpPr/>
          <p:nvPr/>
        </p:nvSpPr>
        <p:spPr>
          <a:xfrm>
            <a:off x="1348566" y="5381897"/>
            <a:ext cx="1436913" cy="3125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8070FD-9704-46BB-ABF6-6511AFB797CF}"/>
              </a:ext>
            </a:extLst>
          </p:cNvPr>
          <p:cNvSpPr/>
          <p:nvPr/>
        </p:nvSpPr>
        <p:spPr>
          <a:xfrm>
            <a:off x="3377363" y="3005250"/>
            <a:ext cx="919935" cy="2743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Swing</a:t>
            </a:r>
          </a:p>
          <a:p>
            <a:pPr algn="ctr"/>
            <a:r>
              <a:rPr lang="en-US" sz="1400" b="1" dirty="0"/>
              <a:t>Tank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B4D25-CA98-4558-A535-F3009B9758EC}"/>
              </a:ext>
            </a:extLst>
          </p:cNvPr>
          <p:cNvSpPr/>
          <p:nvPr/>
        </p:nvSpPr>
        <p:spPr>
          <a:xfrm>
            <a:off x="1348566" y="2978331"/>
            <a:ext cx="1436914" cy="2743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Primary </a:t>
            </a:r>
          </a:p>
          <a:p>
            <a:pPr algn="ctr"/>
            <a:r>
              <a:rPr lang="en-US" sz="1400" b="1" dirty="0"/>
              <a:t>Storage</a:t>
            </a:r>
          </a:p>
          <a:p>
            <a:pPr algn="ctr"/>
            <a:r>
              <a:rPr lang="en-US" sz="1400" b="1" dirty="0"/>
              <a:t>Tank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E74E72-F31A-4C8D-BD68-631A6C65CC7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73768" y="5538156"/>
            <a:ext cx="67479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107F47-9106-4687-82D2-0EC772CFDFA4}"/>
              </a:ext>
            </a:extLst>
          </p:cNvPr>
          <p:cNvCxnSpPr>
            <a:cxnSpLocks/>
          </p:cNvCxnSpPr>
          <p:nvPr/>
        </p:nvCxnSpPr>
        <p:spPr>
          <a:xfrm>
            <a:off x="4297298" y="3276872"/>
            <a:ext cx="96703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9F136B-8105-4A02-8948-2833CF029A56}"/>
              </a:ext>
            </a:extLst>
          </p:cNvPr>
          <p:cNvSpPr txBox="1"/>
          <p:nvPr/>
        </p:nvSpPr>
        <p:spPr>
          <a:xfrm>
            <a:off x="2697330" y="2144391"/>
            <a:ext cx="89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Primary </a:t>
            </a:r>
          </a:p>
          <a:p>
            <a:r>
              <a:rPr lang="en-US" sz="1200" dirty="0"/>
              <a:t>Hot Outlet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549187-6DE0-4353-9210-88BB27EA3AE5}"/>
              </a:ext>
            </a:extLst>
          </p:cNvPr>
          <p:cNvGrpSpPr/>
          <p:nvPr/>
        </p:nvGrpSpPr>
        <p:grpSpPr>
          <a:xfrm>
            <a:off x="5264332" y="2967467"/>
            <a:ext cx="606606" cy="494071"/>
            <a:chOff x="5364072" y="2676525"/>
            <a:chExt cx="606606" cy="494071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EF59613-B182-4A5E-8882-F16852C10132}"/>
                </a:ext>
              </a:extLst>
            </p:cNvPr>
            <p:cNvSpPr/>
            <p:nvPr/>
          </p:nvSpPr>
          <p:spPr>
            <a:xfrm rot="10800000">
              <a:off x="5562600" y="26765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9450C95-B615-4D95-A38A-C235D8912ACD}"/>
                </a:ext>
              </a:extLst>
            </p:cNvPr>
            <p:cNvSpPr/>
            <p:nvPr/>
          </p:nvSpPr>
          <p:spPr>
            <a:xfrm rot="16200000">
              <a:off x="57150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70247C-7654-4265-9A96-347B5B3EADCB}"/>
                </a:ext>
              </a:extLst>
            </p:cNvPr>
            <p:cNvSpPr/>
            <p:nvPr/>
          </p:nvSpPr>
          <p:spPr>
            <a:xfrm rot="5400000">
              <a:off x="5410200" y="2828925"/>
              <a:ext cx="209550" cy="30180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0CEDE7-095F-4390-A4E1-DFE195C96E00}"/>
                </a:ext>
              </a:extLst>
            </p:cNvPr>
            <p:cNvSpPr/>
            <p:nvPr/>
          </p:nvSpPr>
          <p:spPr>
            <a:xfrm>
              <a:off x="5562600" y="2978331"/>
              <a:ext cx="209550" cy="1922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D638D-8D82-4018-8AF1-5B09FF2891F1}"/>
              </a:ext>
            </a:extLst>
          </p:cNvPr>
          <p:cNvSpPr/>
          <p:nvPr/>
        </p:nvSpPr>
        <p:spPr>
          <a:xfrm>
            <a:off x="5061313" y="2879442"/>
            <a:ext cx="1009650" cy="15335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Mixing Valve + </a:t>
            </a:r>
          </a:p>
          <a:p>
            <a:pPr algn="ctr"/>
            <a:r>
              <a:rPr lang="en-US" sz="1200" dirty="0"/>
              <a:t>Magic </a:t>
            </a:r>
            <a:r>
              <a:rPr lang="en-US" sz="1200" dirty="0" err="1"/>
              <a:t>Heater</a:t>
            </a:r>
            <a:r>
              <a:rPr lang="en-US" sz="1200" baseline="30000" dirty="0" err="1"/>
              <a:t>TM</a:t>
            </a:r>
            <a:endParaRPr lang="en-US" sz="1200" baseline="30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ED6F9-8531-4484-ABBF-2D4BFA6CFBB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70938" y="3270770"/>
            <a:ext cx="90200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B6C043-039D-44B2-82C0-65B8E91C5E61}"/>
              </a:ext>
            </a:extLst>
          </p:cNvPr>
          <p:cNvSpPr txBox="1"/>
          <p:nvPr/>
        </p:nvSpPr>
        <p:spPr>
          <a:xfrm>
            <a:off x="6802696" y="2951367"/>
            <a:ext cx="85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 + DWHR Inlet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FE900-700E-45E5-B8B3-D98C0D39877B}"/>
              </a:ext>
            </a:extLst>
          </p:cNvPr>
          <p:cNvCxnSpPr>
            <a:cxnSpLocks/>
          </p:cNvCxnSpPr>
          <p:nvPr/>
        </p:nvCxnSpPr>
        <p:spPr>
          <a:xfrm flipV="1">
            <a:off x="5569677" y="1373816"/>
            <a:ext cx="0" cy="1604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371A96-D6A9-421A-A7A8-BE4439ABBBE0}"/>
              </a:ext>
            </a:extLst>
          </p:cNvPr>
          <p:cNvSpPr txBox="1"/>
          <p:nvPr/>
        </p:nvSpPr>
        <p:spPr>
          <a:xfrm>
            <a:off x="5720035" y="1639808"/>
            <a:ext cx="83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Hot Water Supply at </a:t>
            </a:r>
            <a:r>
              <a:rPr lang="en-US" sz="1200" dirty="0" err="1"/>
              <a:t>Tuse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DF5261-EE4B-4144-91F5-70FC86241D7D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4307682" y="5584763"/>
            <a:ext cx="327081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70BB61-7E23-4C5E-8FD7-4E1C6DC4E872}"/>
              </a:ext>
            </a:extLst>
          </p:cNvPr>
          <p:cNvSpPr txBox="1"/>
          <p:nvPr/>
        </p:nvSpPr>
        <p:spPr>
          <a:xfrm>
            <a:off x="7777771" y="5163507"/>
            <a:ext cx="106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Hot Water Return from Loop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B1A6C2-5249-4770-AADB-86885701DDD1}"/>
              </a:ext>
            </a:extLst>
          </p:cNvPr>
          <p:cNvCxnSpPr>
            <a:cxnSpLocks/>
          </p:cNvCxnSpPr>
          <p:nvPr/>
        </p:nvCxnSpPr>
        <p:spPr>
          <a:xfrm flipV="1">
            <a:off x="6321939" y="3266985"/>
            <a:ext cx="0" cy="231777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1298E-1418-4C7B-BABE-1D2C4839B7F8}"/>
              </a:ext>
            </a:extLst>
          </p:cNvPr>
          <p:cNvCxnSpPr>
            <a:cxnSpLocks/>
            <a:endCxn id="30" idx="0"/>
          </p:cNvCxnSpPr>
          <p:nvPr/>
        </p:nvCxnSpPr>
        <p:spPr>
          <a:xfrm flipV="1">
            <a:off x="5566138" y="1321907"/>
            <a:ext cx="2747488" cy="8875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1BC931-7518-48C0-AD4C-BDC2584D4869}"/>
              </a:ext>
            </a:extLst>
          </p:cNvPr>
          <p:cNvGrpSpPr/>
          <p:nvPr/>
        </p:nvGrpSpPr>
        <p:grpSpPr>
          <a:xfrm>
            <a:off x="8290766" y="1321907"/>
            <a:ext cx="45719" cy="3800475"/>
            <a:chOff x="8758609" y="1300641"/>
            <a:chExt cx="45719" cy="38004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0F6B74-1461-4C60-BCCE-1CD29A271A89}"/>
                </a:ext>
              </a:extLst>
            </p:cNvPr>
            <p:cNvSpPr/>
            <p:nvPr/>
          </p:nvSpPr>
          <p:spPr>
            <a:xfrm>
              <a:off x="8758609" y="1300641"/>
              <a:ext cx="45719" cy="380047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7030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8A2C95-6580-4757-AD6D-956168DF13F3}"/>
                </a:ext>
              </a:extLst>
            </p:cNvPr>
            <p:cNvCxnSpPr>
              <a:cxnSpLocks/>
            </p:cNvCxnSpPr>
            <p:nvPr/>
          </p:nvCxnSpPr>
          <p:spPr>
            <a:xfrm>
              <a:off x="8785279" y="1352550"/>
              <a:ext cx="0" cy="3362325"/>
            </a:xfrm>
            <a:prstGeom prst="line">
              <a:avLst/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A656940-FC5B-4C64-A237-E358AA752FDE}"/>
              </a:ext>
            </a:extLst>
          </p:cNvPr>
          <p:cNvSpPr txBox="1"/>
          <p:nvPr/>
        </p:nvSpPr>
        <p:spPr>
          <a:xfrm>
            <a:off x="797442" y="233916"/>
            <a:ext cx="271130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A10</a:t>
            </a:r>
            <a:r>
              <a:rPr lang="en-US" dirty="0"/>
              <a:t> </a:t>
            </a:r>
          </a:p>
          <a:p>
            <a:r>
              <a:rPr lang="en-US" sz="1400" dirty="0"/>
              <a:t>Loop with Swing Tank</a:t>
            </a:r>
          </a:p>
          <a:p>
            <a:r>
              <a:rPr lang="en-US" sz="1400" dirty="0"/>
              <a:t>Primary tank outlet goes to lowest node of swing tank. Hot water return from loop goes to lowest node of swing tank.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95F8391-31DD-4BBD-A019-A946DC207709}"/>
              </a:ext>
            </a:extLst>
          </p:cNvPr>
          <p:cNvSpPr/>
          <p:nvPr/>
        </p:nvSpPr>
        <p:spPr>
          <a:xfrm>
            <a:off x="6844324" y="5356351"/>
            <a:ext cx="512704" cy="456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Pump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E5DFE35-A6FB-44E3-8FDD-1A5565563D71}"/>
              </a:ext>
            </a:extLst>
          </p:cNvPr>
          <p:cNvSpPr/>
          <p:nvPr/>
        </p:nvSpPr>
        <p:spPr>
          <a:xfrm>
            <a:off x="2851493" y="2606056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149F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D12944-841B-4103-B595-CF2738E4BCA1}"/>
              </a:ext>
            </a:extLst>
          </p:cNvPr>
          <p:cNvSpPr/>
          <p:nvPr/>
        </p:nvSpPr>
        <p:spPr>
          <a:xfrm>
            <a:off x="5720035" y="2314380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125F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EF64D6E-8B3E-478B-A001-61BD0531F42F}"/>
              </a:ext>
            </a:extLst>
          </p:cNvPr>
          <p:cNvSpPr/>
          <p:nvPr/>
        </p:nvSpPr>
        <p:spPr>
          <a:xfrm>
            <a:off x="7357028" y="2951662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60F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0A463C-1026-467D-BA3A-65B101D93B66}"/>
              </a:ext>
            </a:extLst>
          </p:cNvPr>
          <p:cNvSpPr/>
          <p:nvPr/>
        </p:nvSpPr>
        <p:spPr>
          <a:xfrm>
            <a:off x="7357028" y="3378974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80F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A30790C-56C6-4ABA-A077-1FBD950ABFE8}"/>
              </a:ext>
            </a:extLst>
          </p:cNvPr>
          <p:cNvSpPr/>
          <p:nvPr/>
        </p:nvSpPr>
        <p:spPr>
          <a:xfrm>
            <a:off x="7708209" y="4773802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120F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B3A364-268F-403D-94EC-A6F9C4D6A909}"/>
              </a:ext>
            </a:extLst>
          </p:cNvPr>
          <p:cNvSpPr txBox="1"/>
          <p:nvPr/>
        </p:nvSpPr>
        <p:spPr>
          <a:xfrm>
            <a:off x="3287439" y="6245080"/>
            <a:ext cx="149337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 to mix these at appropriate node.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at lowest node in this case.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760306-D1E2-457D-AC5E-2A6DC5B2062C}"/>
              </a:ext>
            </a:extLst>
          </p:cNvPr>
          <p:cNvCxnSpPr>
            <a:cxnSpLocks/>
            <a:stCxn id="50" idx="0"/>
            <a:endCxn id="58" idx="1"/>
          </p:cNvCxnSpPr>
          <p:nvPr/>
        </p:nvCxnSpPr>
        <p:spPr>
          <a:xfrm flipH="1" flipV="1">
            <a:off x="3387746" y="5584763"/>
            <a:ext cx="646381" cy="6603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EDF8CD-0D89-4EBD-AA2D-BB6F26B4B8B7}"/>
              </a:ext>
            </a:extLst>
          </p:cNvPr>
          <p:cNvCxnSpPr>
            <a:cxnSpLocks/>
          </p:cNvCxnSpPr>
          <p:nvPr/>
        </p:nvCxnSpPr>
        <p:spPr>
          <a:xfrm>
            <a:off x="8793129" y="1499191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E7F77A-DBF2-450D-92F1-A79FD84EB2D7}"/>
              </a:ext>
            </a:extLst>
          </p:cNvPr>
          <p:cNvCxnSpPr>
            <a:cxnSpLocks/>
          </p:cNvCxnSpPr>
          <p:nvPr/>
        </p:nvCxnSpPr>
        <p:spPr>
          <a:xfrm>
            <a:off x="8793129" y="1715387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1D9733-A94D-4908-A56C-538A74BF7020}"/>
              </a:ext>
            </a:extLst>
          </p:cNvPr>
          <p:cNvCxnSpPr>
            <a:cxnSpLocks/>
          </p:cNvCxnSpPr>
          <p:nvPr/>
        </p:nvCxnSpPr>
        <p:spPr>
          <a:xfrm>
            <a:off x="8793128" y="1919941"/>
            <a:ext cx="6379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0723D0-D889-493F-A1E5-02EF98E1A28D}"/>
              </a:ext>
            </a:extLst>
          </p:cNvPr>
          <p:cNvCxnSpPr>
            <a:cxnSpLocks/>
          </p:cNvCxnSpPr>
          <p:nvPr/>
        </p:nvCxnSpPr>
        <p:spPr>
          <a:xfrm>
            <a:off x="8793128" y="1499191"/>
            <a:ext cx="0" cy="463782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AF95B2-1C2F-434F-8EBE-6B0B6D29303A}"/>
              </a:ext>
            </a:extLst>
          </p:cNvPr>
          <p:cNvCxnSpPr>
            <a:cxnSpLocks/>
          </p:cNvCxnSpPr>
          <p:nvPr/>
        </p:nvCxnSpPr>
        <p:spPr>
          <a:xfrm flipH="1">
            <a:off x="8336486" y="1651591"/>
            <a:ext cx="456642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2ED7E4-04E9-4649-964A-8FF4D8096842}"/>
              </a:ext>
            </a:extLst>
          </p:cNvPr>
          <p:cNvSpPr txBox="1"/>
          <p:nvPr/>
        </p:nvSpPr>
        <p:spPr>
          <a:xfrm>
            <a:off x="8793128" y="1179161"/>
            <a:ext cx="832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Draws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4F2A70-ACDD-4B29-8895-97F9A6CE7CCC}"/>
              </a:ext>
            </a:extLst>
          </p:cNvPr>
          <p:cNvSpPr txBox="1"/>
          <p:nvPr/>
        </p:nvSpPr>
        <p:spPr>
          <a:xfrm>
            <a:off x="156800" y="4690186"/>
            <a:ext cx="85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Cold + DWHR Inlet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8AD18B-F82C-45C8-A9EF-E4A3703A7EB6}"/>
              </a:ext>
            </a:extLst>
          </p:cNvPr>
          <p:cNvSpPr/>
          <p:nvPr/>
        </p:nvSpPr>
        <p:spPr>
          <a:xfrm>
            <a:off x="711132" y="4690481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60F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DB866AF-350E-42FF-ABFD-384907C4A72D}"/>
              </a:ext>
            </a:extLst>
          </p:cNvPr>
          <p:cNvSpPr/>
          <p:nvPr/>
        </p:nvSpPr>
        <p:spPr>
          <a:xfrm>
            <a:off x="711132" y="5117793"/>
            <a:ext cx="442932" cy="2560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80F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71BCD1C-94FA-4CA8-9DED-D7E4FBAD7975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2795427" y="3136659"/>
            <a:ext cx="592319" cy="2448104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2EE79B-E4B2-4F83-B9D8-6E74BA926B30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034127" y="5486674"/>
            <a:ext cx="263171" cy="7584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488C4B4-68C0-400F-B9E3-7C0CC75E0C2F}"/>
              </a:ext>
            </a:extLst>
          </p:cNvPr>
          <p:cNvSpPr/>
          <p:nvPr/>
        </p:nvSpPr>
        <p:spPr>
          <a:xfrm>
            <a:off x="4464790" y="2840351"/>
            <a:ext cx="442929" cy="3425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149F-120F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6E17A-B4BF-4684-A837-0A9EED54AB76}"/>
              </a:ext>
            </a:extLst>
          </p:cNvPr>
          <p:cNvSpPr txBox="1"/>
          <p:nvPr/>
        </p:nvSpPr>
        <p:spPr>
          <a:xfrm>
            <a:off x="4206927" y="2234623"/>
            <a:ext cx="89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Swing Tank </a:t>
            </a:r>
          </a:p>
          <a:p>
            <a:r>
              <a:rPr lang="en-US" sz="1200" dirty="0"/>
              <a:t>Outlet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5D11A3-C2F4-42B1-9189-E54A26473ABA}"/>
              </a:ext>
            </a:extLst>
          </p:cNvPr>
          <p:cNvGrpSpPr/>
          <p:nvPr/>
        </p:nvGrpSpPr>
        <p:grpSpPr>
          <a:xfrm>
            <a:off x="3536988" y="5022876"/>
            <a:ext cx="739940" cy="313641"/>
            <a:chOff x="3536988" y="5022876"/>
            <a:chExt cx="739940" cy="31364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50A49E-D062-4DE6-BD39-92E4E8C29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4655" y="5104948"/>
              <a:ext cx="7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D205F45-78DC-4414-B709-AE4D099D5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4655" y="5247823"/>
              <a:ext cx="7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EDC543E-613F-475A-9615-CB6C66F2B498}"/>
                </a:ext>
              </a:extLst>
            </p:cNvPr>
            <p:cNvCxnSpPr/>
            <p:nvPr/>
          </p:nvCxnSpPr>
          <p:spPr>
            <a:xfrm>
              <a:off x="3710936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4CC926E-5A00-451C-8E32-3C0F05B98AD8}"/>
                </a:ext>
              </a:extLst>
            </p:cNvPr>
            <p:cNvCxnSpPr/>
            <p:nvPr/>
          </p:nvCxnSpPr>
          <p:spPr>
            <a:xfrm>
              <a:off x="3825236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A31BD7-A47B-4CB1-9397-B454FC735E36}"/>
                </a:ext>
              </a:extLst>
            </p:cNvPr>
            <p:cNvCxnSpPr/>
            <p:nvPr/>
          </p:nvCxnSpPr>
          <p:spPr>
            <a:xfrm>
              <a:off x="3939536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2C3FEA-E25A-4A67-B36F-31F9D3076388}"/>
                </a:ext>
              </a:extLst>
            </p:cNvPr>
            <p:cNvCxnSpPr/>
            <p:nvPr/>
          </p:nvCxnSpPr>
          <p:spPr>
            <a:xfrm>
              <a:off x="3611872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BCD7001-854E-4C8F-9BE9-71A72D406F78}"/>
                </a:ext>
              </a:extLst>
            </p:cNvPr>
            <p:cNvCxnSpPr/>
            <p:nvPr/>
          </p:nvCxnSpPr>
          <p:spPr>
            <a:xfrm>
              <a:off x="4039838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FB869E-5F98-46C3-A889-4759F31F6FF0}"/>
                </a:ext>
              </a:extLst>
            </p:cNvPr>
            <p:cNvCxnSpPr/>
            <p:nvPr/>
          </p:nvCxnSpPr>
          <p:spPr>
            <a:xfrm>
              <a:off x="4127612" y="5022876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97767CB-CC5F-485D-A149-1553DAA4D2D8}"/>
                </a:ext>
              </a:extLst>
            </p:cNvPr>
            <p:cNvSpPr/>
            <p:nvPr/>
          </p:nvSpPr>
          <p:spPr>
            <a:xfrm>
              <a:off x="3536988" y="5104563"/>
              <a:ext cx="35201" cy="150725"/>
            </a:xfrm>
            <a:custGeom>
              <a:avLst/>
              <a:gdLst>
                <a:gd name="connsiteX0" fmla="*/ 35201 w 35201"/>
                <a:gd name="connsiteY0" fmla="*/ 0 h 150725"/>
                <a:gd name="connsiteX1" fmla="*/ 32 w 35201"/>
                <a:gd name="connsiteY1" fmla="*/ 70338 h 150725"/>
                <a:gd name="connsiteX2" fmla="*/ 30177 w 35201"/>
                <a:gd name="connsiteY2" fmla="*/ 150725 h 15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01" h="150725">
                  <a:moveTo>
                    <a:pt x="35201" y="0"/>
                  </a:moveTo>
                  <a:cubicBezTo>
                    <a:pt x="18035" y="22608"/>
                    <a:pt x="869" y="45217"/>
                    <a:pt x="32" y="70338"/>
                  </a:cubicBezTo>
                  <a:cubicBezTo>
                    <a:pt x="-805" y="95459"/>
                    <a:pt x="14686" y="123092"/>
                    <a:pt x="30177" y="15072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BCA8583-1B12-4309-9D4C-2253F30F9C20}"/>
              </a:ext>
            </a:extLst>
          </p:cNvPr>
          <p:cNvSpPr txBox="1"/>
          <p:nvPr/>
        </p:nvSpPr>
        <p:spPr>
          <a:xfrm>
            <a:off x="4715037" y="4757362"/>
            <a:ext cx="848924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Heater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D3F78F-0AA6-4DE2-ADEE-4EE3755608C6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4188146" y="4988195"/>
            <a:ext cx="526891" cy="1949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4FEF7F-9202-4B1D-980E-D36D70E7AD58}"/>
              </a:ext>
            </a:extLst>
          </p:cNvPr>
          <p:cNvGrpSpPr/>
          <p:nvPr/>
        </p:nvGrpSpPr>
        <p:grpSpPr>
          <a:xfrm>
            <a:off x="3564972" y="3365405"/>
            <a:ext cx="739940" cy="313641"/>
            <a:chOff x="3536988" y="5022876"/>
            <a:chExt cx="739940" cy="313641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FF8BD65-26FD-47F0-BF13-5B832BA8A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4655" y="5104948"/>
              <a:ext cx="7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7122F5-4F9F-4A72-8675-AFEFE77D6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4655" y="5247823"/>
              <a:ext cx="7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66325EE-A1E4-4573-920A-763D6820B434}"/>
                </a:ext>
              </a:extLst>
            </p:cNvPr>
            <p:cNvCxnSpPr/>
            <p:nvPr/>
          </p:nvCxnSpPr>
          <p:spPr>
            <a:xfrm>
              <a:off x="3710936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6DDC703-2AB8-40D6-96F6-7DD642E698A7}"/>
                </a:ext>
              </a:extLst>
            </p:cNvPr>
            <p:cNvCxnSpPr/>
            <p:nvPr/>
          </p:nvCxnSpPr>
          <p:spPr>
            <a:xfrm>
              <a:off x="3825236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B0B779A-C345-4D82-91CA-0411762B1C68}"/>
                </a:ext>
              </a:extLst>
            </p:cNvPr>
            <p:cNvCxnSpPr/>
            <p:nvPr/>
          </p:nvCxnSpPr>
          <p:spPr>
            <a:xfrm>
              <a:off x="3939536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AC8ED69-C0E5-4E08-9F8B-B2FC96BA37AC}"/>
                </a:ext>
              </a:extLst>
            </p:cNvPr>
            <p:cNvCxnSpPr/>
            <p:nvPr/>
          </p:nvCxnSpPr>
          <p:spPr>
            <a:xfrm>
              <a:off x="3611872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8B1A9C-41A8-4605-9867-D982A261AA69}"/>
                </a:ext>
              </a:extLst>
            </p:cNvPr>
            <p:cNvCxnSpPr/>
            <p:nvPr/>
          </p:nvCxnSpPr>
          <p:spPr>
            <a:xfrm>
              <a:off x="4039838" y="5029838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77D107-F80A-433E-B34A-4BD845F68683}"/>
                </a:ext>
              </a:extLst>
            </p:cNvPr>
            <p:cNvCxnSpPr/>
            <p:nvPr/>
          </p:nvCxnSpPr>
          <p:spPr>
            <a:xfrm>
              <a:off x="4127612" y="5022876"/>
              <a:ext cx="0" cy="306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D0BD1D5-9F02-4702-B85B-9348847D8610}"/>
                </a:ext>
              </a:extLst>
            </p:cNvPr>
            <p:cNvSpPr/>
            <p:nvPr/>
          </p:nvSpPr>
          <p:spPr>
            <a:xfrm>
              <a:off x="3536988" y="5104563"/>
              <a:ext cx="35201" cy="150725"/>
            </a:xfrm>
            <a:custGeom>
              <a:avLst/>
              <a:gdLst>
                <a:gd name="connsiteX0" fmla="*/ 35201 w 35201"/>
                <a:gd name="connsiteY0" fmla="*/ 0 h 150725"/>
                <a:gd name="connsiteX1" fmla="*/ 32 w 35201"/>
                <a:gd name="connsiteY1" fmla="*/ 70338 h 150725"/>
                <a:gd name="connsiteX2" fmla="*/ 30177 w 35201"/>
                <a:gd name="connsiteY2" fmla="*/ 150725 h 15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201" h="150725">
                  <a:moveTo>
                    <a:pt x="35201" y="0"/>
                  </a:moveTo>
                  <a:cubicBezTo>
                    <a:pt x="18035" y="22608"/>
                    <a:pt x="869" y="45217"/>
                    <a:pt x="32" y="70338"/>
                  </a:cubicBezTo>
                  <a:cubicBezTo>
                    <a:pt x="-805" y="95459"/>
                    <a:pt x="14686" y="123092"/>
                    <a:pt x="30177" y="15072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2E15AA-19CD-4851-9BB3-23BAD2A03B7E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4216826" y="3518744"/>
            <a:ext cx="498211" cy="14694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4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375</Words>
  <Application>Microsoft Office PowerPoint</Application>
  <PresentationFormat>Custom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Larson</dc:creator>
  <cp:lastModifiedBy>Paul Kintner</cp:lastModifiedBy>
  <cp:revision>15</cp:revision>
  <dcterms:created xsi:type="dcterms:W3CDTF">2019-10-11T21:49:30Z</dcterms:created>
  <dcterms:modified xsi:type="dcterms:W3CDTF">2019-10-15T16:43:37Z</dcterms:modified>
</cp:coreProperties>
</file>