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2" d="100"/>
          <a:sy n="132" d="100"/>
        </p:scale>
        <p:origin x="-1110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24FFA-7EA2-4A26-BD0A-D95AA635ED47}" type="datetimeFigureOut">
              <a:rPr lang="en-US" smtClean="0"/>
              <a:t>3/9/2016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C42CA-A346-45F2-AED2-F63F5D5DE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847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24FFA-7EA2-4A26-BD0A-D95AA635ED47}" type="datetimeFigureOut">
              <a:rPr lang="en-US" smtClean="0"/>
              <a:t>3/9/2016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C42CA-A346-45F2-AED2-F63F5D5DE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471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24FFA-7EA2-4A26-BD0A-D95AA635ED47}" type="datetimeFigureOut">
              <a:rPr lang="en-US" smtClean="0"/>
              <a:t>3/9/2016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C42CA-A346-45F2-AED2-F63F5D5DE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802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24FFA-7EA2-4A26-BD0A-D95AA635ED47}" type="datetimeFigureOut">
              <a:rPr lang="en-US" smtClean="0"/>
              <a:t>3/9/2016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C42CA-A346-45F2-AED2-F63F5D5DE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673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24FFA-7EA2-4A26-BD0A-D95AA635ED47}" type="datetimeFigureOut">
              <a:rPr lang="en-US" smtClean="0"/>
              <a:t>3/9/2016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C42CA-A346-45F2-AED2-F63F5D5DE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649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24FFA-7EA2-4A26-BD0A-D95AA635ED47}" type="datetimeFigureOut">
              <a:rPr lang="en-US" smtClean="0"/>
              <a:t>3/9/2016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C42CA-A346-45F2-AED2-F63F5D5DE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665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24FFA-7EA2-4A26-BD0A-D95AA635ED47}" type="datetimeFigureOut">
              <a:rPr lang="en-US" smtClean="0"/>
              <a:t>3/9/2016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C42CA-A346-45F2-AED2-F63F5D5DE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413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24FFA-7EA2-4A26-BD0A-D95AA635ED47}" type="datetimeFigureOut">
              <a:rPr lang="en-US" smtClean="0"/>
              <a:t>3/9/2016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C42CA-A346-45F2-AED2-F63F5D5DE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826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24FFA-7EA2-4A26-BD0A-D95AA635ED47}" type="datetimeFigureOut">
              <a:rPr lang="en-US" smtClean="0"/>
              <a:t>3/9/2016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C42CA-A346-45F2-AED2-F63F5D5DE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871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24FFA-7EA2-4A26-BD0A-D95AA635ED47}" type="datetimeFigureOut">
              <a:rPr lang="en-US" smtClean="0"/>
              <a:t>3/9/2016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C42CA-A346-45F2-AED2-F63F5D5DE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186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24FFA-7EA2-4A26-BD0A-D95AA635ED47}" type="datetimeFigureOut">
              <a:rPr lang="en-US" smtClean="0"/>
              <a:t>3/9/2016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C42CA-A346-45F2-AED2-F63F5D5DE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088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D24FFA-7EA2-4A26-BD0A-D95AA635ED47}" type="datetimeFigureOut">
              <a:rPr lang="en-US" smtClean="0"/>
              <a:t>3/9/2016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BC42CA-A346-45F2-AED2-F63F5D5DE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557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Terminator 3"/>
          <p:cNvSpPr/>
          <p:nvPr/>
        </p:nvSpPr>
        <p:spPr>
          <a:xfrm>
            <a:off x="590550" y="381000"/>
            <a:ext cx="990600" cy="304800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Start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Flowchart: Terminator 4"/>
          <p:cNvSpPr/>
          <p:nvPr/>
        </p:nvSpPr>
        <p:spPr>
          <a:xfrm>
            <a:off x="590550" y="5867400"/>
            <a:ext cx="990600" cy="304800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End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Flowchart: Decision 5"/>
          <p:cNvSpPr/>
          <p:nvPr/>
        </p:nvSpPr>
        <p:spPr>
          <a:xfrm>
            <a:off x="533400" y="1431600"/>
            <a:ext cx="1104900" cy="685800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Flowchart: Process 6"/>
          <p:cNvSpPr/>
          <p:nvPr/>
        </p:nvSpPr>
        <p:spPr>
          <a:xfrm>
            <a:off x="628650" y="914400"/>
            <a:ext cx="914400" cy="30480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i</a:t>
            </a:r>
            <a:r>
              <a:rPr lang="en-US" sz="1200" dirty="0" smtClean="0">
                <a:solidFill>
                  <a:schemeClr val="tx1"/>
                </a:solidFill>
              </a:rPr>
              <a:t> = 0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3400" y="1589834"/>
            <a:ext cx="1104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i</a:t>
            </a:r>
            <a:r>
              <a:rPr lang="en-US" sz="900" dirty="0" smtClean="0"/>
              <a:t> &lt; number of </a:t>
            </a:r>
            <a:r>
              <a:rPr lang="en-US" sz="900" dirty="0" err="1" smtClean="0">
                <a:cs typeface="Arial" panose="020B0604020202020204" pitchFamily="34" charset="0"/>
              </a:rPr>
              <a:t>HeatSources</a:t>
            </a:r>
            <a:endParaRPr lang="en-US" sz="900" dirty="0">
              <a:cs typeface="Arial" panose="020B0604020202020204" pitchFamily="34" charset="0"/>
            </a:endParaRPr>
          </a:p>
        </p:txBody>
      </p:sp>
      <p:cxnSp>
        <p:nvCxnSpPr>
          <p:cNvPr id="9" name="Straight Arrow Connector 8"/>
          <p:cNvCxnSpPr>
            <a:stCxn id="4" idx="2"/>
            <a:endCxn id="7" idx="0"/>
          </p:cNvCxnSpPr>
          <p:nvPr/>
        </p:nvCxnSpPr>
        <p:spPr>
          <a:xfrm>
            <a:off x="1085850" y="685800"/>
            <a:ext cx="0" cy="2286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7" idx="2"/>
            <a:endCxn id="6" idx="0"/>
          </p:cNvCxnSpPr>
          <p:nvPr/>
        </p:nvCxnSpPr>
        <p:spPr>
          <a:xfrm>
            <a:off x="1085850" y="1219200"/>
            <a:ext cx="0" cy="2124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3"/>
            <a:endCxn id="20" idx="1"/>
          </p:cNvCxnSpPr>
          <p:nvPr/>
        </p:nvCxnSpPr>
        <p:spPr>
          <a:xfrm>
            <a:off x="1638300" y="1774500"/>
            <a:ext cx="342149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6" idx="1"/>
          </p:cNvCxnSpPr>
          <p:nvPr/>
        </p:nvCxnSpPr>
        <p:spPr>
          <a:xfrm rot="10800000" flipV="1">
            <a:off x="304800" y="1774500"/>
            <a:ext cx="228601" cy="3222684"/>
          </a:xfrm>
          <a:prstGeom prst="bentConnector2">
            <a:avLst/>
          </a:prstGeom>
          <a:ln w="222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7" idx="2"/>
            <a:endCxn id="5" idx="0"/>
          </p:cNvCxnSpPr>
          <p:nvPr/>
        </p:nvCxnSpPr>
        <p:spPr>
          <a:xfrm>
            <a:off x="1085850" y="5340084"/>
            <a:ext cx="0" cy="527316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17" idx="1"/>
          </p:cNvCxnSpPr>
          <p:nvPr/>
        </p:nvCxnSpPr>
        <p:spPr>
          <a:xfrm>
            <a:off x="304799" y="4997184"/>
            <a:ext cx="228601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42875" y="1489309"/>
            <a:ext cx="5524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False</a:t>
            </a:r>
          </a:p>
        </p:txBody>
      </p:sp>
      <p:sp>
        <p:nvSpPr>
          <p:cNvPr id="17" name="Flowchart: Decision 16"/>
          <p:cNvSpPr/>
          <p:nvPr/>
        </p:nvSpPr>
        <p:spPr>
          <a:xfrm>
            <a:off x="533400" y="4654284"/>
            <a:ext cx="1104900" cy="685800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lowchart: Decision 17"/>
          <p:cNvSpPr/>
          <p:nvPr/>
        </p:nvSpPr>
        <p:spPr>
          <a:xfrm>
            <a:off x="5887200" y="2818976"/>
            <a:ext cx="1351800" cy="839048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lowchart: Decision 18"/>
          <p:cNvSpPr/>
          <p:nvPr/>
        </p:nvSpPr>
        <p:spPr>
          <a:xfrm>
            <a:off x="4572000" y="1431600"/>
            <a:ext cx="1104900" cy="685800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Flowchart: Decision 19"/>
          <p:cNvSpPr/>
          <p:nvPr/>
        </p:nvSpPr>
        <p:spPr>
          <a:xfrm>
            <a:off x="1980449" y="1431600"/>
            <a:ext cx="1104900" cy="685800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518900" y="1471200"/>
            <a:ext cx="5333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True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113799" y="1602434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/>
              <a:t>Source </a:t>
            </a:r>
            <a:r>
              <a:rPr lang="en-US" sz="900" dirty="0" err="1" smtClean="0"/>
              <a:t>i</a:t>
            </a:r>
            <a:r>
              <a:rPr lang="en-US" sz="900" dirty="0" smtClean="0"/>
              <a:t> is </a:t>
            </a:r>
            <a:r>
              <a:rPr lang="en-US" sz="900" dirty="0" smtClean="0"/>
              <a:t>engaged</a:t>
            </a:r>
            <a:endParaRPr lang="en-US" sz="900" dirty="0"/>
          </a:p>
        </p:txBody>
      </p:sp>
      <p:sp>
        <p:nvSpPr>
          <p:cNvPr id="24" name="Flowchart: Process 23"/>
          <p:cNvSpPr/>
          <p:nvPr/>
        </p:nvSpPr>
        <p:spPr>
          <a:xfrm>
            <a:off x="3388800" y="1622100"/>
            <a:ext cx="914400" cy="30480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Add Heat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667250" y="1575434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/>
              <a:t>Run time &lt; minutes to run</a:t>
            </a:r>
            <a:endParaRPr lang="en-US" sz="900" dirty="0"/>
          </a:p>
        </p:txBody>
      </p:sp>
      <p:sp>
        <p:nvSpPr>
          <p:cNvPr id="26" name="TextBox 25"/>
          <p:cNvSpPr txBox="1"/>
          <p:nvPr/>
        </p:nvSpPr>
        <p:spPr>
          <a:xfrm>
            <a:off x="669075" y="4815744"/>
            <a:ext cx="847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All sources off</a:t>
            </a:r>
            <a:endParaRPr lang="en-US" sz="1000" dirty="0"/>
          </a:p>
        </p:txBody>
      </p:sp>
      <p:sp>
        <p:nvSpPr>
          <p:cNvPr id="27" name="Flowchart: Process 26"/>
          <p:cNvSpPr/>
          <p:nvPr/>
        </p:nvSpPr>
        <p:spPr>
          <a:xfrm>
            <a:off x="2030699" y="4844784"/>
            <a:ext cx="914400" cy="30480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solidFill>
                  <a:schemeClr val="tx1"/>
                </a:solidFill>
              </a:rPr>
              <a:t>isHeating</a:t>
            </a:r>
            <a:r>
              <a:rPr lang="en-US" sz="1000" dirty="0" smtClean="0">
                <a:solidFill>
                  <a:schemeClr val="tx1"/>
                </a:solidFill>
              </a:rPr>
              <a:t> = false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8" name="Flowchart: Process 27"/>
          <p:cNvSpPr/>
          <p:nvPr/>
        </p:nvSpPr>
        <p:spPr>
          <a:xfrm>
            <a:off x="6105900" y="2209800"/>
            <a:ext cx="914400" cy="30480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disengage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9" name="Flowchart: Process 28"/>
          <p:cNvSpPr/>
          <p:nvPr/>
        </p:nvSpPr>
        <p:spPr>
          <a:xfrm>
            <a:off x="6104100" y="1622100"/>
            <a:ext cx="914400" cy="30480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Minutes to run – run time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055575" y="3007666"/>
            <a:ext cx="1011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err="1" smtClean="0"/>
              <a:t>numSources</a:t>
            </a:r>
            <a:r>
              <a:rPr lang="en-US" sz="800" dirty="0" smtClean="0"/>
              <a:t> &gt; i+1</a:t>
            </a:r>
          </a:p>
          <a:p>
            <a:pPr algn="ctr"/>
            <a:r>
              <a:rPr lang="en-US" sz="800" dirty="0" smtClean="0"/>
              <a:t> &amp;&amp;  not </a:t>
            </a:r>
            <a:r>
              <a:rPr lang="en-US" sz="800" dirty="0" err="1" smtClean="0"/>
              <a:t>shutsOff</a:t>
            </a:r>
            <a:r>
              <a:rPr lang="en-US" sz="800" dirty="0" smtClean="0"/>
              <a:t>[</a:t>
            </a:r>
            <a:r>
              <a:rPr lang="en-US" sz="800" dirty="0" smtClean="0"/>
              <a:t>i+1]</a:t>
            </a:r>
            <a:endParaRPr lang="en-US" sz="800" dirty="0"/>
          </a:p>
        </p:txBody>
      </p:sp>
      <p:sp>
        <p:nvSpPr>
          <p:cNvPr id="33" name="Flowchart: Process 32"/>
          <p:cNvSpPr/>
          <p:nvPr/>
        </p:nvSpPr>
        <p:spPr>
          <a:xfrm>
            <a:off x="7315200" y="3733800"/>
            <a:ext cx="914400" cy="30480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Engage source </a:t>
            </a:r>
          </a:p>
          <a:p>
            <a:pPr algn="ctr"/>
            <a:r>
              <a:rPr lang="en-US" sz="900" dirty="0" err="1" smtClean="0">
                <a:solidFill>
                  <a:schemeClr val="tx1"/>
                </a:solidFill>
              </a:rPr>
              <a:t>i</a:t>
            </a:r>
            <a:r>
              <a:rPr lang="en-US" sz="900" dirty="0" smtClean="0">
                <a:solidFill>
                  <a:schemeClr val="tx1"/>
                </a:solidFill>
              </a:rPr>
              <a:t> + 1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126801" y="2964416"/>
            <a:ext cx="5333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True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522401" y="1480800"/>
            <a:ext cx="5333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True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917200" y="1472934"/>
            <a:ext cx="5333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True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533301" y="4731600"/>
            <a:ext cx="5333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True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096000" y="3607624"/>
            <a:ext cx="5524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False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650750" y="2071108"/>
            <a:ext cx="5524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False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055750" y="2071300"/>
            <a:ext cx="5524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False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24000" y="5271201"/>
            <a:ext cx="5524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False</a:t>
            </a:r>
          </a:p>
        </p:txBody>
      </p:sp>
      <p:cxnSp>
        <p:nvCxnSpPr>
          <p:cNvPr id="44" name="Straight Arrow Connector 43"/>
          <p:cNvCxnSpPr>
            <a:stCxn id="20" idx="3"/>
            <a:endCxn id="24" idx="1"/>
          </p:cNvCxnSpPr>
          <p:nvPr/>
        </p:nvCxnSpPr>
        <p:spPr>
          <a:xfrm>
            <a:off x="3085349" y="1774500"/>
            <a:ext cx="303451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24" idx="3"/>
            <a:endCxn id="19" idx="1"/>
          </p:cNvCxnSpPr>
          <p:nvPr/>
        </p:nvCxnSpPr>
        <p:spPr>
          <a:xfrm>
            <a:off x="4303200" y="1774500"/>
            <a:ext cx="26880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19" idx="3"/>
            <a:endCxn id="29" idx="1"/>
          </p:cNvCxnSpPr>
          <p:nvPr/>
        </p:nvCxnSpPr>
        <p:spPr>
          <a:xfrm>
            <a:off x="5676900" y="1774500"/>
            <a:ext cx="42720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29" idx="2"/>
            <a:endCxn id="28" idx="0"/>
          </p:cNvCxnSpPr>
          <p:nvPr/>
        </p:nvCxnSpPr>
        <p:spPr>
          <a:xfrm>
            <a:off x="6561300" y="1926900"/>
            <a:ext cx="1800" cy="2829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28" idx="2"/>
            <a:endCxn id="18" idx="0"/>
          </p:cNvCxnSpPr>
          <p:nvPr/>
        </p:nvCxnSpPr>
        <p:spPr>
          <a:xfrm>
            <a:off x="6563100" y="2514600"/>
            <a:ext cx="0" cy="304376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/>
          <p:cNvCxnSpPr>
            <a:stCxn id="33" idx="2"/>
          </p:cNvCxnSpPr>
          <p:nvPr/>
        </p:nvCxnSpPr>
        <p:spPr>
          <a:xfrm rot="5400000">
            <a:off x="4262916" y="861534"/>
            <a:ext cx="332418" cy="6686550"/>
          </a:xfrm>
          <a:prstGeom prst="bentConnector2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94" idx="0"/>
            <a:endCxn id="6" idx="2"/>
          </p:cNvCxnSpPr>
          <p:nvPr/>
        </p:nvCxnSpPr>
        <p:spPr>
          <a:xfrm flipH="1" flipV="1">
            <a:off x="1085850" y="2117400"/>
            <a:ext cx="4537" cy="833116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18" idx="2"/>
          </p:cNvCxnSpPr>
          <p:nvPr/>
        </p:nvCxnSpPr>
        <p:spPr>
          <a:xfrm>
            <a:off x="6563100" y="3658024"/>
            <a:ext cx="0" cy="712994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/>
          <p:cNvCxnSpPr>
            <a:stCxn id="18" idx="3"/>
            <a:endCxn id="33" idx="0"/>
          </p:cNvCxnSpPr>
          <p:nvPr/>
        </p:nvCxnSpPr>
        <p:spPr>
          <a:xfrm>
            <a:off x="7239000" y="3238500"/>
            <a:ext cx="533400" cy="495300"/>
          </a:xfrm>
          <a:prstGeom prst="bentConnector2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20" idx="2"/>
          </p:cNvCxnSpPr>
          <p:nvPr/>
        </p:nvCxnSpPr>
        <p:spPr>
          <a:xfrm>
            <a:off x="2532899" y="2117400"/>
            <a:ext cx="0" cy="2253618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19" idx="2"/>
          </p:cNvCxnSpPr>
          <p:nvPr/>
        </p:nvCxnSpPr>
        <p:spPr>
          <a:xfrm>
            <a:off x="5124450" y="2117400"/>
            <a:ext cx="0" cy="2253618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17" idx="3"/>
            <a:endCxn id="27" idx="1"/>
          </p:cNvCxnSpPr>
          <p:nvPr/>
        </p:nvCxnSpPr>
        <p:spPr>
          <a:xfrm>
            <a:off x="1638300" y="4997184"/>
            <a:ext cx="392399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Elbow Connector 90"/>
          <p:cNvCxnSpPr>
            <a:stCxn id="27" idx="2"/>
          </p:cNvCxnSpPr>
          <p:nvPr/>
        </p:nvCxnSpPr>
        <p:spPr>
          <a:xfrm rot="5400000">
            <a:off x="1600708" y="4634729"/>
            <a:ext cx="372337" cy="1402047"/>
          </a:xfrm>
          <a:prstGeom prst="bentConnector2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Flowchart: Process 93"/>
          <p:cNvSpPr/>
          <p:nvPr/>
        </p:nvSpPr>
        <p:spPr>
          <a:xfrm>
            <a:off x="633187" y="2950516"/>
            <a:ext cx="914400" cy="30480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i</a:t>
            </a:r>
            <a:r>
              <a:rPr lang="en-US" sz="1200" dirty="0" smtClean="0">
                <a:solidFill>
                  <a:schemeClr val="tx1"/>
                </a:solidFill>
              </a:rPr>
              <a:t> + 1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99" name="Straight Arrow Connector 98"/>
          <p:cNvCxnSpPr>
            <a:endCxn id="94" idx="2"/>
          </p:cNvCxnSpPr>
          <p:nvPr/>
        </p:nvCxnSpPr>
        <p:spPr>
          <a:xfrm flipV="1">
            <a:off x="1085850" y="3255316"/>
            <a:ext cx="4537" cy="1115702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2794387" y="545068"/>
            <a:ext cx="3555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Heating Logic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26767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63</Words>
  <Application>Microsoft Office PowerPoint</Application>
  <PresentationFormat>On-screen Show (4:3)</PresentationFormat>
  <Paragraphs>27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nkvaltine</dc:creator>
  <cp:lastModifiedBy>nkvaltine</cp:lastModifiedBy>
  <cp:revision>5</cp:revision>
  <dcterms:created xsi:type="dcterms:W3CDTF">2016-03-09T19:22:42Z</dcterms:created>
  <dcterms:modified xsi:type="dcterms:W3CDTF">2016-03-09T20:15:29Z</dcterms:modified>
</cp:coreProperties>
</file>