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733ee4d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733ee4d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33ee4da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733ee4da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733ee4da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733ee4da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33ee4da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33ee4da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33ee4daf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733ee4da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300"/>
              <a:t>24 hour game</a:t>
            </a:r>
            <a:endParaRPr sz="6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875875" y="1871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Создатели проекта: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Былинин Всеволод Александрович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Борисов Иван Денисович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Назаров Данил Андреевич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Идеей нашего проекта было создание собственной игры, в которую можно было бы играть в свободное время.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Эта версия готова на 90%, но основы сделаны.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вдохновились игрой W</a:t>
            </a:r>
            <a:r>
              <a:rPr lang="ru"/>
              <a:t>ar Thunder и захотели создать игру про самолеты. У нас не было возможности реализовать 3d шутер с танками и самолетами, поэтому мы его реализовали в 2D.(к сожалению танки у нас пока недоступны, но мы обещаем что в следующем игре танки появятся.)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реализации проекта мы использовали такие библиотеки, как: pygame, sys, sqlite3,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pygame, sys - отвечают за основную реализацию игры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 - хранение рекордов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random - отвечает за спаун ракет, облаков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 некоторых окон: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1445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Окно игры: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13"/>
            <a:ext cx="183254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325" y="2571750"/>
            <a:ext cx="3270800" cy="24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Доработки: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Ближайшие обновления: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Добавление магазина скинов:</a:t>
            </a:r>
            <a:br>
              <a:rPr lang="ru"/>
            </a:br>
            <a:r>
              <a:rPr lang="ru"/>
              <a:t>Скины ракет</a:t>
            </a:r>
            <a:br>
              <a:rPr lang="ru"/>
            </a:br>
            <a:r>
              <a:rPr lang="ru"/>
              <a:t>Скины </a:t>
            </a:r>
            <a:r>
              <a:rPr lang="ru"/>
              <a:t>самолётов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Внутриигровую валюту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Добавим ускорители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Дополнительные жизни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далеком будущем возможен мультиплеер и </a:t>
            </a:r>
            <a:r>
              <a:rPr lang="ru"/>
              <a:t>кроссплатформенный</a:t>
            </a:r>
            <a:r>
              <a:rPr lang="ru"/>
              <a:t> гейминг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внимание:</a:t>
            </a:r>
            <a:endParaRPr sz="4900"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