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44d82bd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44d82bd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4d82bd0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4d82bd0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4d82bd0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4d82bd0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4d82bd0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4d82bd0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</a:t>
            </a:r>
            <a:r>
              <a:rPr lang="ru"/>
              <a:t>ining telegram bot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Над проектом работали Былинин Всеволод, Борисов Иван, Назаров Данил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Введение</a:t>
            </a:r>
            <a:endParaRPr sz="40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Идеей нашего проекта было создание игрового бота для телеграмма, с которым можно было бы весело проводить время.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Это бот - ферма. Основан на модной в последнее время теме - майнинг биткоина.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Игровой биткоин можно добывать с помощью видеокарт, которые можно купить в магазине.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После конвертировать и преобразовать в баланс и начать фармить еще больше, чтобы расширять ферму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Logging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Telegram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sqlite3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datatime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Доработки: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Рейтинг игроков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Покупка дополнительного оборудования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Расширение курса криптовалют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