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1.xml"/><Relationship Id="rId11" Type="http://schemas.openxmlformats.org/officeDocument/2006/relationships/customXmlProps" Target="../customXml/itemProps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Experiments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Arithmetic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2260"/>
            <a:ext cx="10515600" cy="5526405"/>
          </a:xfrm>
        </p:spPr>
        <p:txBody>
          <a:bodyPr>
            <a:normAutofit lnSpcReduction="10000"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exponential variables &amp; linear variables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conjunction of constraints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exponential constraints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linear constraints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0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parameters for a test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(exp-vars, linear-vars, exp-cons, linear-cons)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(1-2-3-4) stands for 1 exp varialbe (x1) , 2 linear variables (x2,x3) , 3 exp constraints, 4 linear constraints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4" name="334E55B0-647D-440b-865C-3EC943EB4CBC-1" descr="/private/var/folders/4g/_4xtszdj4dnc5j0dkmgnrd8r0000gn/T/com.kingsoft.wpsoffice.mac/wpsoffice.JQEVDC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3009265"/>
            <a:ext cx="6992620" cy="340995"/>
          </a:xfrm>
          <a:prstGeom prst="rect">
            <a:avLst/>
          </a:prstGeom>
        </p:spPr>
      </p:pic>
      <p:pic>
        <p:nvPicPr>
          <p:cNvPr id="5" name="334E55B0-647D-440b-865C-3EC943EB4CBC-2" descr="/private/var/folders/4g/_4xtszdj4dnc5j0dkmgnrd8r0000gn/T/com.kingsoft.wpsoffice.mac/wpsoffice.KPqUng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975735"/>
            <a:ext cx="449770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Bounded&amp; Unbounded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/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restriction on the form of the exponential constraints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unbounded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no linear variables in exp constraints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all exp variables occurs exponentially in exp constraints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0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0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bounded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arbitrary fml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need to specify a bound (say,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) for all variables (linear &amp; exp variables)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6" name="334E55B0-647D-440b-865C-3EC943EB4CBC-4" descr="/private/var/folders/4g/_4xtszdj4dnc5j0dkmgnrd8r0000gn/T/com.kingsoft.wpsoffice.mac/wpsoffice.xVxUHq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43" y="2902585"/>
            <a:ext cx="5767070" cy="352425"/>
          </a:xfrm>
          <a:prstGeom prst="rect">
            <a:avLst/>
          </a:prstGeom>
        </p:spPr>
      </p:pic>
      <p:pic>
        <p:nvPicPr>
          <p:cNvPr id="8" name="334E55B0-647D-440b-865C-3EC943EB4CBC-5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160" y="4106545"/>
            <a:ext cx="1744980" cy="346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/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p>
                <a:endParaRPr lang="en-US" altLang="zh-CN" i="1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endParaRPr lang="en-US" altLang="zh-CN" i="1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 random from (-10,10)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random from (-10^2,10^2)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random from (-10^5,10^5)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8" name="334E55B0-647D-440b-865C-3EC943EB4CBC-9" descr="/private/var/folders/4g/_4xtszdj4dnc5j0dkmgnrd8r0000gn/T/com.kingsoft.wpsoffice.mac/wpsoffice.xVxUHq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0" y="2072640"/>
            <a:ext cx="6978015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String Constraints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4" name="内容占位符 3" descr="截屏2021-05-06 下午3.59.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9960" y="2101850"/>
            <a:ext cx="7259955" cy="26536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0lHRmZlMmt4ZlNCbFczaGZNVjByWVY5N2FUSjlaVnQ0WHpKZEsySmZlMmt4ZlNCNFh6RWdLeUJpWDN0cE1uMGdlRjh5SUNzZ1lsOTdhVE45SUhoZk15QThQU0IwWDJrZ1hGMD0iLAogICAiTGF0ZXhJbWdCYXNlNjQiIDogImlWQk9SdzBLR2dvQUFBQU5TVWhFVWdBQUJya0FBQUJVQkFNQUFBREU3RUZ3QUFBQU1GQk1WRVgvLy84QUFBQUFBQUFBQUFBQUFBQUFBQUFBQUFBQUFBQUFBQUFBQUFBQUFBQUFBQUFBQUFBQUFBQUFBQUFBQUFBdjNhQjdBQUFBRDNSU1RsTUFWS3ZkNzgxRUVIYTdtU0l5Wm9sQU16RUpBQUFBQ1hCSVdYTUFBQTdFQUFBT3hBR1ZLdzRiQUFBZ0FFbEVRVlI0QWUxZGU0eGtXVm0vUFkrdW1lM3U2UTdJSHdTVGJwTGxKWm9hZHBZM214cXpBN0pCcVJFR0ZHT29VaEJkek5JTncrNnlzS0ZiM0VoVVFvK3lSQlJJZFNLTFppRlVLNHZpaSs2Z2JsQVR1NE1vdWhpN0E0dkdtTmpEVkkrN3MreHcvSjMzODU1emIxWGRubHEyYnRKMXovM09kNzd6dTkvalBPKzluV1hETys1NEd6M0t5R01GMm1WS1ZNUmJLNCtrZkltS3NJL0ZQaWswc0VYb3NWNzhYcWRZZ2U4V0wxQVo1M1JwSktPRHZUS2xqQVdQa2diRzBUVksxaGhqK2Y3U3dEaTZ2ci9zT2I2YlVkTEFGbGtxRDJlS2pNYkk4Skh5MExQUndONEg4SEdSSjU0R3h0RlZ5bVozMy9iaDU1MTdyRlNSNnBockQvN3JOei9hWEt1dWdqS1NSd3BNR2VCVjhvNmpxNHgyRDdHRmxFdGxpbFRJVzJkb0ZpcXNvWVRva1FKVEFuZWxyT1BvS3FQZUk4eWZyNVlwVWlGdms2SFpyckNHRXFKSENrd0ozSld5anFPcmpIb25QL3hOZU5Fb1REb3A2bC82MytzUlh5VjJVOHJjYWxuZWtRSlRGbnhWL09Qb0txbFpkRituU3hhcGtMMUo5aXVVWGxMMFNJRXBpYjBhOW5GMGxkVHJMQ0VYU2hhcGtKMlFLeFZLTHlsNnBNQ1V4RjROK3ppNlN1cDFnNUNWa2tXcVk4ZkRKNDlXSjcyazVKRUNVeFQ3dTNydG9xeDk4STJqcTZUU2RnalpMRm1rT3ZZWlFoNnZUbnBKeVNNRnBpajJCcmxZbExVUHZuRjBsVlJhblpDU0pTcGt4dzVCbGM1UkR2bElnU2tJZllLUWZoNUpLQ2c5cXlTNlpqNVR0UHBCK0tiN1VrenFXWTJIMXVPWUdnYzUwMGtwOHZCQlRnSkhDa3pjU0lWemp4TnlzakJ6ZWNaS29tdnJRS2JhbFVUWGRHTE5vbmFnTTUyVUlwY1BjaEk0VW1ES2UzcXdCTmFvMW9JWnd5RldFbDN6dmVHQWkwdXBKTG9tRW0wWmhoSUhPTk5KS1hMK0lDZUJJd1VtN2hxRmM3Y0ltU3ZNWEo2eGt1amFPWkJObUVxaWF5YXhtM1hkZ2M1MFVvcnNIdVFrY0tUQWxQZjBZSWxWMHM5VDdFRlJJZUk0dW15dHBLTHJRR2M2V2NxaEQzUVNPRkpnYkt0bGY3L3JFQXBlZGtpbHc2eHhkTmwyU0VYWGdjNTBVdEYxc0pQQVJIUWRMQmpiYXJmMnUrMUhTS1V2UEl5ank3WlRLcm9PZEthVGlxNkRuUVFtb3V0Z3dWaFdleG9oMzdFSVJTL3c4WWorQ2hhc1lCeGR0cUpTMFhXZ001MVVkSTNVSlBCZ3daaFcreWRDOXJkTlF1SDBzV3EzdTZyWjcwcTBjb1Z2UHM1NFRWWTFHdVJ5SE5WUWN4T0t4Q1R3N0ZEcml3b2JLVEFHMG52NkRxNnM0dTJ1Y1hRWlpxTEpSTitGeWNYM25CSlZYaVljR3BQQTNTcXJ0MldQRkJnRnJiWkhTSy9mVlhXODhMQ21KRldRR0k4TWJhVW1vZ3VUaS8rekMxUjZsWEJvVEFMYmxkWnZDUjhwTUJMWkZJYnFsL3RXd2xhMTIxM2p2a3VhU1p3VDBYWEFrNHVFUTQvVUpQQmd3UWh6VGRYeDJzdW1ZOFBpbDZ1eDdhNm4zSGo1MmNWRkNjNHZQcXQ1ODZkVktidnYrdEpIZXA5a1dWOXE5SjZwZUx4RTZsbTloRk13ZWYxZ24vckF1ZjJYdFNVY2U5NDE5ZCtObDdLcDdkUzN5QTJSa1VJQ2V5SzYyRXluaHFvK0tGRWt6MFdCaFFRbEZNa21nZS8vU085alM2SENJZHBJZ2NrS3Vsdm9Samh0dWtQSXBmWDgvRlJPWkx1cmRnL1piNURmeWJJN0NpczN5MnJmd2pDVmtCZkplcTNvK2p0Q21tem40QVRaNXduSlpwOFRIcHBhNm9Ld3ZyQy92MEZJZy9UYUFvd1ZYZER6UG4vb2JvK2NpVDE5bDhDZWlDNDYwMEY3aVJyV0JJclVxVEN3a0tCNGRMRko0QjlUVXhYZHRCa3BNRmxSZHd0cGh0RW1XOWl2NmpPNHJpZjYrUEZBRGF0VThsdDZTOWVWbUFyVXV1VEtON0twVmJJdEJKclJOVU51V2dmRGhTenIvTVJTZG11K0F5VTh0RUIwOVlQOXZZUjhjajM3SXBFZmpiR2lhNmYzamV5OTlQSDE0L3RmenlZNytlNld3SjZJcm5uTWRIYjJQd2dVK3dXdFdoaFl3TUlKUmRKSjRBeDU5UkxNK1pwUWFaODJVbUFLdTV0L0g1d3kwY0FhMDFKZWJvS3VZeXM0bGI2TDlEWWhvWE4ycDhRN0VYdmtNaTFVYThoSFVjM282bEsvUFVZdVpZZm9xdk0vNXordW12RFFoRk5BZGovWVR4RHlzeWlhblpkdkw1clJkUjFyTGxiSlFsWS9pNFcvbHVTaEJld2pnVDBSWFYxQzNzWGVUVjRzNk5ERmdka3crVlc4NzhJazhKRTZmVGQ1c21Dc2p4U1lyTEM3aFRRRDJreVRrRmZuNUtYSi8zSC8vZmZmaDY0UHA4L05lZXlUVGI3WGNmaHFpWWZOYnBkanBpMjVhMk5FMXduZUhEZkozQjQ4RktiTFhYdE9lR2d5dXZyQlhtdUpwMTJtNVI2UEdWMTdyUEUrUXI1emd0NFlZbURYVTVnZ0pMQW5vZ3NEMDg2cnFLVGpCZmU5aWdNTEFZNUhGeWFCTDkxdjAzSWRxWk9RRUUwYktUREYzVTNmZ0psNkQ0THJKcE5RUHAyLzNiVW96RHVKTHE3b3R4WGcxZUxCajBQeVExMUdkTzN3NFVXWHZJSm1ZZ3lVKzFYTWhJY21vNnNmN0c5Vmk2ZDE4Y1V6STdwbWVNTndIZWx0SVJNakpuUmlPVWNDZXp5Nk1OTWh2U1VxR1dwZnlhbkJKSmNBWmhhVDZYaDBMUVBOaXhucllpRVhHQ2t3V1hGM2s5cXd6dS9IemYra1JTbC9NWnMzZmNZVFVseXhXU000Ymd4V3RhZzg5Smg4clVWSDE1VFlPMWtsKzNUVzBxbXU3K29ITzd4WlBoRzJLaEpHZEczd1RTZzgyRUkvL0l3bXFhSytpOGF0bU9JMHllbWdqbTFpQ1dCMlFYNFZqNjU1UEtTQWRoREhFVkxrblorUkFsUEMzYmd1N044L2h5WGVhSlBvMWQzc1A3U0ZmbjdaWjhaMmxBd0RKeE1aYlU1YUxmekdFYnhhRHZZbXBGZ2RYVWRGM2c3L0hHWXpFclNKOWovVmQvV0RIV1YyaFFybS9laHE4VHg4TjRWMnUwZHdhZ3RtNzVUQUh1KzdNRnlXTTdxR2luYXZDb05RQXBoUlNpWGowZFZWYjNKaWpEaW5DdVVtUmdwTUNYY0wzTkNYWVloUCtQUWF2RGJ2V1BIWlYvTzJ1eHBxM0FhL08rc1hERkVlMEp6SHBQdnA2Tm81emN1Z3lndElkZm9mWGFXaXF3L3NVMDA5ejFubEhWV20rNjRaMFhLajc4S3FJZTI3Y2dlMXFmK0JFbzh1ZUxIc1FUdEYxcExLQU9QYXQzL2owZFZRTVlVN3BqYUxIeU1GSml2aGJ2NXQzWW9RZXI1UHB1UDEzQ09nb0U3TzIxMW9SSDlNU0YvV3JYcWdQcE9Fd040VTE4ZmxoNDEwZERXM2VWNlhOL3lmajJ5aUpOci9SSFQxZ3gzZDBlUHlWam9YZVVwSDE1R3JuQUxKTlBLbUd2bWJDWU5GRjNTOXdLdkN5a21Cd1ZnWllFS3VkWXBHRnlhQnNoSEJqWisyQ29ZdVJncE1Wc0xkdkp2Qkd5ZmtEendxSlppN1dIYWM5ZHArZ2J5M3V4WjFTQ0VaS09pTHlyQ2tMYTJSYmNpVWlxNEo2U3dkOFRiNXo2MEhaSERTWU5IVkQvWTk3ZFpUMHNGMWRNMmY1cmpRaExQSW0zeEdMdlRCb210ZTY3cGU1QXZ1WllDRklFZWp5M2ptRVI4N0UwczlJU21DTmxKZ3lyaWJlMC8walpQL2NvbDlYT2UrM2RYVXRvWGpHWktuVzNoNFF4NjNpekVVdjk0d1ROQ1NQWUdLcnVOeVNvYW5JbVY1ZGE2MTJpcU54R0RSVlFENzVIM04zcHVOS3VrL1BKYkJmbFIyd0RxNk9yc2MzYXdlK25KQzVncEtZbytQREx0YTEyaUVKTUMvdmJJa3FzTk9vcVdwZkdBb1lGdEhTVEFUMGVoQ2g4WGFFaFJBc3lKTnJSM0F2ZmQ4TUM2bkNVR25Cd1B6N2ViK0RiK3BoVVhjN1IzbnlNM1BsZGJXSlZUcUhnVFhpcm9hSU9HLzNjVXRLU1lZVEhMTGlvWU4zVDlsazQxSHpicmhEMmZGOVYxcTZLU2lhMVkwZnNIdkZiL0ZYbjRlS0xvS1lLZjdoRmI3Qk8rUklWOVR6MkhvNkpLUnQrRXVrM3VDQm93dTltQWYxMkZEVFhxZ3NRV2xaMXRUdWNEQTcxaEhTVEFUVVlmR0pGRGEwNWdQS2dmdzdqMFhqTWRwUXREcFFjQ2NhSktYM211dTh1VzcyOE9rOTd1WVpiZDF4VmFLdlhHeWJaSDZ2WUJYbmJUS0NrdGlHaUpuMTVsZUNLU2NlTkpKRnBqb0VETzYwQS9LR0psc0tpWVZYZGZ0OG5MR2VFTUt5cDZ1U25MU1FOR1Z4ajdWNlAzYVg3d0Q3cXVVdUtYMzlONnE1dTg2dWo0bmtNN3Ivb1JSZkVHRFJSZG1PcktIaDlvbFBQUWhGNlNxSEUzbEFRTzdZeDBwd0Q1SEhYcFp6dzdRYVY4VkphVUQrUGVlQjhibnRFSElxd0hBVERjZjI4d3lyS0tyZ1ZXdXUvME4rU3lNaEx0WWt2VmFaL2JHeVp4RjZ2c0NucmhtRlJhVzNOR0RBaXlUeUVFQjVld0lOZGYrNUNGMEFHWjBZV3d1dmk3MW5nYlpsVkpWZEVtQ01kN2dwUGZkOWltVVhKSDU5QnlJcnRxRHhpWkRkOSs0ZU51NldUVEwwdGkzZXBzb2dqNU9UZzZ6dW54RHUvYXIycjkxZE1rS3Vucmd4a2krb0NCMmM1UGs3ZVJWQm5abms4Um9lZWkrY3B2WGl5WndtNlVDbXVJYzlPRVJrZUluM3pvcXU3Z2k1eFdDYkZrN2dYU0EwTDN6U2x3dytaelpzTUFzWG1LeHNpaTI0dFhOc2tlQ0xocVhXUFY3RHIyRVY0dnRYRE1UQTI5NHdwVzJUZXY3YWtzTlA0UUlZY21HSGhSZ3JjS0V0eWpDRVNoNmRTdTZadG5vcW5iM2JiOXZiaFY0MFdXTU4xaWROQ2h2U0VmWHU4R1djNWdoRHBHTkZQYXBKbS9oY1BNTDRyWWgrV3lXM2ZuZ1EzanFhMVBRakJWNVNURUdicFFVRUJTS3J1S2JKR2g1SGhGMTBiWGZUWjZlSkkreFJFaFRndHNCUmxzTHh6cUNNY3VLSzdJclc4c3NXOVJMcXNJQmd2Zk9LM0hBUkRpSEJhYlczR1ZWbzhHRUdhM0RkYmQzaThIQnFwb0tXT3pvYmk1dFdwUUJMbGExQXJrVWJrbGprSmNkdFJGUFBZTXpYbi96Y3plM3JPaUNCY1J4eFpoZGV0RzFUSFRIUmtVZE9uUERoMURmQ2hmTGZ3TjlsNVl1YTFGbk5RcGxoZFBZajRvcEZoeFlESGVvSzR2alkrc0tpTmQzbVFNM3l1VUxBdEhIYmtpWHRhanpCVlViRTZnSDZtalUxSGNtLzRoakNtbUtGM2VCWmI1MVZEMkZGWm0xOUc3Tm5nNTc0UURCZTJlVnVHRHlPVm5VS2xVNENkdXFjVEFueUV0azFXcENJMjU0MlhHM3ZkNEt5d0Y5VHJDWUo1QmZZRjRQbFBhM3U1Z2wwUWJJS1dvMjY4QXo2ck9qcTR2Mjh0U3BOLzNRSDRyNDQ0eGVkTTNyOFlZU1ZTQzZEaldCS1h5OFNNbWhpVFQyZWRrLzFLVURvODhncDA2OThMZnYveFVkVzVuZmR4a0ROMWFsTHdoa1A3cUtiNUpBMTJ0TU1uL2FTaVROazZzcG51Y0NZMVRiT2twSVlVVmk1c2Y3VEJUdDJBTVlVSUwzemlweHdlUnpvbWt0YXRVNEdQUTRLNnp1bHRjanpUdnUxaFE5Z3ROcHNOTDRvVS9qM0NRdkJqM252QmVIcXVYdUZCMFV0SE9xc2UzWDhpeEFpM25SMVhXbUNKVEo5Wm1BaDFJMmRjVG12Mm5zblRVaGFFTWFCV1hzZVF0ajhQb3VkOHJvQzBLNUJQYm9pangwTFJ2VVdlSTVDZ1hsYW9vQnBlOGJYT1FwNDllMmpwRmhKR09LUkplck9nTG81NnhSRE1uZ3ZUTVdGMHcrcHkweCtveEFIQXlVeGVIVlBUdDJIWXBVSzRiWnZzb0FpRDRaMy85cko5WWRZWVZRS2RETVdEWW0vSHNPUElQUHRoOWdPUmFnckY1ME9hTnlKczcxbVlTSFJ1MlF4RjRqKzd1c1Zqcm9QY2xTYVB2a2dqelBZYjllZERsaitJQWdsRXRnajBiWHFoNHliTmhMUmhLV3F5bE9kNEJ4b20wZEtjQSt4NklMZzREdkNtNzRpVDEwejhMM3p0Z2RNQkZPRzB2VXFsRXdkSHpGRFZuM25OVjFOd3l3V0xWNTBjWGU2bnJ0a2dPdHIwdjBnM0tVWkpWZlZET1NMR3VGSEk5ejIvYURCZFlzS2V6Q2pTNTNWTTZZWEo5SmVHalVEa25zcUV5c2cyQnV3MjhmMW5uTWgrNUZGd0ozMTJBTENFSnVBbnMwdWpwNnlMQ3ExeEdNS25QNkxnY1lMMkJieHhTaTA3SG93Z0xYYWNGSlI5dWJ1aFJTNFh0bkxBNllDS2NsRVl1OWFyemtaT0F5Q2laRHFLeXdNdDVNeDNPM3VqQStCUEtBOU9xYWFNQWJoaEZlUUJXc1lrZWIxb05ub0xIc0IwYTVRV093ZUgyWE95cG52TERBaWxrbzRhRlJPeVN4WTVBaE9pbzBMcngxWGpaYUU0M0RpNjU1ZTVBY0VJVENDZXpSNk1LS3BheStwWDFia3VqWjFSVFBjNEJ4b21VZFR2SitZdzZOUHVpQ0tHQ090amtwZk84c3p3RVQ0WFRnOUEwbXEzM3F0VnhXUTIreWNJTG5idTg5czh0eWNIY0xuTVg3bllUdUIvbFVqUlNJRWRHYVRKdG5OSndYeFRXVVkyNTNtVnlJSE5FSlVDb2RQV3hhMmV6Qzdic3dLdmU3UzlkbkVoNGFqYTRrZGdBVlBxeFV2NkZiRStNT3ZPanF5bFVRemhRUWhJd0U5bWgwTmZWbUc3UzVabUNSU1ZkVG5PNEE0MFRMT3JLOGM0NDVOSnhqVjdEUGVuMTcrTjRadXdNbXdqa3NNRW9PV25qSFdZUHVSdm1YN1paU2lhQ0o2VTd1dXZ5MHNWbHBKNTJ0UzRpQlY4MVpjc1VGRkhSV0pKM3RMb3Zic2grMEdGZ1o4UG91dEJrbkxTSDB3dldaaElkR295dU52U0VubStpN0htZFlvQWZabWhqWXZPaHE2Q1ZxeHVZTEFqbUJQUnBkMmprUStHclYxb0RrYVlybnVjQVkxYktPS2NOSXg2SnJWdnZmdk96a2RkSGd2Yk5zRjB3K3A1YkdVdjJEa1lMZ3JCZGttcCtEN2thejltUVRhL1B6Sy9ZVnczWWdwL2pXSlFydmhFMUlOeVBYaEd3TUNtaWcvZndTdlo2ODk1VXI5Q3dPeTM1b04wTGpacmZ2V2xhaVp4YWtITTluRWg0YWphNDA5ai9yYmZPYTFWUVpvRTRyTUNyaFJoZnVVTTdPdnNxWWZFRWdKN0RIb2dzVnlINGRZM2J4SU1tdFozNWFJZkxiSVpibEFXTlV5enFHQ0RNWmMyZ29oUmtkL05EcEFpdW1IU0I0NzVUSEE1UEx5U1FhUC8yRGtVS3dVNzRwMC93Y2REZGtJVXg0dzJxenk2dTg1NkV3a3NzOUxzakM4bHlYQWZFYm5DSXQyZFh6SUFHdnRRbU9XdWR5cTdjdUM5UDFRR05raUIySjBEOENjNk5yWG5XWHl4ZVZwQ0gzWFN0Q2NBdzdaVkZUNWRsUWg0cVlsNzdPNWFFL0VTdXNOYWVYVm9MQU9GaDBTWjBBT3A4UzNrWGVRRjdPNjZlL3JxWllUaGlZYlIwdHdrd2xIRnF3SW1CNFIrbzZBTTAzNzUxZWg4R0VPQ25OUEFZSFU1Y0dVbUtEN29aY3RGNXppaW1RcUQwTWQ5NzJNNjZIS3NKSHIrMXlOMFVET2MxN0hXWEpQYjFBTWM5Z2NIYzZmd21MMkdlMUVOdCs3dG9uNTNPakM0Rzd4SE5XdFNUWFp4SWVHdTI3Q21LbkdCQlVhd3dMeGc4YURLUFFIemU2OUJqK21MTityd1NoVkFKN3JPOUNBM1dhVm94alIvUVd0Y1pDMWpKcWN6WEZtTVBBYk9zd1J1OG41dEN6c3VtbFc2eThJM1VkZ01vejc1MWVoOEdFT0NuTlBBWUdnNnJicGtDa3V5RjNZM1JuZ3VhVXk3SjdNQlpiOGFnbENKZ3FYV1hzL0dVWWJjbFZEWlBEbTJEckFKMWQ2TTdZSUxQdDE3WDZycWszY2lBcXVtcHZZd1E5S20rc2NBNzh1ajZUOE5Cb2RCWEVUdXNHNnpyREFMT2NaQW4rODRVMk8rdm91b01SOUJqK3NObG5nMWNKUWpxQlBScGQra3MxTGJLL1JFRlF5M1NOWnRiUlZBeVliUjBxekQ5aURxMi9WSVBaQVg5UjNYVUFLbERmZXd5TXpla0RvWlJCd1V5MHlNZVY1Smk3WmRuVHlCVnVlY1h2SndaOWh4S2RPQjkrYkxDVHR1U1dIcjgyV2N3Y291NDBnNUhmY2IycTVZNE0wZHdhRU04TEIxVFJ0VWZvOTM3aEhXTEJicEs3RHl2aStFektRNk4yS0lpZDFxdWVWRUhqZkpFQllUODFFZmNxdXZCZDdrM2tRUElGenJYSW5ZMWY0RmNKUW5xUTZPckl2Z3VBZU51NmM1SStoclNyYXJJMUZRVTJhSFFkVjMwWExOdW1DRHdIb0VSMTcxRXdGaWU5Q0J5eDZFcUNtWGplNnduNVlTMDE0bTVQK1dpRFhOclVySGtwK3Y3L1ovSXkwM1EwMmFjWlYzMk5uclFsWjlXb0ZDeDBVSENFaHQ5aC9CeFJFM3NRYlBzdHEwNFlXYlVHM0lJZU1ycXduRU1IT0pBblZnYU9pdkNqVExiUEpEMDBHbDBGc2FOV3VQQnBXanViaVJ0VHJQTmkvcWlpYTQ4UEhMdHlJSm0xVmxneCthTUZnVEpJZE8zSklNZjBmSTFKYjZ4VC8rVnBTckExRlFWbVc0ZEo4MzVpRGcyTGNYNnNBSENiZVE2QWZIM3ZVVEFXcHdlREV3WUNnNGtVSVcrR3R2Z1JjN2M2T0MvL2orU01uRzhGNC9NaitmRXNURWdYS01jMG53cHBTd0xxTmkrNnd4OXNXRHlOeTUwTGRBMmZqeVZacm0wL0JFNmJrZW5QN2VKRGVDcTZOb0FVOUNQcVFRa2F5L0t3ZlNicG9kSG9Lb2dkVlcvSXIvWFJ3WmNlaHRkYXIrRzRaSFRSdllhTElEWGxXZzl0dzgzREVKVEVIaDBaYnNsMWxLN1k4SjVCUjQvcWhURlFwNldwT0REYk9pWmVuWTQ1TktwYVlwd3c3Rm1XOEJ3QVZIWHZjVEFtSjVNVitCa1V6TjMzNkUzZ3FMdGx0YTgwQzRYTmwySDVUd1NRRmlKaFBMMUxHWGszWWxnU2lsMmdHUm5Haml5YzZydTRhTXpSYlFMYWk0bkR0aC9VdXlCenBodkNRMVYwN2ZBbHhWWFpEc3FQT2JJU2xzK0FrbWovbzlGVkVEdHFhWkhISmQ0Tk1XMm4xMzh0R3dZWlhXaWV5VWs4Zkw4dk81UU5IWXBNZ0NFb2lUMGFYWWRGa0dQaDk2ZVk1TU9ZNWFJWlhtY1g5TWZTVkJ5WWJSMGx3VXJFSERwcmlOWnlrVnhlWXFVOEJ3QlYzWHNjak1scElUQXVCZ2ZUVlcxLzFOMVFKMXFNYmFQcXZHVE9OMFB6MkMwNm12a1ZTcUNmZGNmQXo3QmtTd3hSRnE5MjZUSkdqZHEzUmhjV20zTHFRVXM0OWx1VkxTKzZPV0VQUFRMc3NrNXJpbnhWekx2T1k3cXVEc3RuUUIwa3VtRHZpMHh3SER0VGNGc2l3TTdYa2tqUENNZW1uc3lIaTdBRTFkUEcxVHEvK1ZwalY1WmpaNnZUVG1HUFJ0ZU1DUEl0K1k3dDhtbmEzWXVaS3EzTTBsUWNtR01kQnRYOWlUcjBqaHpaaU5kNGZRY3dsUmdIWTNLNklPVDF3R0Jvek94eWFWRjNveXhkWWpvZ0x4VDRwZCs3ZmtHQVhvQUVuMW9CMndSdnJFMUxidkNsd1JteXNrV2JneFBVdmxNdllTOU16Mm5CanYyT3FnN2dGL1JNUWM2N1Z0bVN3UEZMNk9Hb0g5UDFTWDFZUGdQeVFORlZERHRkN0tMTExPSm9jVS9DSGJiNEhBTjBHVjFRRTczL3pzSUdEemVzUzF1SEpTaUZQUnBkYUJuV0lScWZMdVZkVi9iNUZmcUdJZG8zZVZpYWlnTnpyQ01sV09lb1F4L2w0NVFIWk5mbE80Q3B4RGdZazlOQ1lGd01ESWErbC80b0Z4aDFOOHFDQmVBVnpoci83ZjkvTmNEVGR5RjdrUTkwVEV0TzhBWGgrbFVzRXNLWDZMOG1ZQWQ2TzVHaUo4ZCt0WlpvT1o1T1hxRzRaSFJ0c05kSDZ5ZmgxQXZJZkt2Ukhqc3RNbklIaXE1aTJERWQ1LzhPZ1NPOVhUUmxFNTNlSnFmbzZKb2l2UlhzUC9iWVAwZEMvRFV2U0E1MnRnV2xzTWVqNndFMncvbWExYTdXNVZJSHJjMktyamd3eHpvV1pua1JkZWlwSmwySHdnZWRkaVU3MjRYVkYzUk5ReWt4RHNia05BV1k2VUhCUU5ZOEladE1aTlRkS0FmbVBHcGV3RXJrL2N3MCtuM2hxMDZOcWY2aEF1UXJTODdqdjBkT1BkeHJvNU1oN1lubWlxaDdXWFZQbE9EYUQvOFZwNTFsWDduZWZMdFRSdGN4K2c4bG5ncGJuQ0NYbG1wUE55M20rQXdFRHhSZFVIRUI3Tm1PT2NhbHk5NXZCSTRQTkkwTmV0bDNaYXVYNTdLSnhvdnByUE01MlRzN3pwRENFWlRBSG84dU9IUWIvekp4SDJxVUJ4NlVXSkJwVjFOUllLNTF0QkNkaWpwMDlnQjBNdDBoN0Q4ZWlUSzJBMWhLaklLeE9IWDlWbXBRTUJBMkt4ZGdvdTdHYWxWdlNsZ1lBaGNUQ0svdkxRVXlVcVR6R0hTOHM2VUhTTnFTVXkzNi8xbFhJT0F1L0dmUFI2V2dIV050elkrdTdLbUUzTndrNU5tU0hXY1pYZGtQMEg4VFM3L0g4elhTYXpyL1hzSnFrY0dTOE5Eb3FnWktGOEUrWS9VUGFNc2FaUDlHYkQrMFViMDRWSFJOTk1uTmFCTllPMzRqYTBFa0M4NnVvQVQyZUhSbDcyTC9XM2Jia2k4V0Z4ak4xbFFVMk9EUlZhdFRKN2pKQUlNZzRRTWRUclB1UFFyRzRqUUZHdWw0ZENYQlVFbFlCUmM5VXN6ZFdKMGQyYzBaQ01MSnlWWi9MM3pWT3ZnUHZZL3B1TVM2VDF2VU1IMWY4NWF2cy9UYld6ZHNDaUxtQmFkbEVtZmZmdi80ZXZMQzUyNGFMRHE2c3FlYzYzMlc1ZnhiOHhhZVVIeTJ6d3dhWFZrUjdEdnFUZ1dLNlc4M2VxLzdrSUtFaElxdWJPSlp6WmR0MHF5WmUvZC9qeVhvQlQ5Y1FZTkZWL2FsYy9zLzA1YXk2ZmtvNFkrcGNacWpxUmd3M3pxbVdKNk9PM1EyOWUzbUt6OXRsYklkd0w3M0dCaWIweEtwTGdZRVErVmdmVldPTENMdXhtcmNVeXNnQ2tCZUF2MjMvTDlQZVN4Qit1VDE1R1hyT3NlMnBLYkxsSmlveWNzaTlsTjlseXdVT2pzK00yRGZGYXFCUnF3NUdwMHhINDBORnpDaUs0ZUJrajFCQTBhWFY5V0c4aGVhNVdyS1k5ZUVJdFpKT0xRV0psTGxsY2dMZWxyeUpJUFFQNWpKZnhmeXhOSktTTHFnM2JZcEVxdnF5WnNJdDhqQ0d5bHErSmJtenVPd0xlbHpXVnN2b2I3TEx6SXkwV1ZqWDczQ2V1eVp6L2lJRlVYM1hZcmtKenhCdzQ0dWE0ZnhXa2RYZVNWeWpYbGE4aFZaUHJvVW1GcERybEZqOEVWWFl2S1A4K0t4RTlRbXAyajV6RHFuOXJEY3Y5VzAwaW5ia241eGErdmxDUlpkRnZaallxV0FQdHVUZXhTSkxsL1FzS1BMMm1HODF0RlZYb2xNdTc2V1Frb3YyM2NwTU5qbUVyTkJSSmUxR08xVjB5VnlSb0RvdXVCbFYwcXdMZWxYeGJaZUpsNHVNNHFNUGFycHU1eEhrU1NnMk5uQ3ZpcEc1N01YSTBXS1JKY3ZLQmxkSnlOVitsbDRiR01PaTYzckltZllJOE9TaWl5dlJJYmIxNUovbytoTitnVnpWTTIyMEowNW01Rk9SVmlnMk9Va3pMc1duTXhxTHgxTCtwWFY2YUtHYnUrdldYUXR4cnQvSHpnb0p2Wmo4akdZcmJOQlhrNHNFRjBCUVlub21oVFA3RVhxdGJJT0VicW8wYWdvdXNvcXNyd1M2YzBFdEdUZG83am9Hd3lpUzB5THNCOXJiTDBIS2tGMHJYQnlYVDJwSG1Dcmd1UlkwcXNDQy9ackdBK2VsQm5YTExxTy9xaUVVUGhzWVpmL3V6WGJXNGdJS0JCZEFVR0o2TXJPelVXcTlMT1c2VVJoV3JYcVErNjdTaXF5RHlYU093cG95YjlSckk2V3M2b0dnNWg2aEF2RVErSVhRNklWRFRHMXhDK2Exb01SaXFHNmhHTkpyNklKdGtWUTM1WVoxeXk2SklBU1p4UDdNZm1jN2gyeUlRc0tTa2RYU0ZBcXVvSlY1UlBueWVONFFnSlBvL0ZqeU5FbHhSWTg5NkZFU0E1cHFXQ0ZNVFlOWm9MY3NzNDV0MVRYbEZOeWZ2L2pQQWVLSE1JeVlFNHRRYkpqU1k4SDc4ZUpoM2w1MW1JQmdJWG1YUmlTcnBpMURkbERxV2dUK3lvNVF3KzBYbktLYTFhdTB1bm9DZ2thTXZZOU9oaGZ4aDgvWEUxSmV1QmN4RHFCWWpGU0gwcUV1SkNXWXJVVXpEUEFOQlpFbVk3MWZueEEwR0U1TGNPKzg4bEFmb1VreDVKZVRjZm9jdWR4MVk1Q2JSS3J4Nm9JaGFJTDJ4UUxxZ1FTUS9aUUt0ckFqcW12T2tTYloxYXUwc25vQ2dvYU12WlZPay9yYkV0UXJxWWtQWEF1WXAxQXNSaXBEeVd5SGQ1QzZvNVZITW96d0d5Sko2L1JuU1ZXenFmbDJ2Mjhmcmt2Skx3Q21tTkpyNFpwdXR3cFBqWlR1L012M3dHbFBmTWY3bHp5K0V4Q09ycnVmTitEZTFqcStjRS92Vk9WRzdLSFVya0dkdFNtRGxWbElKR01ycUNnSVdQZndycXgvRWhPUUZNQjJKUlUxRG81eGZQSWZTaVJQcHlwanp6Qi9kQU5NSlBpY2EwQ0liUElIeVJOeDJFL2tLSmxURXNHR1R2NzJYWGlvZWhGcGJMNDhEVVpYUmpyeUdORlZqcGtEMlZpRlhhTXVOV2hWZ3RremVZNUZWMWhRVVBHZmh3ancrNkxHYXlRcGt5OFJycW9kWXdpaFpMbGxVaDM2TlFSVlhjaEFDYVRBcE5sWHlDdi9jV3NoamYxRjB5R1VIcXF0ZitmUzlrZG5RTERybER4QVdpR0pjTlN6cE0zeVRlUEZzbVptMCs5NGRTTlp4Snpyd0xSdFgvbTFBdGZmd3JUb0JWWjY1QTlsSWxWMk5Gc3FTTTZzazFGVjFqUWtMSFhHcGM3NGxYVVNlSnJTbXJNT1JlMWpsTXNlVmxlaVZsWVM4bWFDakFvTU9ERkYyYjJtNFZlMDhlWG8vQndMYm15V2FDR29iSVlsc3lSKyt0bmZpc25KNCtjaks1UXdTRjdLSytpTlBaVWRJV1FEMy9PZU96ZVcrYkNOVjBMYW1rbFZnblNCUE5YOXpYM1g4Y2ZPMDlVT2ZYUU9mTEtING5QWnhJaStzdXV3SktqRTEybFZUSWEwVlVhOXJqQWswY0Q0K2g2OHRoNmZLY0hyWUZ4ZEIyMHhzZjFQWGswc0VYK0JmL25xTXo5Z2crT1VpZ0FBQUJPU1VSQlZQMDI4dDB5SlNyaW5TWlhnYVZkUnZySVlDOERlc3o3aE5YQUZsdWZXeStPSHkvbzRSaU42Q3FMWkhTd0Y5ZjNtUE1KcklGeGREMkJqVGVHUHVJYUdFZlhpQnRvRE8rQU5mRC9xYWc5SGFxajhEa0FBQUFBU1VWT1JLNUNZSUk9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0lHSmZlMmt4ZlNCNFh6RWdLeUJpWDN0cE1uMGdlRjh5SUNzZ1lsOTdhVE45SUhoZk15QThQU0IwWDJrZ1hGMD0iLAogICAiTGF0ZXhJbWdCYXNlNjQiIDogImlWQk9SdzBLR2dvQUFBQU5TVWhFVWdBQUE4b0FBQUJJQkFNQUFBRGMwUkZKQUFBQU1GQk1WRVgvLy84QUFBQUFBQUFBQUFBQUFBQUFBQUFBQUFBQUFBQUFBQUFBQUFBQUFBQUFBQUFBQUFBQUFBQUFBQUFBQUFBdjNhQjdBQUFBRDNSU1RsTUFFREpFWm5hSnE3dk43NWtpM1ZUdEk1dDRBQUFBQ1hCSVdYTUFBQTdFQUFBT3hBR1ZLdzRiQUFBVGkwbEVRVlI0QWUxZGE0eGtSM1d1bnNmdTdHN3Z6R0RFSXlCblJrSUlTSkJtRUlSWVlLVUhKQVN4c1hyNWd5S0UxSTJRUWpDUFdWQ1FDSXJvU1VTazRFQjZJOFJyVWRMRHk3SlhXSGNoRWhJWXFWdEFqTERselBLd2NBalEvUThXRWMwNkljeE8yKzNLVjY5YmoxdTNiblhmM3Q3K2taSzJiOVdwVTZmT1BhZXF6amxWZFdjSklaVVh2TzRkSDAwdWsvbEl0N3ppelIrOCtPUjg4RUxtaXBseU1tbFJsczZYSXpLdDFpYzVNMGZUSWxlT3psd3hVKzVWU01JRnUxT1N5cFNhbitiTS9IWksxRXFTbVN0bVNyN0xILzM1aHlEYVhra3FVMnErK09aM1lOUTlOU1ZxSmNuTUZUTWwzd1hORXpvc1QyUmFGRENEOXFkRnF6U2R1V0ttNU50UWVyMGtoU2syWDZOMGI0cmt5cEdhSzJiS3ZVcVYwdjh0UjJHYXJROG9QVGROZXFWb3pSVXprVzlTYWYzSWg3bEU2WC83NERjSFZxZDA4K2IwN09sMXJwang4T2NEbmFYVUIwYkVjTTBIdnptd2xwL0ovMmNtVmdLSGxLNTdjS0g4UFEvNEJvSHU3SVVKOTJmcEpNd1ZNMkc1Uk5lMjZjaUh1ekZMUzdoUU1LSXFzM1FTNW9vWm4yb21nVkhxM1R2RUZOK2NoTnhFYlZicGxXQzcxVms2Q1hQRlRGQXM4WlVMbEQ3dHcrN08waEl1RlVURFoyYnBKTXdWTXo3VlRBQmJwdlFKWDdPWldzSWl3YzdVU1pnclpoelYvR0hUQVVRV1Y2aDN0WnlwSlNSRmdwMnBrekJYek5oYXZHM1NQWXcxU2kvYnBIaHBwcGF3VU1zemRSS0t0RHhUWml6VlhNMnhyaGFTdDdCRjZjQlRNVk5MV0tqbHVYSVNac3FNcVpxN0tCM3VtSUQ0ZkNNM1hMNFFUNlFzWnRIMDZkUGpzbDNFdDU4clpneTIzeks1a2tsK3VOdzBlcmpCMlFMQndrbjQzUTNtd0NBL1Y4eWtmRlYyS1IwTjB1S1ltU1EzWE40ZWsxSUo5QUxCd2tuNG54TFV4Mnc2Vjh3bzNxdXdFOGNUYTJRdXd1VWl1enhYVHNKc21aRmFyclp3RUx5cFZENzJNejljaGlWODlzZEhmN2NlUzdMNkYvM0hkeGh5OVQzMEp3T1dpVThGMHdmaDhnVlNBZjAzUlpOODZPT2pqM0RraC9xakQwZTM0b2pUWjZhTWFEaExDMjFLajNyanZZYUpuUjh1LzQ1OGp3NXoxbk9UZ3N5RGthSFkrdDZsbDhiZEF5OFE3QWFsVFl4bWtMM3M2ZGtIZWpHbENZOHRUN0IzR08rZ2ZPck1sQklOZTd2RkRyYWhlNzczTElhZFRHaWFocHMyUHJPRVMvVEw2OVVHL1lwZGsxZXFqOTVJbnM5T2psYUdyeUdMYmUvZWVGN2JvaFg3a05MdCt2Qk41Ti9vc0pkTHc2eFlvai91VmJyc0NLVDlwWFZ5Vy9UZzREUUt0RHcyTTZTVWFNRFNhaC9lWi9TYWFzb0IrYlZVeDhoczI1VXdQayswMkJSWWpCVHNHYm9EN0FZdTk3WXVFTExVR2Urb28wQ3dYVXFmdysrSzFDTEhYSmRkK0Z5bVIrUWtpOEQrZEx6N0VOTm1wcHhvSU15RTBpL2pOU1pMUys5NjhNRUhPNVRpOThIM09pUmdDUjhmY3MyM1lSSWowaTZmOHFmcDB5ZVlYS0dXWmtTakZLVkFzSDA2YW4rUklhL0V4YzBueEpSUDZHQVh6R1BFamhXSFRaa1pVazQwNUZsUThvOVRTVTJXeVErWDZRODR4VnFVVlZzU2NqMURSMXRQWVluQjRuQitISDdDZ2tXNFRFZnJqTjVpbk1HdkN5dlRwVCtrUFVJTzRibmNSR1pLaXViWmVQbC9HWWQ5SDI3KzZiTFFHemtkZFdIM1FNU3o4TmpaWnpkdzZXalQxMXNlTEt4bE5taWtkNUFVSEZIeURxclMvalRva0xrSDdhbk81WEdaSWVWRTh3amUvUk5ac2QzeThyeDBleGFaQk1KbGViY1BhL2ZBMDlBQmRab2NnQ3VCYlBiZ3dySnI2QjE4cHhqV01wWmNaZWI3L3NOd205d3B1VURYeFZWOXJIaGo3YWxNbHhsU1NqUXZ3cXYvcmYxMnJGVEJPK1dsYzFuMC9IQlo2UmJ6Y2kvYnpvRXNEUVVBNU9CbHM3azgxaHBaNEdOam9EMHRPMnh6K2s3dmJyRytMeUFOd1RybThoVE54N2pNbEJMTmJWRGxYN3V2aHpJc1YyN2F5K0pESDFleVVBSkxxTlNFaWJUdndiQkJwK1ZIVEVCbTA2YmFIeTkyS2REeWhsWlROOForSkR1Q3U2NVlVUjcxNytIYWIyQ1V3bk41WEdiS2lBWW5qZlNyQm1jNnk3NXY4cWZSdHNaU3VUWC9SZ01MbHlVS2J1dytwYkJ6bjRmN29ncUQ1aHJMTGY1R2xHTi93NEk5MU90L2kxdUVNTmxWdWJBd2c4d3gvNlFYYnVEVVRwVVpVa0kwZCtFUTZtME9jeE1WdC94V0YzT1Nhd3Mwb1RpbDhJWE8zK2hPZms5QkdhamRGQlVZTkJkRXp2aTFNQTI0a1EwTHRxdXZvRUZ4YXF5KzVQcTZwUERxaS9RLzNxNnByYWk0Q2Z2N0dzcHpEcVpUSzR2bG1IbmxSZnJBQjNxYWNyNW9GdCtaREgveVZvM3A1dGhKNHprWE9GRzU0WjR1QzAzQytDaHRHWGJvSUYzR01Wdjc1clloYzdsWU92QkVPamFtd0hOL3c0STFUcGY3NmFqRUZ6N25CWms3S0V2M0twMlROYm4yWkw4QmNqRmROa1M1RkROMzA5SGZKK2JwVWE1b1RpVDA4WHU4RGpSbmc1ODA3dmc1SEJlYUNaZUZKamQwSklUcHFiNGM3bXJYWjdWdGhkRmZsLzBlNnFtbU9IRXdGZGgrQmdWcm5pNURuVHVpS1phYlBaNTdsRDUyKzNmZW83a2taNW9Dd3pBN0FwREJGR0QzdHd3emYwQy9CcmNFZ2tySFhKNW9GcEluTndsNWhGSmpmVFE0QVExNlBEQUFaYktaMHdpaFNVTmJVTGhhbTl0UzM1WHYzSm40cjhHRE5ZdWJmRXhDekpEdjFmU0xSdngzdTBXRDdiRW9EdGoreUxhb2hTWFpZYmtGK2tQMmFLUlRtNVY0TXN3T0wrZGpUbzJaUmZvKzFoVmNZTEdseFBzVlA2NW9ha2Q4SU5Ua2ZvK0J5YktWRnFJVithWk8xZmpGYkxnc05BbVcxR0NzNlF2dk5lazVnNE5SeTVyTHFtZGpiZVdnZk13eFFqNW82d25aQVlzZ05rVitVWHJPRDR0cGd6ZFJVWUhFSlliWjRhQjh6S2t4OHp6cEVqUXlIZ0Z4UkZOSm1wd3B4SjRYRk1QR0V6c09SNXRHdVZRV2ZTZ0JTanBDa3gzOVZjMnVScWxLei9sREQzeGdjOHVuWlhOdDVmUnlNY2NKK1U3cGFPOEV0S3lHMzcvM2VCY2RLYVJhdXBiTE55RWIydXdVWUk0UmY0YVoyUjJkNDEyaDY0RmlRenhkMFp5Z2ovRUt3TlZlZ05rQUJINWhsa3ZscytHeTBLU3g3OW5XN3JiWmxWZkx4dHFxY2IyWXFJNE8rZFowdEFkK2JaT0E1VnhxSFJHZk0yQVAwOVdkTXhQQW5CWXorUHNOd2lmRldKQ0RUOG5CRlEwbXF4Z1FuZXkwUnh1MmlWajJpRUoxemJZaUw2Y0ZuY0hDbUE0d2RPY3d6UEc4dW5NdFlUNm03b3ZuZ2c1UFRVOE1LTndKamxiWVRqVkxXWSs2YTQrSUFLYWdvSDRuWjRZbzlqRGtyaWx5NHVtS0JtOGl4TnF5dVZTdDJFblU1TWVOaW9wNEhtZ0JtaFZZeU5WT0NJVG4vU3NBWGkyN2xwRFQ5R0thdlNFZkZHeURxbWlFUldwbUFJZVdHL1JlU2N1d01nTGlXTUlBcHFRZ0g1TXpBeTJQT0pHc2xsM1JRTXRYT0dxT2x2bXBzbzRPYlE3SExOVzFtVE5iWW1IY2wyVW9YUGs3SmdieDZtN0RzWVM4aFJmVG9sV2daVncxVXVoUXVQTUhFcmJTUWJqcnZJdHJDZk14RlhYNURHbzV5QXhSUG1uV0VycWl3VGc0eC92THhMS0ttOVUrN09hNktwVjV0clNYWlpMQndOdVRaVmlZVk1ZbWlsZDNoN1lsRlBoZVRKTVU4a0hCOW5XWTN0SERUMUtvcVpXUDFQV1U1M1d1SmN6SG5Cb3o1UG1YbXB3WUJIamVwdXFLcHZKTnVRYjFNN0dCYXNodWV4MzFWS25FTXhNdUMxb3cxMDFKZGMxd3hNeU92THJyT3RPSk4vQmltcVNRRDJvNTBWYzlhTWFQT0VnSHBDdEhJd0RqdmVWalRvMlpsTkJHWnJoN1JRTjhyRGhxTXlCdHJUSzRGWmdYVHkwWTJ3dDIxdGxzQUMwWTNkVExVcVRaYzAwekNka3BFMjFpK0Zmc3ZtOXBLSzFsTFFkTXo5UkVTMjR3YXdZaVczZE1DMnFFNVN2RWxBanFFUnh5UVdZVUJiS3JseDhKODRvR2RZZ045OUptYnFiYXl0a2JHZXQ4R2Y2NlY0VVlpc29nb0IreDlpemVjLzg1Z3d1ZjdqQXVsY2Y3ZW8zcXc5UzFJaGNTTEtpcUVBbkdURzU5M0hicGs2Smx0YTBDam9ZekF2QVNseVYxL2diNW1BNDNrek9qQ0VFSmp2dmdGdzN3bitlTVRVVkNQS3RkZU8wREc4WktZNTB2UTJyN25NU3lrSWZTSkFURXdYeEJFYk9uMGo3dWpIb1Npb2RQZDVocWNtbW9xUFk1bUpxT3lCVUk5cHJFQjE5aVZENlhmcGIrekNGaStFVzhCcXZRUUtCc3FQYXloWXNwd2VwUm5obklkYUNvaWFkZk5LaHJLWkhaK0twVXVSdHUrNDRxNldmMFpnT2F3UDd5WVU2MjlobUJWSk5ycWNlRjJTNW16NjFINUpRWk9QdTByQzNoc2hIVitqQlpiMllLQ1JiaHliN0V4YUxNK2EzMHo1T08wUVd2MWd1SndNWTBXQmU1eGdYWlhqNWNUTHMyN0NSRU1kUE4yRnEvYVBqOTBtMm5lNmRZL3Z6eFFPMEtpa1BRVkpQNlJoOWM3TS96Ym9GeHhoeDJ0dTZleVZuVmx2Q3NFZFhhbU00N3lHSlF5L3BHWDRjT3VlTFlDWExYbVM0NnhxKzhuRlBWbHJCL3p1cFZZMXJndEZDYW1hdjBlaStsRmhJTldlM1FqNldZT1ptN3l0NGx3S0xHMmFtS1I2ckpsWFF1WS9ad0JTNGgybC9SdnE2ell1TXpsVTN3dUpWNkVqVXhORGpmcGJYY1ZuTVpDNHZ3Uit0WGNIR0JOamw1OWFPMzhYYnBGd0RFOGNWMVViY29ob1pDek52d1MrdURXaTVrNXBjZjdadU9jVUEwcXgvOFowcmZuM2FibTdsS0tmMVdibTF4UlZkcTh5UjNtclFtNGZpSnhuQWpoRDkxRnZid3RNenpLa3QzdXlKb3hScDVXYlRyR0xQSHdzemhLU2pZWGJWYkNFOUYwTy8zMkovOGxYMUprblUxTXNFOFc4eXhSZ3JXeVNsallXSElLYVpzNlQ3S01kT0NUbzdmbmRJTWlBYldtOUpQOVZMVTNFemVIYi9jQm5aRld4cmRMZTdFYWsxaUhxeHpUSWpxQXMvVTk5aEZFSFdkQUNCVGQyd1g5QnBnaWRyUFllTWxUU1ptQ25ReVFjRnVLUis3eTlXSDZCcVRGSDN1bUVSUS9vb29INEFiNURDM3BYYlp6RGVTeGpTQVpyWXNNNVVYSnVuRnk3Qm95QzF2aWRyM2VCRmV5WE5mMTJRNmtPL0lOVmhNUFVPVGZYbFdYNlBIUXQzOUFVRVFpQW10a3FrN3JLUXNORjBlcXJrbUw1b0xYQk5UdFhhZlFjR2VsZXMwd29kLzRnM1B3cFBIak8yWlZPQkFiSXB5SFY0cGNnMjFES2s3K0FwYll5cUk4eXpQRENiSGppQWFGZzF3dXViVWNSalJ4VWNnNFUvbzRuZzV1ZTNLUDIwaXhOQmtYZml5bU5NLzRCUXJiSmN6b1h1YXZLazd2QlRibEQzNGJVdGdWUHBOaldqTmVnTnNaWU9DWFZJckRoMkpJYmV4ejZhcXRMcVNqblpydTN3U1YrbnJKY2F0OG1SZmRhZ3hGY1I1bG1jR3VwT2Roa1dEam9IUWRQcjNGZGwzTkwvd1ZVVEFHbUpSTytScm5hbkpVMkxhUHF5bWN2VXhIb2tQTkUxVHkzQmFtY2piNXcvRTJncGYzVWdtcGdHMnNrSEJrZzZmdHRWRVRtWHlLSVpVelhUNDJmZU53MDFKc1VIWldGczV3bUxKQmdXTHVzeGtZSnBnSTErYUdjS3VxWUJIcExCb0dFWmZHUlpXeUU4bHZvazc0RU51VVN6UHBpYXJDWE5nbGhKem5NRlpNSmd3ZFZlbEk3elR5UkhlaWVsM01ka3pFTXZQWmZJd2R3N3VVUE9ERTI4cGwweDBWZGNYclE3NExZeldGZExnQzlLcjdEa1AzMHNzVHlhTGRqNnM1UWhtK09lQVl2TXJMQnJXNzJGcWFtd3UzTkpTZjlJRDU1UGNuV25Bek1tVWF2SmhtQUZzbHZQUFNXWGRobHc0UmRIVU1ta2NEL0FwTmFTM2k5dHR2OSsybDBnTFUzWGtQTU9DeFpqYkppK213MjNkQ2p1RzVoUmRNdGJ2WmZhSjRIOWhjVDlCajlZcnZ6SUhLdHFibUpxY2xTdkxEQ01tL0h4a2dxSmhtR3ZLd1dXRlVGcUZtaWY2VnIzU3A0UEsxWFN0WTJmeWNyR3R0T2pJdVpOU3R6WjBMTjJ0SnZRQmlKVFAvcDlTcU1STUZxWlpZZVREZ2lYUG9SUjdIRHRXQTNXWGt3UHJwaTUvVFlkOWZwZnlEanBLWEtmRndqUUlHdG15ekRCU2JUVkRnNkpobURpS2R2YThHZFNYMkVua2t4RHkyT201N0s5dWZGVTMwNXFzdmpPNS8xOTFCWElkdFRuQm9iYnVWdjhxK2M5TkJsKzZaL2dQUE1NS0l0bVlDbW8vQ3dSTEhybzQvSncxZGs2cDZKalRXYklHSVBubHhkSFhPUHdOeVgwaWsvYm1ZS1p3TTFPU0dVNXFOM1dxUXFKaHFBZ1c3TFhQWk1YT3M1TklHUzdhRlVXbFAwNUczekp3YkUwYUZUeEFiUnFBR04wSjlCak1Jc0VhSFl1czhDZ1V1RDdxcVd6Qk13YXpCRE92MkpUOUN4Y3d3TXppYTJXbDlNOENxTG9LSjVIT0RvK3VpOC9CTFczbVlUc0Jhb3p1QktrWXpMRUZhOFh1eS9MN2hLTC9pWUM1dk9KTGhpRG01TXpjcXJiYjJNV1ZDM21TWkhEWXlzdWlIaEUxODNUalV1WHVpZWF5VGR6UnBGWHBCS2d4dWhQdFl6REhGcXdWdXpla005SHZXUng3Q2xHWWt6UFRUVzlmUU10N252NVRFTUprc1NVUGQ5RHdITlA2RzVseE5HbDF4UVBVMVo4cFdJenVCRzRNNXBKOXJVTjFrdnZFTnRnQWpuU1BJeXlyQmNpTTlMeE40ekFuWndidVVWTjBETHQ4M3N1Q0JHSURUbHBqekN4cmV5SFVhanAxamlZdG9pM21mTEd0YnBGaWRCZVB1UmhlMzFTbjZmTWtkNzdrM0czSTdmV0Z3cFV2RG5OeVpxRGxjNExIRmgrR0tiK1pETFFzTFN5Q1Z4M0padkJ1Qk1EUnBOa0ZBbFFZa3EwckNqWmRMWk9MQTBVNDZybkJET0FDMjY1bXRuWmJ0RGxSTkNkaU1TZG1CcnBkRjd3azFoYVNnSm0vME8wVG9veFRsV3RtelEzUHU1bzBPOFNWbGszY1g5bFJzQ2xyV1pHTmZCNnlHUE9rbU1NTjZaQlVha1grWnp4bUpCc0NUVE56T1B5WUFPRUFJTXpNS3IydkoxQzMwdmt2eWpmODE5V2syU0ZPdytFWjRwOU10WUxYVUhoc3h6bjh3aG96UHJmTHpNY0cvdkVkN0VzczBkU2ZZVkJmd2c1MkpLYXZkVDVNTTNOV3JTYlk2a2hYUFgvRGRIYzk5OWE5djExNXFLdEprK0l5OC9kWDlBRnpJOXBuaU1jMCt3dm5HOHlPdDNjWUV2d2NsVktud2Q4NEh0UGZQZytxbVZsUTRkRWhIZmJ5MEFWOEN5YUhKY3lzS1FSSGdsYmNyNnRKczlVQzgvY2JrQzFTNVJuZmZpVWsrK0dYUG1QZFJQSGs0ekU5alFPZ0xjUXA0Z1loWE5RMFhRdTA0SnRNa1poQk10bEt6UXlwaVczWUNOVXR5azhhaThkRHRzTnlFRk9UR1VydElUa2p6M2RycWJTSzF1SjR6RXgvUWNBS1Z1d3VQMXVDV1V2VGxXQ2JlTXdnbVd5bFpvWlVPOE8zcjVObnFqczRXVndOK1Q2OTkyV2tnc3MrNXpWc05qbERrNWtPYjZXZlVlZTdOWHJwZ1o5Lzl1Yy92VlJvY2VNeE0vMEZBWlgrY2Z1WUx5U0hxWTZMNUJXUEdldzZXNm1ad1FMY29lelBlRi9mektLNWtLdTRtNW1VdWVuakVvd3RHNXJNTnZtelMvK1lCZDRzeVBJOTl3MXVWdCtaZmsxbXFuZGVwUGYvSlIrQUdUd0g4TjF2Sk1OUHY4WUJ6cUlvTlBsL05yQVJ4bHFBbzd3QUFBQUFTVVZPUks1Q1lJS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0lHRmZlMmt4ZlNCbFczaGZNVjByWVY5N2FUSjlaVnQ0WHpKZEsySmZlMmt4ZlNCNFh6RWdLeUJpWDN0cE1uMGdlRjh5SUZ4emFXMGdJSFJmYVNCY1hRPT0iLAogICAiTGF0ZXhJbWdCYXNlNjQiIDogImlWQk9SdzBLR2dvQUFBQU5TVWhFVWdBQUJWNEFBQUJVQkFNQUFBQ0lNREY1QUFBQU1GQk1WRVgvLy84QUFBQUFBQUFBQUFBQUFBQUFBQUFBQUFBQUFBQUFBQUFBQUFBQUFBQUFBQUFBQUFBQUFBQUFBQUFBQUFBdjNhQjdBQUFBRDNSU1RsTUFWS3ZkNzgxRUVIYTdtU0l5Wm9sQU16RUpBQUFBQ1hCSVdYTUFBQTdFQUFBT3hBR1ZLdzRiQUFBYk5VbEVRVlI0QWUxZGJXeGsxMW0rM2crUGQ4ZGVXeTM4aUlwa1Ywby8vM2lWVFZyNnBUSEtwaEFCR3ROdUMwV0lHZEkwb2tXcFRaY2twSTFxVXo0aVJGUXZOSWdLVVkwbGFFRkp4WmcyUUJBb3RsUVJVU0h3cWlvVTBoODJMUlhRSDNpN00wcytsOE56dmovdk9mZk96UFdhMVZ6SmM4ODk5ejN2ZWU3N1B2Yzk3em4zempqTFJyYzllQi9keXVoakRkcGxXbFFrV3l1UHBIeUxpckNQMVE1b2dWMUN0NjNpcmV1c3djdkZHMVFtT1YwYXlkSEJYcGxSYm5iRlk3N2U3QjYrdWE1dnpOZWJ5NTgzKzlYc2t0WHlsMWduUnlNZmVMNDg5T3hvWUI4QStMZ0p0Y0NZcjZWNDhNajluMzdUaFpkS05hbE91UGJzdjN6cmQ1dWIxWFZ3QkRXUCtWckdLY2ZZRk85cW1TWVZ5aTR5TkFzVjluRDBWSS81V3NZbkp4aERycGRwVXFGc2s2RzVYR0VQUjAvMW1LOWxmREw1NlcrQkpFY2hlYWVvZi82L2J3VmpTNnhGbHJuVUl5bzc1bXRKeHlERUxwVnNVcUY0ay9RcjFINEVWWS81V3RJcHM0UmNLdG1rUW5GQ1hxeFEreEZVUGVaclNhZHNFN0plc2tsMTRuaGc5MEoxMmdmVFhGdDh5MkFOQzdVYTg3V1FtYlRRSGlFNyt1Z0dsMllJZWVVR1EvQzZQMDZJVnplNmlqRmZTOW9TaTBnbFcxUW9qdlcxS3hXcUgwajFQQm5rRVZUUnJpcmg2OHlUUmJzZlJtNmFWUEY4NjduRWZMdHhtQmxqeXBDSVpVY29tZWJPN0pEZU1GNU50SzJFcjd1SE1nbW9oSy9UQ1FMVURqVmpUQmx5N1NnbDA0SnBoRlQ1L0s4U3ZzNVhlWWVwRzdBU3ZrNlFzNnFEVUdIaVVEUEdsQ0V4OXU2RVVON0FPcnpsK2IwS3U2K0VyM3VIc2loWUNWOW5FcXVycHc4MVkwd1pzbnVVa21uTzBpa3lVSnBXbE9KanZ0cVdTdkgxY0RQR0ZGOFBOWm0yRFpWM2RJb2tScWk4aHNYcXgzeTE3WlRpNitGbWpBbStIbTR5YlJzcTd3alBVemJ6em8yZ2ZzeFgyNGdwdmg1dXhwamc2K0VtMDdhaDhvNTJDWm5MT3plQytqRmZiU09tK0hxNEdXT0NyNGViVE51R3lqdmFxSFQ1dFpyM3RSTm16cnZVa3ZVM1pMN1ZJTmRLd2h4R1BHRklKTlBMdzZpdm9tMjF5NjlqdmpvK1M4UlhaSXovNjdTbzhqREJWeVRUKzFWMlA0anVacVhMcjJPK09qNUo4QlVaNC84NExhbzhUUEFWeVhTN3l1NEgwRjN4OHV1WXI0NVBFbnc5NUl3eHdkZkRUYVlkUzRVUG84dXZyN3I5MnV2RHpTSzFUNyt1ZWVjWDFIbDd2dlhNWjNxZlk2ZWVhZlJlcTJTOFF1bzdwZ2t6TTMyRFlLOS82a0wvN1cwSng4NWY2Ly9WZU50bGVxcitiWEpiWklhYXdKN2dLOHNZYStqcVVZa2l1UzhLTEtRb1lVaVdUSC95TTczUHJvWWFoK3FHQVJQUzU5VkZsbDlydjBiNkRmSjdXZlpnWWJoWlZ2czJJVDFDMUN1S0ZsKy9Ta2lUdlZCNWh2UjV3Y1BES2hJK3p4Sm1obzZCc0greVFVaUQ5Tm9DbE1YWDZRN3A4NGZwQitSODdLbDZBbnVDcnpSanJDL1NIallGaXRTdU1MQ1FvcmdoV1RMOUplcXFvay9zaHdJVEFtaldIV3NTdGZWM3pETzh2RUZlMnNvKzJGczlYU0tscW5YSmk5L002aHZrc3RCbjhuV0d2R3NMQXBleXJQUGpxOW1IODEyUzhIa0J2ZzZDL2VPRWZHNHJlNXJJci90WmZOM3JmVFA3T0gxMTZsVC9HOWxrSjkrQkNld0p2czRqWTl6clB3b1UvUzNmSTZHYXdzQ0NqYU1QdG1reVBVTitaQlh1L05GUWE3OXVLREMrT3J0bVZyRVZoYlo5RGtjUGs5NE9kcDNsdlJKdnVCMlFhN1JSclNGZjh6WDUycVZNbUNKWHMyTjB6ZWFmaUpUQmdiMGxmSjdtNnlEWXp4RHlNeFRHUmZtS2g4blgwK3dHM0NBTDJlSnlsczIwcEl5Tm14NGxzQ2Y0MmlYa1krejdCU3NGS1ZJY21BODFTeGdTeWZUemkvVDdCWk1GNzU3aHdJUUFtblV6MzMzaWlTZGFoT0R6aVg4elQ3RHlaSk92dlIyL1h1SWg4Z055cE55VnE0Z0dYOC93a05Fa2N3ZndPWXlSdTNLVDhIbkN6TER2QU5ockxmSFZqMm01NW1qeTlZQUZtQlBrZTJmb2hZRlYrNTdCUkVVQ2U0S3ZTRWM2NzZhYVRoVmNoeTBPTEFRNG5nOGdtWDVidjAzYmRhUk5Ra3AwM1hCZ3RKNUlLWGY1ZFVVWWJCTEJ0K2gzZU1BVDhhN1hNZmsxWUlPdmUzeFE2WkozMHBQekJJRTJaMHY0UE1uWFFiRGZxNTd6TFlydlV4dDhuZUczMm1uUzI4VkpqSk1JdERsYkFudWNyOGdZU1crVmFvYloxM042TUt0TEFET2J5WEtjcjJ0QTgxWW11bEtJQWtPQ2thQ2krN3kzWDdIT3hhRm1qZUpMZ2l2SzUxUHlJYS9tYTEza0hCdWtUN08vVG5YeGRSRHM0SWQ4clhKREZBeStidk5GVVN5bTBKL253Unkxb3ZoSzd3U1JLallUTHg1eXI1WUFGcUpCbksvelJPWUJKMGcwMFJXcUJ3ZnpEOS85engwUDN3U2ltcnZsTHIvdXFwUjJvL0FibVZBbWgvZ0puNjhueGJrOS9vTVF6Y2h0a0loUnFmZzZDSGEwMlJmR21mZjUydUxuOFBVN09qVGdKd0xFdmVlYUU4Y0o3UEg0aWlSSlpzWU5kZjhFT2xGVkpZQ3BOa1loenRldWVuY2NtY0djMFN5bk9DZ1lMT2JnenZCVzhMWTMvWDV5bDE4YmFyU0dKNWY5aHFHYXA3VGtsSFNvanE5N1M3ek5CdjlPVUdmd01UWEYxd0d3MTVzNlg5d1FUNWgwZkowUjBRWFd3Z29CamErNXFjeHdmQVV2WkpUdkZKbmxsZ0VXOGxpY3J3M0ZVbHp4cFZCN3EyNWdNUE9nSzdiL3NMUmhNaGlnSFlDY2RjVFlJVzcwSHhiMWF6cnloQ1NOdXFZS0RuQ3BxTmQ4YlY3bVZiaHIyeWg5T2JLb2w0aFJDYjRPZ2gwaDh4V0JPT3RjNFNYTjF4TmlpUXVhS1pmcmpmeWx1T0g0Q2xzdkNCamRJa053R1dCQ3I3V0w4aFhKdEx3dGNlRkxWc1BRd2FCZ29KeHQ3cHBxTjhETVdSSTIvWW9tS1lydEVEeXZEZ3RDOHZxeWJWbFNmSjJRR1ZCSGZNZmk1N1k4RGJKaU9MNE9ndjFBRTZVdUthUDVPci9Fa2VIdVpseWVmSTFFNnU4VDJPUDV3THkyOVdLUlg2NHFBOHlIbWxqUE10NWx3UGU2eFNRMHBFWFVEUXFteStucVRlczd5MzVudXlyazIrZWEybG9IMW5kNHBsdDQ0Q1czQjhUSXlZKzNqWXRxeVdpbCtIcEtwclpFajd4U1QxWnJ0VlVaaFlUUEUvRzFBUGJKenpkN1AydDBTZi94Z0x4OVRzb01Vdk8xczgvUnplcUVoMWRrcnFJazlqaGZ1OXJXSFUzZHYzMXhWWFNIbFczTFV2bkEwTUQyanRKZ0ZxTHhGWEdQM1oxb2dCdFZ1bG9Ud0wzMmZEQ3VwQWtCQy9MazJtT3JqL3c2WEhESk90RllzQTdad1liNzlpdUhJeEkxSnRLeStMV3RZMmcyMlhqQjFBZ0xMNHZqaDFYVVZueWRGVGRvOENkdVBtZ3YzZ3pGMXdMWVowQnBaUGc2WVlJLzVJSnhUVDI3MG55VlhONTJGNWs4UlVQeXRhRmcwR1daT1c1TldHeEIyZG0yVkM0d3lEdmVVUnJNUXBTdlNLYWxQNDI4V2hIQXUvWmNNSjZrQ1FGdlJGMXIwNG9Qd1FlcnhwazYyVGVPUk5GYmZ1VndrTTdKdkQvVGszN2FCczlicFphSkRqSDVpdFVCeWJySnBoSlNmRDI5ejlzWm80eFVsTjJpV3ZLcW9maWF4bDV2OUg3anJ6OEtRbHlXQ0hiMVlIU3Z1c3MxWC85VXlNM3JtTWRxZkVYRDhaVTlzQmQ5d1pvQ0h1TGNKUW5Vc1ZRZU1JZzczcEVLN0gyVXIyczZKNXdsNmltMUpJQi83WGxnZkVrTFJFdkd0bnNKZVlkeFJrM1pqYnJNZTVXQnc5blRRd0VXSnVWUVFCdDJCUERhWHp5SElHWHlGVG1PK0tHWVgyN29XMFB4VmZacWpESzg2aFAzL3hGYXJzdnpkQi9nYSsxWjlyK3QrRWUzYnh6Y3QyVTJSVTZXeEw3YjIwRVR4R0daWkdlTDhrdkN0VjhsTW0vSk5GOWxCMTA5WExNcVgxRVEreU1HMm8rUWR4dEh2eUExODcxeEw5TW5CMjFlaStEUG1SdXdsR2p2QXZPOUl3U1JVRHhyOUI4MTVMeENrSzFwRWtnQ2hLNmRkK0tDeVplazhqT0tSRFc4VXJURFZkRFA0NEdmSGZLWFh6bWNoaDRLTUl1Nm9wVmtLK0p1Z0lkN2k2b3JLakRMeHRUYUkvZi9JU0Yvb0ZwNGZEVkdHU1pFYVg1Ym1xKy9CTEdjemJ4cG9MS1J3bDV2OGhSOFY0K3owTHljWlE4OSt4eWVQZTlJN0Q1ZmplR2FDZ1VVaGZoYWErWUFSL1c2N0l6dGNTOC9MeW9RSm1RZVBVbGVZcFVoU3dscEJ4aTkveHp2Q01Fc0syN0lyb3cvR2J4T1hoRWFCQUdDMTg1RkhEQVJTU3AvVWljN2lDQnFWRWZja1JtYTZKanVJQ0VOSkdvWkhHTm9oejZWeFZDUittdTQ0SzEzdm5GbjErSXJya2xzTC82V1VJYWR4OWMxb29NdkZUdDIvcmJIME44Nkxjc3RFRisxZHRtTDJxdmNnelZQWXo4cERBRktYT2M5VW5LSTdiTTZXbnQ4TllkcjJ0QlhoRW9mdTZGZDlxTDJsemdBOFFsYm54VkZoQWtWWC82TVl3cFppa3U3d0RMZk82cWZ3b2JNV3ZxSHFnNDBUd1FCZ3RmT09uSEI1RXN5OFYyNWJvU2plWU1IdGFiQlhZa2VRNDAwa0toaWNFQmptVHpUc0xrdnhaMjl6ZGN1N3VsejV6N3c1ajhSak9iQ0hsK0JxZTNvd2NpYjVLdjU4aVBRbWR0YkxIVnA3UFB5RmwyVWxFQmNJK2ZPM2ZFN1Qvd0tad1pYNlBIVkdLNlpoSzhJMVQ1ZnMxdE50RmE1MStaZGlVL1llbE1VNFJtNWhHMkt1SmJpNTF4Z3JOYjJqbEpTMkpDWXVQQzRqcVlkZTVCRlRmRGFXU2N1bUh4SkpuNGdZZ1k5bUc3cUZPMGtXV0xuclk4VDJrQm1QZTV6eGZxVkFMK0VyRzJSbG5kTlZNempLMmh0ZHNYS3JoY0NQcmZheEtZSmFleWRUYUZzVzk0bWFPT0Q4dk5YTi9YMkZVRnhBbnQwUFF1Mm5oUFlRTjNBZU9qZDJWemFCY1pxYmU4SXRjNHVaa2dNQ3lyQ3dUN0xkdFBndFRNUkYweStKQk52WFRFVTR3bnBPOFZoUjA0M2pkTVpQQ1lOWkZhdkdWT1JnNUFydWJCdGthWjNUVlRLNDZ1VDNUQk5vK1JyRW51TjlQZFpyelRWT2N0S3VHMEQ1UERpcTVONkJ4UkIyekI4M2REREdqemo1T1VNcVdzcGZpRU9NRjVwZTRmWHVaOHh2bUtnZWxuSTArWHBkYXR0K05xWmlBTW1Jc25FZGZxS3cxcUxrQ2RaOVZkME1zS08rY2VlSEJHTk9oUlhWR2FYWmEyUUs3bTRiUkZjMDZhdGhoNjVmSFd6RzliQzlVTEM1OUhuQlVuczZFd3dBVGtpVHcxbWphRlBYNExIMXpVN05Rb29RdU1FOW1oOHhRUlpkZy9xeWhtT3JLSjcxMUw4bkFPTVY5cmU0WFh1WjR5dnlFaVdoRHpOc1hhc3R1RnJaeUlPbUlna0ZaKzJBeVpOZzc2STZudkNsNzhZWkhHMnA2V0QvR0s0S0JlTkVBREJVQVIzK2VwbU4weVY2NFdFejZOOFRXTEhPQ2VDS1Y2MzRoRmt6YmcveGJWaDUvRjEzazZOQW9yUUtvRTl5bGZqemZpV1pvdEdsTWRYQnhodllIbkgxR0dVWTN4Rm5Md2tSTTBjaTFlRnI1MmRjOEJFSktuNGhKb29jY1VIaEpDNzNvU3J0M25NVC9yTHI3d2VON2ZNS3RDZHVmd3EydkdkWlJFNlp1eFlwOW1CeTFka04zSzZvNFZIeWRja2RnQVZLd3JxM3RuVzk2Y0c1Zk8xYTQ5R0FVVm9QUXhmbTNyeEY5YmNOTERJb21zcFh1OEE0NVdXZDJSN1p4L2pLNUtrZlNFKzY0MC80V3RuNGc2WWlDUVZuM0VtRG5qbG4yOUdLQlFvcUcxMVNxMHFVVUNYeStMWVdYNDFwZXo0Q2wxTzEwelc1U3Z1V3A0em1wcGNMeVI4SG8ydmFld05lZEhxdjBsczYvdlRnT1hGMTRZekd2bUswRHFCUFJwZmRXekFyZVFFSGc3TXRSU3ZkWUd4Mm1INU9xdEhrM2s1RVBIdTZHZncydGxwRjB5K0pCV1hMeUd5cHZUalk3aHliUDIycXRFRk5TRHFLbFphMURjM2hnSkszWHRXNlluSngrOWFwM3V4V1JaQlBxQ1NMeW1BdmN2WE5hVjZaa0dKdVY1SStEeksxelQyditwZDVqMnJHUVZBTFNrd3F1RHlGVmY0a2pqNU5iYjNGYUU2Z1QzR1YzUWd4eDQ4R3hBUDN6NTgvcWNVb3B4OHdBUEdHbGplTVZTWXhWaDhoVkdZMHlFUG15NndacG9Bd1d1bk1oNllYRW11MFp2b2ZnbHNKZVNQMlZubkExWlpZbFZUbTJ3bjRYVDFkQkNvNmJuV0RqNXFuV3V0M2hZS1lyTXRndVZYZWNMWXUzeWRWNG5KMmhVbE5rcStGc1JPKzFZeml0bFEwUGZ5QWNROHNjQlRjMFlTcFFoS2grT3J0QW5NemxQcmg4bjd6S2ZxcnFXWUNjUEFiTzh3UWU4andWY2hEd3J5WU84U2dKNDNyNTBlaDhHRUpHbGRsdjBFM3htZlR6L2VmOCtqeHJFdUlrVlpZRWU3UzNTbjRCem9xUlBuRjNmUXhhdFlBbHBtRGRpSGJaSFFRcFVmWDBHblZhNWhRMnR5dlpEd2VUUytGc1JPTVlDbW13eUxzd1RENnZ6NWxrNjlwNXlnb0JTaFpRSjdMTDVpaFg1SjlMMG5QRk5yTEdRdG96ZlhVa3c4RE16Mmp0RHI3R0o4blZYakpZWmhIdXhkQWxCdDVyWFQ0ekNZa0NTdEs3ZHRTMTUyOW1sREJXZERweTVkeHE4Sk5rT0IxR2taWXFpOGJaR3VGVi9yNzZjU0JsOXI5N0ZqbmQwMDFsa0YvWEM5a1BCNWxLOEZzZE51SWJwRjk5VEdaMW1CZi94NW0rMTFQdkFncTlDcDkzRm5NcUFVb1YwQ2U1U3YranVHTGRKbnR6VjlhN2hyVEpVZFM4V0EyZDVoVitSOXhQaXF2Mk9JbkpCLzJjUWxBTlducnowR3hwYjBjQlNzUVBCa0RxdnpuWUt6cTZmNlRjYkNZOVJCTXhqdlQra1pyTXRYaEFTajI0dkNwU29mT0NBL2h0T3d0NWljVDNLSHNDYU9GMUkrai9LMUlIYmFyM281RFFIa0NnUENQbXJpVGxKOHhhOG43ZUFNTkYvaVVpdmNmZndBbjBvUnlzUHd0U1BqS3dEeFZabTlzL1JoNkw3cXliWlVGTml3ZkQybDRpczgyNllJUEFMUVNuWHRVVENXSkQwWWFKUGZFVHJHNWhFYXpxeEtNaEY1NkZCd2dpWlR4L0Z4UWswNVVHRmJaRTJOOURoVmE4RFFkSk44eFRvREhkYWdUOHhaVGdwQ1V5SGJDMG1mUi9sYUVEdDZCU21XYU85c2ppQW5Pamk2S1BKd3hkY0RQdWZzeXZRaGE2M1RWbXJUaWxBMURGOFA1RzJEbDZnMm1mckdGbVVFTDlNSzIxSlJZTFozbURidkl4WmY0VEV1ai9mTHVNODhBdUM4dnZZb0dFdlNnMUcwb2lQeWtsM21MUTBIODdETFhBZHVMY3FybFNWODdGM0tzbTF5blorZ243WkZRTVcyT3ZlQS9Qa255ZGR0d2k0ZkdiUGdLWTBjY3JPOWtQUjVsSzhGc2FQcmJmbnRlanJrNmtYbVdrdjhBb0RrSzEycHV3TDVwcHlGMGh2YjNBeEZTZXpSZkdCWHJnOTB4U09OR1F4RzZGNDRBMzFhbG9vRHM3MWo0dFhsR0YvUjFTcVRoR09YV2NFakFHclZ0Y2ZCbUpKTTEwQWZMVEc2ODNpaDRRRHFBbE5JbHdFcFFSZjM4ZEdZeTdJRE1XMWxaMjJMQVBBQ3E4YkhkRVA0WE1YWFBiNThzQ0h2VmZuckdheUY1UVhVSkdKVWxLOEZzYU9YRmxGUFBMZkZqVXZSZkVYZWFwS3ZDQ0UwdlozcXk2QzNyY2xORzVpS2t0aWpmRDB1YmhzOHBQbEpwdms0RmlRUTU3YllBZjJ3TEJVSFpudEhhYkFLTWI1aWliWE5oUEZyT2F1czRCRUF0Y3FJY1RDbUpOTTEwTWNpRDNic042RXNQcmJFd0xSeXZVc25XRFZxc1JwZFhtM0tGSTcyNTFoa1EwWUhoR0wxVFJ3Wlh6R1lJckRXeWRkRS9ub1JFd20xV1Y1QTdUQjhoUVd2TU1WeDdDdzFhVXNFV0lubExxRURIS2NLNVFaUEVoQmZ5RG9peWZWRmZ2RzF4cjVzeC9iV3dKTENIdVhyakJ6dnhJOFNaV3RMTkFVVEdUL3R6TEpVSEpqakhRYlYvWWp5ZFkvSEgzVDVWdGJPSjRCcHhEZ1lVOUlGVWZ4NGcvTjFuZ1ZERTg0Mlh3YVlJZXU3Tkw2ZW9SYXIveUQ3VmFjNXJkNnh5RWtWcEQ2a015N0oxdzAyV1RsMUZWR1lNb091MCtqTjhnS3FoK0pyTWV4MFlrc25nR0pyeWJGaHNzVnpOZFJMdm9MTTlQbzdDOXVjd0ZoR3NUWkxVUXA3bEsrNDE3YWdHai9lSWU2Wkw2L1RsNC9FcWkvdDFMSlVISmpqSGRyYTI2SjhQY25IMHFka2VQVUpZQm94RHNhVTlGQVVydGdtTk1wTjhyaHZ3cG5neXltTDE3RWdBTy9RSHpsakc1SkRVYUk3eHlLMUZ0bG5aMjlSTHpGU0dSNjR0Z25vbmkyZUJVMFdVTGpYaUJtT0YzQjJLTDRXdzQ0NHluOVlEZDFoZTRCWmduNUxyN2ZES3ZBaCtWb252WFY4RDZLSGIyTlFwazQyTDBrSnRyY1ZwYkRIK2ZvVXl4Uy9Mc0R3YmhibEpJd2VXbnlOQTNPOHc1VTVuMUcrMXB0MGhvd3Z0KzdyVmpZQlRDUEd3WmlTV2x2WjBqR1cxc3ZmTjBOckJXY2V2NUJkLy9kZUc0R1F0Q2VhNjBMem1ncWh0TUsxQ0g0RHNwMWxmM2NyZVpjUVp6S2NyMU1FRHpKZURZcWNJVmRYYTdlWU5uQzhnRVpEOFRVcmhEM2JNek1idW1qMGZ1RDRWRk0rcXdVS3lkZHM0OXBjTnRIQW9IaEEzcEQ5WW9mZTQ4Ym1LRXBnai9NVkZHbG5YeVg5dHRhUGgwc0wrc2ppYXh5WTZ4MnRSSmVpZk0yZWdrMm1PNFQ5dnFkb1l4UEFNbUlwSzJrSVpVb2c0MXp0Ky9zN3FvMkNVMi9SWDNWZng0bUg4WHZnTDBpQlBXTWU3Zk0xZXpVaGQySVcvWG9wanIyTXI5bjMwUitYZndOcXZrNTZUVW9PWTdPOU1DeGZDMkdmc1dJWUFtdUQ5RzhuNUdwYncxSjhuV2lTTzNHWHNWaHpPN3NudFJBQ2g4M2ZvZmhLMy9iQUU1WExsbjVqMmNXT3Ixa1UyUEI4cmVGMVUySUdIMHhNTEFKWTF4NEZZMGthVjFleVNNbG92bHFnNFV4L3ZubjNONWkyajdSdTI1RnFXMlJKRnJIM0xmS1A3eVYzdkhISEVORjh6VjUxb1VmZnhNMnlmMjNlelF0S2JyUjh6WXBnM3pOWlFJRk1mNmZSZTg5akNoS3RFZk10a1BsMXpiZnYwRk16ai9kL254WG9BZDljUmNQeE5Ydm1RdituMjFJMzNaOGs1bXRFanFWaXdIenZtR3A1T1I1ZnMvcDNtbmQ5d1dwbEU4Qys5aGdZVzlKU1dlcmdubWJ2U2FPQkRjYzR3WXVZTE8wYmxVVXNvdUtyMGM0ck9sNFlNaC93MUxNS0cvdU0rUkpKdUlIQjF4d0JXdTBwR3BLdlhsZDhqaUdyWFV2SitzQytpSGNTZlBXMGxqY2lWK0ZaeWRNOFVJVU54MWRoTFFXRzRxdmY1TWp3MWNhKzhTSkxxMmZNbTlVRnIrT3JlOFk0OWhTTm1xL1dpcmVURHhnNC9HSVZmQzF2Ukk3THM1SVBkNUFhRzQ2dndWb0svSC9HVnd2N2xKakQwRWQ2dVZzUnZ2cUtSczFYYThYN1J2TzF2QkdaZFgwcjVScTkxQWtMVHFBbFd3cWNlSWM4VStRT3JpYStPZzlFSmFEWTNzSytJZVpJczFjaVRZcncxVmVVNU92WlNKZitLVHpxbXNQQ3lwWTRNK3A4b0tRaHl4dVI0ZmF0NUYvb0lEVVduSUNDUlRyZDBqSHBodkYxaFM0TWx0eE03RlB5aWZ6dWNrUkxBYjRHRkNYNE9tbStRQnpwWEo0NnhxWmJqWXI0V3RhUTVZMUlyeU5nSlhsNXcrMU5PQUZOV0FyY1JCWndWcDY2WVh3OStVTVNRdUc5aFYzKzRudDJzQkJSVUlDdkFVVUp2bVlYNWlKZCtxZlc2THRSMHlvTWpqaStsalRrQUVha1Z4U3drbitoQTlSWWNBTHRKd2pad1RPcXkvTFVEZU9yQkZCaWIyS2ZrbSswUE1oV21QTzBwUGthVXBUaWExNXZPZlh6NUJVOHhzRXpjYjZObUs5U2JjSDlBRWFFNXBDVkNuWVlGelBoaENUeFJxNTQ3WVdmWGVHdkg0UkVWVjJoL0JWSjJycHFnY0tJZlU1Vm05ZzN5SG02NGNtR3V3aHJnaWl3bmhWU05HTHNCelFGVzhNZjMxeEx5ZnJBdm9oM0FzMWlWUU1ZRWVwQ1ZvcjFVdmljQ1NmVWFJbyt2ajJsN25VQWNkNzhDRFFxeEZlOEs3Rmd0aDJ4ejZscUF6dFdRZFFtODBLemQxbE94dGVnb2hGajM2RDVia2NOYWE2bEpOYkF2b2gzQXMxaVZRTVlrYjBQV2NqY3NZN0Q1d3c0UVlGcCtwNlMrSnBnN2FHLytTaGd2UGJ2SDFvTnlzcktORjhmK3NTekIzZ1ErZ04vK1pCc1UwVjhOYkNqTjdXcExnT0ZKRitEaWtiTTExMjg1aUMvM2hpd1ZBQTJyU3Jxblp6bWVkVURHSkcrZEtHM1BNV0QxUnR3d2dvNi9leTBlS3RwUllGUUx4Y0UyeVQ1aWhGT2J1dFN3NGg5enRRcTdFZ0IxYWJtTWJKbmM1L2lhMWpSaUxHZlFqN1F4YXMyMkVLV012RWE1YUxlTVpvVUtwWTNJbDB4Vmx2VTNJVUEyRUlLamwydGppNlNEOGczTTFmSStUdlB2ZS9jN2VjVE9Xd0J2dmJQbjd2anZlZVFUcTdMamtic2M2WldZVWVXcnJab1BwUGlhMWpSaUxIWEd0YzY0dVYzL0pkc3oxTFNZczYrcUhlY1pzbkQ4a2JNd2xaSzlsUklRTUhKay83Tjg3K2RkeXFuUHNuWFVMc1IrNXgzVVJwN2lxOGg1S09mSzA0OWZ2ZGN1S2NiVVZ2YWlOV0NIRDJjbzhQWDBwWTdHbnd0RFh2Y1lCZ0xqUGs2alBYR2JRL2JBbU8rSHJiRngvME5ZNEZkOHMvNGYwOWxORUQ4ZnY1TnR6S3RLcENkSnRlQnBWMUc4NUhCWGdiMFdOYXd3QzZiaTI4Wk5Za2kzc0hGOW5KQzZqQk84NVdZTWtpT0R2YkRzTTlOMmNlWXJ6ZWxXMi9haXhyejlhWjE3Wkc1c1A4RFo1VTl1QnRkMFZrQUFBQUFTVVZPUks1Q1lJST0iCn0K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lWOTdhVEY5TENCaFgzdHBNbjFjYm1WeElEQWdYRjA9IiwKICAgIkxhdGV4SW1nQmFzZTY0IiA6ICJpVkJPUncwS0dnb0FBQUFOU1VoRVVnQUFBWWtBQUFCT0NBTUFBQURpbVJvM0FBQUFQRkJNVkVYLy8vOEFBQUFBQUFBQUFBQUFBQUFBQUFBQUFBQUFBQUFBQUFBQUFBQUFBQUFBQUFBQUFBQUFBQUFBQUFBQUFBQUFBQUFBQUFBQUFBQUFBQUFvMXhCV0FBQUFFM1JTVGxNQVZLdmQ3ODFFRUhhN21TSXlab25EOWVmYkxKdWxOUUFBQUFsd1NGbHpBQUFPeEFBQURzUUJsU3NPR3dBQUNtQkpSRUZVZUFIdFhPbUNvamdRUnJsRTFObGQzdjlkdDQ0azVBNDVlblJHL05FR3lGSDU2cTdRZHQzNUtVYmdjbCtMeDU0REd5SXdiZHZTY0xwenFtSUUrcE1UeGRnMUhYalp0bTFxT3VNNVdSa0NvQkpqMmNoelZGTUVTbFZpZnQ2WGZodkc1ZlpvU3MvM1RsYm1KUjRMMkxSdGc4SDQ5L205OExYYitST1F6QmJxK1VyNHowREdmQm1oUFdaUDBXNEhmOHRNUTBIZ3RNS2c3YVlRdU9EbHFSWUtqN0pHaVVvOEVQbUx0cDdGR2UzSjJUeU1RSUZLektaRzRGSVBZSTNCbThQcm54MEZBamRBTU5mRWsxK3dFTVI1c2lleTV2anVTeER2YXlZQ0JMcVRDYUtlbkZsSkpwUmFkMFExdC9pSG1QZmFITndrL3VpK3crbHgzb2doVUtBU0wyQ0VGamZKMlZlOFBjaXI4enNUZ1ZLVjhIa0V5dkVjbzVWSjBOZDJMMUFKcUtERHg0UFlIZS9uK2h6UFBGOTVDdzFOcnBmQTVOcnJtc2xSK0ZqMGxkRG1iWG9HVE85NVE3b09HZUVWZlN3a25wbDJMcHpjSDFVQ0swYzVIOGJieHo5Szdydzh5cG4vSy9zV3FRUkZUdHZMQXhoT2QwWlBIbURTdDBwVW9zUDgyaGZFd25MMEpGdkowblQrOVQxUWhuMnlIZDg0dyszTjRQaVJKNDY5WFB0aEc2K2VKL0cxZnVicFoxR0RlOFNvTTlkTGRKUy9CVTY5TWZkMm1UdmY4UDZBMmNaQ3k4MVQ5cXJ0V1BKWjFQQyt5bFNDc3dsZll0ZDFmSHhuWlJRVTI5TGJWRk8vOWNBREZJQzNhY2RuVVNNRXJFZ2xPanpOZ0k4M0NXRk9HQzlPelhqRTJzdGE3d0o1Q0UxZzlHa244S21aUG9zYVNTMmFtWHd2MFhINkZ1T0VYaHVjMERCcEJkcCtleEs3M3NPSno2SkdNcUtEVkhrb3NOZFUwb2pxaEZZRUpGT21NYUlUdHMxVFAxUjAvVnpqczZoUiswU1YyTStoMWUxa2cyb2RBVTV3Z0x2WE95alZROWV3ZjlpQXZjVlB2SSthK1RGRlByKzI3Ui9QWTYvOTM0SHNPbjYxeG0rZExFNXd6bTA2WjJIYzlCbC9VL3Q5MU5CWk13aCs1aWVsSndjNElaV0E1TitLcEJnUDNXRDlKa1p3WVBjV2FxUkp6dVJFeXBjS1RraTBEUnlGVG9objVGRnNWOFFWa1lKSXdWaW80T0tkMUZ3NTBjcmpSRzhhRTNmTEp0cm1jK01aUzRLTk9kOU5MV0pPMitMcXM2alJkZ1NTcllVNDJvTmswMERiNmkyZXNhOWhPYkQ5RHRjUHJYSHk4akdLTEZ6ZWtOL3pXT3ZqRzFFejNVZVlxUjlmcldRSnJYWGhHM3NHMmhJcDhhMXppVjJ6WSt1b1M4Qk5VQ0hGc3VRME15VG5SWEhlVGw0YmFwNmFsUmxlWGdPOUwzbXNWYTRTUjJJbklwR0pkZ3FGWkN0dGt5V0lKbFB1OEs2N2tHdEtSUkx4amJlZ1pnVjU2Ry9UdWs0dmpzVUxaVm1udEVJbGpuSkNGRVgwVmJFZGRST0V1TDY5ZVoyZWR5R0hWWnhvUVEyQXBxbzJvdExnMDE5N3gvRnIyTEpla29oM3RwNFNYSUhNamtXRk1qdHVPbVlvNmlhUVRmcFpvRWdpZS9xdTRrUURhdURGWDY0a014NGNqZGV5QW5mc21BMEw4T0JsTE1mZU9jR0V1c1k5NWlhNmJyMFlEdjQ2RFAwVi9rbUdKcXZoUkF0cVJyMThCdWl3ZHVzYUhJUXMvQURnS0ZZSnFta0RKMlYxMVZobDUwU29UaGh6RThaVStrVTFKeHBRQTZmM2xvZG1rYlJ1Nm1TbjIxVXFJV3V4RVU0Z2x6bUtjZ0psRnFUY0NMQ2FFdzJvV1F5N2lTRHprVm1OcWlKSzVTb2h6eWNpbkFEbndKbTArNXBIMUUwRVphaVdFdzJvd1NrR0srUWovbFlnU1FhdTJFdEkrK2hQdERqTUFUZkdzdSttTEVTODQ4YURMQkFQYWpuUmdCb2l3WEo3TEZZVjVnblF5TVpDdzRwcDhudDg4Z0o0L0NTaVJsdHhDb3RPdFp4b1FBMHowOFNOcHpWaURBMm5kTFAwUDM3VnpBeTNOMmpnUjZCd3drV3FNYUpSNWlhcVk2Y0cxTEJUTUxOT2ZnWHZrTlB6bmsvOHUyMy9lYzRsNUswMGk4bkNXSXJLU0F0N0RGUHd3WjRwUXRDbnpFMVVjNklGTlJRV21rYWRkY0xXZTF2NjRQcUh6aWNFbkpiM292V0Y0WUkyUjNoNmxrWWRERGN4WFRVVE95M0RNSWJpa0ZycjFJS2FkWEgrNVp4VkxTMjYwbXV5eFRqKzE5UkFBdEQ4dzBycHl5NzVDV29DUzZHTkxPdU01TSs0NXlUNHlzVUliT3I5MjZybFJGdHFGQnBVYlhBQ2RmVllhL3pNK1lTSVVCM0xBd3V6a0NEK2JJWnNYOEtjRWlvT2JKRzB6ajNGdThGUW9wWVRiYW1SVlBPN3AxS3UxTjJqRFRCM1NhRlB6VVUyeGljTExIc28xOHdUMjVueGMyR1RManNoQzcvdGc0OU5TeXdvcWVWRVcyb2tQSWVOa3h4Z2ZLT1RPZUJpakRIT0JaT2dHWG5aZzd3YUtRdGg1NnhFNllaTWhhN0s2VDlGb29uYTduTS9hWTg5M1pmWU83ZHRxWkc3cGQwVXF3U01ybFlKWVo0ODBrdk9pRTBTTmEwdXJCTFN3UXpxOVpCZXRIQnIzcDJsZElLdGo1ZUpERnRUYWdRbktITHlXUWJKcWVoM0U1VVEvbGdpdWkvSTJRTHJDb1VycHAvZ29FOXF3cVJPYjU5Q09DaGtONGVJdVJPY0VDbTAzN0xSRkUycFlhS0kyc0VmWWV5UUJGdE5WRUxXdnB4VmFMOGlYaUx3REdheHUxYUh0bGRsaUhvQklVbTJkMnNKVG5DUUdxc2NOS1dHOTAzT3N0alFvNEgzYnRVQk5YR0RRTFBGbDJKVTZRVzRHS3ROQTRMN0pQUEVKZ3M2QzBwbXFSeG9uUHltTThFSlVZdFhNMnFyeWliaEppL2d1NFlhbW9hMllrY2syZ0tKSnV6VkVOTkU5OGhqM0x6OUpoT0pwaUtPdEhkM0ZHQ2FidXg1bVlFdkJmcmFzeHFSamRrSDZJc25PQ0ZPRVdNdkhiU2tCaWxEbVI2S05ZS0dOMUVKc0U4b3dDWlhDVWt0bDBOcnBKZ0ZYRUlPSUdZMENyQzFLU0ZHNnZqdjdRUW5oQU1LdUh1ZXBpRTFNQ0d1YUw3dXV4TjdwTlZPSmNSdkNPblJDcUZsUkQ2NGVYcVBiWDBOM09nZ2hhTi9Zb0hmNWRKNFJyU1RiVE41cS9hVTRJUjR5V0d3UkVNTnAwWTdhcGdSZmp0cXJobTZhdVlsYUFINnFhMGRlZHlvOHNHQ2dwV3NNMWx4aVR2OUo4a0FJaUZ2S0dKSnNKVnRVN2Q1TFp6Y0dhSDF1WTN3K3NzY0wvWTNvNFkwUWhkQ2paQkRUU3dJN3NnZEdoTHRSTDhET056SXlORHZBQTR1amc5OFkyNVlubG9XQ0MvUmJmM1ZOYkhJdFZCMG50SUpRV2VjRTZESGJhaEJtWEczR3NYS2ZJanhqbTJielI2NVZ4TzdTdml2VWtReEpyUHBtY21saGdUdEdDZG1GUVNrbDB2MGlGRURqQWdVS2hPVHlzZG9oMXVxQk0yN1BxOG85T05TL1pwb09KbUFoWTV4NHRGdWZ4RnF3TWJycnowOTgzOFlIeWZYaklSazBLZDhvMTRGbmVBeFRseWlyaVJybzJGcWdCRkdXQ0VyTmNlbi94R1ZPTDU4cXFlV1RGeGMzVC9HaVh1ZDlkWklERk1EakRCTjZGN2ExOFpIbXgrdUVwaE1DSC90a2JKam5CalVlVWNVaVFNUGc5UUFJOHpLd2lNVkpUaXJvVXFZekhTNnZQTUdKUlBzeFI2ZWQ3RU9jU0lmbE5DT2c5UUFJNnlnNldYYXF0Q00ybjBzazN5d2w2QnNoQ1BicXlWMXVJbERuTGg3Qm1vSVpEUkQxTncycS9ZNmd4bkxEQmsvWENYb3NKV05rNm9INnNqWmhSVDltV3hEdWlTYnRkOW95VDNVZ0Vac3cvNkJLL3hZU3BKYSs4TlZnaXBpZkRDKytDUWJNVWlaZ1hzNzY0dkx1ZFJRWkl1RW1KKzhGQTBUbFEvMkVteCtLSWE5bVI1d251ZjFNUWtNcnBmSENqZjhVcmZ1MVVaL2g0eTdhQXdkYWdLTXlGUkVpQVZDaFlRTUFuK3lLMlRyU09IZHJIQ1NWVEpGTUdTWVI1OHVsVkxzb1laY2xVMEtYS3Z6bUVOcm9VcGtPcFpEOHpic2hFWGFFUUFZRFpGSFRvQmg3dnQrSE9FUE5FTTd1WWZUd2dJcVBkU1FGNGZWN1krUjVpV1grbnlWZ0MzYzRDWEF4WDlRbE53Z1ZFZlZTVWk2ODVFZVZkUUVGL2dEVkNKSSs3RUhvRHR1Y2ZmWTBOL2E2NDlRaVNwRUxtTmVCRk8xV1BsZ1ZBa3pSUytmNnh4Wmd3RFcwMnZHbjJOYklUQ1B5UjlGYWJXVW11ZC9iZkRtWS9aa0ZJY0FBQUFBU1VWT1JLNUNZSUk9Igp9Cg==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0lHRmZlMmt4ZlNCbFczaGZNVjByWVY5N2FUSjlaVnQ0WHpKZEsySmZlMmt4ZlNCNFh6RWdLeUJpWDN0cE1uMGdlRjh5SUZ4emFXMGdJSFJmYVNCY1hRPT0iLAogICAiTGF0ZXhJbWdCYXNlNjQiIDogImlWQk9SdzBLR2dvQUFBQU5TVWhFVWdBQUJWNEFBQUJVQkFNQUFBQ0lNREY1QUFBQU1GQk1WRVgvLy84QUFBQUFBQUFBQUFBQUFBQUFBQUFBQUFBQUFBQUFBQUFBQUFBQUFBQUFBQUFBQUFBQUFBQUFBQUFBQUFBdjNhQjdBQUFBRDNSU1RsTUFWS3ZkNzgxRUVIYTdtU0l5Wm9sQU16RUpBQUFBQ1hCSVdYTUFBQTdFQUFBT3hBR1ZLdzRiQUFBYk5VbEVRVlI0QWUxZGJXeGsxMW0rM2crUGQ4ZGVXeTM4aUlwa1Ywby8vM2lWVFZyNnBUSEtwaEFCR3ROdUMwV0lHZEkwb2tXcFRaY2twSTFxVXo0aVJGUXZOSWdLVVkwbGFFRkp4WmcyUUJBb3RsUVJVU0h3cWlvVTBoODJMUlhRSDNpN00wcytsOE56dmovdk9mZk96UFdhMVZ6SmM4ODk5ejN2ZWU3N1B2Yzk3em4zempqTFJyYzllQi9keXVoakRkcGxXbFFrV3l1UHBIeUxpckNQMVE1b2dWMUN0NjNpcmV1c3djdkZHMVFtT1YwYXlkSEJYcGxSYm5iRlk3N2U3QjYrdWE1dnpOZWJ5NTgzKzlYc2t0WHlsMWduUnlNZmVMNDg5T3hvWUI4QStMZ0p0Y0NZcjZWNDhNajluMzdUaFpkS05hbE91UGJzdjN6cmQ1dWIxWFZ3QkRXUCtWckdLY2ZZRk85cW1TWVZ5aTR5TkFzVjluRDBWSS81V3NZbkp4aERycGRwVXFGc2s2RzVYR0VQUjAvMW1LOWxmREw1NlcrQkpFY2hlYWVvZi82L2J3VmpTNnhGbHJuVUl5bzc1bXRKeHlERUxwVnNVcUY0ay9RcjFINEVWWS81V3RJcHM0UmNLdG1rUW5GQ1hxeFEreEZVUGVaclNhZHNFN0plc2tsMTRuaGc5MEoxMmdmVFhGdDh5MkFOQzdVYTg3V1FtYlRRSGlFNyt1Z0dsMllJZWVVR1EvQzZQMDZJVnplNmlqRmZTOW9TaTBnbFcxUW9qdlcxS3hXcUgwajFQQm5rRVZUUnJpcmg2OHlUUmJzZlJtNmFWUEY4NjduRWZMdHhtQmxqeXBDSVpVY29tZWJPN0pEZU1GNU50SzJFcjd1SE1nbW9oSy9UQ1FMVURqVmpUQmx5N1NnbDA0SnBoRlQ1L0s4U3ZzNVhlWWVwRzdBU3ZrNlFzNnFEVUdIaVVEUEdsQ0V4OXU2RVVON0FPcnpsK2IwS3U2K0VyM3VIc2loWUNWOW5FcXVycHc4MVkwd1pzbnVVa21uTzBpa3lVSnBXbE9KanZ0cVdTdkgxY0RQR0ZGOFBOWm0yRFpWM2RJb2tScWk4aHNYcXgzeTE3WlRpNitGbWpBbStIbTR5YlJzcTd3alBVemJ6em8yZ2ZzeFgyNGdwdmg1dXhwamc2K0VtMDdhaDhvNTJDWm5MT3plQytqRmZiU09tK0hxNEdXT0NyNGViVE51R3lqdmFxSFQ1dFpyM3RSTm16cnZVa3ZVM1pMN1ZJTmRLd2h4R1BHRklKTlBMdzZpdm9tMjF5NjlqdmpvK1M4UlhaSXovNjdTbzhqREJWeVRUKzFWMlA0anVacVhMcjJPK09qNUo4QlVaNC84NExhbzhUUEFWeVhTN3l1NEgwRjN4OHV1WXI0NVBFbnc5NUl3eHdkZkRUYVlkUzRVUG84dXZyN3I5MnV2RHpTSzFUNyt1ZWVjWDFIbDd2dlhNWjNxZlk2ZWVhZlJlcTJTOFF1bzdwZ2t6TTMyRFlLOS82a0wvN1cwSng4NWY2Ly9WZU50bGVxcitiWEpiWklhYXdKN2dLOHNZYStqcVVZa2l1UzhLTEtRb1lVaVdUSC95TTczUHJvWWFoK3FHQVJQUzU5VkZsbDlydjBiNkRmSjdXZlpnWWJoWlZ2czJJVDFDMUN1S0ZsKy9Ta2lUdlZCNWh2UjV3Y1BES2hJK3p4Sm1obzZCc0greVFVaUQ5Tm9DbE1YWDZRN3A4NGZwQitSODdLbDZBbnVDcnpSanJDL1NIallGaXRTdU1MQ1FvcmdoV1RMOUplcXFvay9zaHdJVEFtaldIV3NTdGZWM3pETzh2RUZlMnNvKzJGczlYU0tscW5YSmk5L002aHZrc3RCbjhuV0d2R3NMQXBleXJQUGpxOW1IODEyUzhIa0J2ZzZDL2VPRWZHNHJlNXJJci90WmZOM3JmVFA3T0gxMTZsVC9HOWxrSjkrQkNld0p2czRqWTl6clB3b1UvUzNmSTZHYXdzQ0NqYU1QdG1reVBVTitaQlh1L05GUWE3OXVLREMrT3J0bVZyRVZoYlo5RGtjUGs5NE9kcDNsdlJKdnVCMlFhN1JSclNGZjh6WDUycVZNbUNKWHMyTjB6ZWFmaUpUQmdiMGxmSjdtNnlEWXp4RHlNeFRHUmZtS2g4blgwK3dHM0NBTDJlSnlsczIwcEl5Tm14NGxzQ2Y0MmlYa1krejdCU3NGS1ZJY21BODFTeGdTeWZUemkvVDdCWk1GNzU3aHdJUUFtblV6MzMzaWlTZGFoT0R6aVg4elQ3RHlaSk92dlIyL1h1SWg4Z055cE55VnE0Z0dYOC93a05Fa2N3ZndPWXlSdTNLVDhIbkN6TER2QU5ockxmSFZqMm01NW1qeTlZQUZtQlBrZTJmb2hZRlYrNTdCUkVVQ2U0S3ZTRWM2NzZhYVRoVmNoeTBPTEFRNG5nOGdtWDVidjAzYmRhUk5Ra3AwM1hCZ3RKNUlLWGY1ZFVVWWJCTEJ0K2gzZU1BVDhhN1hNZmsxWUlPdmUzeFE2WkozMHBQekJJRTJaMHY0UE1uWFFiRGZxNTd6TFlydlV4dDhuZUczMm1uUzI4VkpqSk1JdERsYkFudWNyOGdZU1crVmFvYloxM042TUt0TEFET2J5WEtjcjJ0QTgxWW11bEtJQWtPQ2thQ2krN3kzWDdIT3hhRm1qZUpMZ2l2SzUxUHlJYS9tYTEza0hCdWtUN08vVG5YeGRSRHM0SWQ4clhKREZBeStidk5GVVN5bTBKL253Unkxb3ZoSzd3U1JLallUTHg1eXI1WUFGcUpCbksvelJPWUJKMGcwMFJXcUJ3ZnpEOS85engwUDN3U2ltcnZsTHIvdXFwUjJvL0FibVZBbWgvZ0puNjhueGJrOS9vTVF6Y2h0a0loUnFmZzZDSGEwMlJmR21mZjUydUxuOFBVN09qVGdKd0xFdmVlYUU4Y0o3UEg0aWlSSlpzWU5kZjhFT2xGVkpZQ3BOa1loenRldWVuY2NtY0djMFN5bk9DZ1lMT2JnenZCVzhMWTMvWDV5bDE4YmFyU0dKNWY5aHFHYXA3VGtsSFNvanE5N1M3ek5CdjlPVUdmd01UWEYxd0d3MTVzNlg5d1FUNWgwZkowUjBRWFd3Z29CamErNXFjeHdmQVV2WkpUdkZKbmxsZ0VXOGxpY3J3M0ZVbHp4cFZCN3EyNWdNUE9nSzdiL3NMUmhNaGlnSFlDY2RjVFlJVzcwSHhiMWF6cnloQ1NOdXFZS0RuQ3BxTmQ4YlY3bVZiaHIyeWg5T2JLb2w0aFJDYjRPZ2gwaDh4V0JPT3RjNFNYTjF4TmlpUXVhS1pmcmpmeWx1T0g0Q2xzdkNCamRJa053R1dCQ3I3V0w4aFhKdEx3dGNlRkxWc1BRd2FCZ29KeHQ3cHBxTjhETVdSSTIvWW9tS1lydEVEeXZEZ3RDOHZxeWJWbFNmSjJRR1ZCSGZNZmk1N1k4RGJKaU9MNE9ndjFBRTZVdUthUDVPci9Fa2VIdVpseWVmSTFFNnU4VDJPUDV3THkyOVdLUlg2NHFBOHlIbWxqUE10NWx3UGU2eFNRMHBFWFVEUXFteStucVRlczd5MzVudXlyazIrZWEybG9IMW5kNHBsdDQ0Q1czQjhUSXlZKzNqWXRxeVdpbCtIcEtwclpFajd4U1QxWnJ0VlVaaFlUUEUvRzFBUGJKenpkN1AydDBTZi94Z0x4OVRzb01Vdk8xczgvUnplcUVoMWRrcnFJazlqaGZ1OXJXSFUzZHYzMXhWWFNIbFczTFV2bkEwTUQyanRKZ0ZxTHhGWEdQM1oxb2dCdFZ1bG9Ud0wzMmZEQ3VwQWtCQy9MazJtT3JqL3c2WEhESk90RllzQTdad1liNzlpdUhJeEkxSnRLeStMV3RZMmcyMlhqQjFBZ0xMNHZqaDFYVVZueWRGVGRvOENkdVBtZ3YzZ3pGMXdMWVowQnBaUGc2WVlJLzVJSnhUVDI3MG55VlhONTJGNWs4UlVQeXRhRmcwR1daT1c1TldHeEIyZG0yVkM0d3lEdmVVUnJNUXBTdlNLYWxQNDI4V2hIQXUvWmNNSjZrQ1FGdlJGMXIwNG9Qd1FlcnhwazYyVGVPUk5GYmZ1VndrTTdKdkQvVGszN2FCczlicFphSkRqSDVpdFVCeWJySnBoSlNmRDI5ejlzWm80eFVsTjJpV3ZLcW9maWF4bDV2OUg3anJ6OEtRbHlXQ0hiMVlIU3Z1c3MxWC85VXlNM3JtTWRxZkVYRDhaVTlzQmQ5d1pvQ0h1TGNKUW5Vc1ZRZU1JZzczcEVLN0gyVXIyczZKNXdsNmltMUpJQi83WGxnZkVrTFJFdkd0bnNKZVlkeFJrM1pqYnJNZTVXQnc5blRRd0VXSnVWUVFCdDJCUERhWHp5SElHWHlGVG1PK0tHWVgyN29XMFB4VmZacWpESzg2aFAzL3hGYXJzdnpkQi9nYSsxWjlyK3QrRWUzYnh6Y3QyVTJSVTZXeEw3YjIwRVR4R0daWkdlTDhrdkN0VjhsTW0vSk5GOWxCMTA5WExNcVgxRVEreU1HMm8rUWR4dEh2eUExODcxeEw5TW5CMjFlaStEUG1SdXdsR2p2QXZPOUl3U1JVRHhyOUI4MTVMeENrSzFwRWtnQ2hLNmRkK0tDeVplazhqT0tSRFc4VXJURFZkRFA0NEdmSGZLWFh6bWNoaDRLTUl1Nm9wVmtLK0p1Z0lkN2k2b3JLakRMeHRUYUkvZi9JU0Yvb0ZwNGZEVkdHU1pFYVg1Ym1xKy9CTEdjemJ4cG9MS1J3bDV2OGhSOFY0K3owTHljWlE4OSt4eWVQZTlJN0Q1ZmplR2FDZ1VVaGZoYWErWUFSL1c2N0l6dGNTOC9MeW9RSm1RZVBVbGVZcFVoU3dscEJ4aTkveHp2Q01Fc0syN0lyb3cvR2J4T1hoRWFCQUdDMTg1RkhEQVJTU3AvVWljN2lDQnFWRWZja1JtYTZKanVJQ0VOSkdvWkhHTm9oejZWeFZDUittdTQ0SzEzdm5GbjErSXJya2xzTC82V1VJYWR4OWMxb29NdkZUdDIvcmJIME44Nkxjc3RFRisxZHRtTDJxdmNnelZQWXo4cERBRktYT2M5VW5LSTdiTTZXbnQ4TllkcjJ0QlhoRW9mdTZGZDlxTDJsemdBOFFsYm54VkZoQWtWWC82TVl3cFppa3U3d0RMZk82cWZ3b2JNV3ZxSHFnNDBUd1FCZ3RmT09uSEI1RXN5OFYyNWJvU2plWU1IdGFiQlhZa2VRNDAwa0toaWNFQmptVHpUc0xrdnhaMjl6ZGN1N3VsejV6N3c1ajhSak9iQ0hsK0JxZTNvd2NpYjVLdjU4aVBRbWR0YkxIVnA3UFB5RmwyVWxFQmNJK2ZPM2ZFN1Qvd0tad1pYNlBIVkdLNlpoSzhJMVQ1ZnMxdE50RmE1MStaZGlVL1llbE1VNFJtNWhHMkt1SmJpNTF4Z3JOYjJqbEpTMkpDWXVQQzRqcVlkZTVCRlRmRGFXU2N1bUh4SkpuNGdZZ1k5bUc3cUZPMGtXV0xuclk4VDJrQm1QZTV6eGZxVkFMK0VyRzJSbG5kTlZNempLMmh0ZHNYS3JoY0NQcmZheEtZSmFleWRUYUZzVzk0bWFPT0Q4dk5YTi9YMkZVRnhBbnQwUFF1Mm5oUFlRTjNBZU9qZDJWemFCY1pxYmU4SXRjNHVaa2dNQ3lyQ3dUN0xkdFBndFRNUkYweStKQk52WFRFVTR3bnBPOFZoUjA0M2pkTVpQQ1lOWkZhdkdWT1JnNUFydWJCdGthWjNUVlRLNDZ1VDNUQk5vK1JyRW51TjlQZFpyelRWT2N0S3VHMEQ1UERpcTVONkJ4UkIyekI4M2REREdqemo1T1VNcVdzcGZpRU9NRjVwZTRmWHVaOHh2bUtnZWxuSTArWHBkYXR0K05xWmlBTW1Jc25FZGZxS3cxcUxrQ2RaOVZkME1zS08rY2VlSEJHTk9oUlhWR2FYWmEyUUs3bTRiUkZjMDZhdGhoNjVmSFd6RzliQzlVTEM1OUhuQlVuczZFd3dBVGtpVHcxbWphRlBYNExIMXpVN05Rb29RdU1FOW1oOHhRUlpkZy9xeWhtT3JLSjcxMUw4bkFPTVY5cmU0WFh1WjR5dnlFaVdoRHpOc1hhc3R1RnJaeUlPbUlna0ZaKzJBeVpOZzc2STZudkNsNzhZWkhHMnA2V0QvR0s0S0JlTkVBREJVQVIzK2VwbU4weVY2NFdFejZOOFRXTEhPQ2VDS1Y2MzRoRmt6YmcveGJWaDUvRjEzazZOQW9yUUtvRTl5bGZqemZpV1pvdEdsTWRYQnhodllIbkgxR0dVWTN4Rm5Md2tSTTBjaTFlRnI1MmRjOEJFSktuNGhKb29jY1VIaEpDNzNvU3J0M25NVC9yTHI3d2VON2ZNS3RDZHVmd3EydkdkWlJFNlp1eFlwOW1CeTFka04zSzZvNFZIeWRja2RnQVZLd3JxM3RuVzk2Y0c1Zk8xYTQ5R0FVVm9QUXhmbTNyeEY5YmNOTERJb21zcFh1OEE0NVdXZDJSN1p4L2pLNUtrZlNFKzY0MC80V3RuNGc2WWlDUVZuM0VtRG5qbG4yOUdLQlFvcUcxMVNxMHFVVUNYeStMWVdYNDFwZXo0Q2wxTzEwelc1U3Z1V3A0em1wcGNMeVI4SG8ydmFld05lZEhxdjBsczYvdlRnT1hGMTRZekd2bUswRHFCUFJwZmRXekFyZVFFSGc3TXRSU3ZkWUd4Mm1INU9xdEhrM2s1RVBIdTZHZncydGxwRjB5K0pCV1hMeUd5cHZUalk3aHliUDIycXRFRk5TRHFLbFphMURjM2hnSkszWHRXNlluSngrOWFwM3V4V1JaQlBxQ1NMeW1BdmN2WE5hVjZaa0dKdVY1SStEeksxelQyditwZDVqMnJHUVZBTFNrd3F1RHlGVmY0a2pqNU5iYjNGYUU2Z1QzR1YzUWd4eDQ4R3hBUDN6NTgvcWNVb3B4OHdBUEdHbGplTVZTWXhWaDhoVkdZMHlFUG15NndacG9Bd1d1bk1oNllYRW11MFp2b2ZnbHNKZVNQMlZubkExWlpZbFZUbTJ3bjRYVDFkQkNvNmJuV0RqNXFuV3V0M2hZS1lyTXRndVZYZWNMWXUzeWRWNG5KMmhVbE5rcStGc1JPKzFZeml0bFEwUGZ5QWNROHNjQlRjMFlTcFFoS2grT3J0QW5NemxQcmg4bjd6S2ZxcnFXWUNjUEFiTzh3UWU4andWY2hEd3J5WU84U2dKNDNyNTBlaDhHRUpHbGRsdjBFM3htZlR6L2VmOCtqeHJFdUlrVlpZRWU3UzNTbjRCem9xUlBuRjNmUXhhdFlBbHBtRGRpSGJaSFFRcFVmWDBHblZhNWhRMnR5dlpEd2VUUytGc1JPTVlDbW13eUxzd1RENnZ6NWxrNjlwNXlnb0JTaFpRSjdMTDVpaFg1SjlMMG5QRk5yTEdRdG96ZlhVa3c4RE16Mmp0RHI3R0o4blZYakpZWmhIdXhkQWxCdDVyWFQ0ekNZa0NTdEs3ZHRTMTUyOW1sREJXZERweTVkeHE4Sk5rT0IxR2taWXFpOGJaR3VGVi9yNzZjU0JsOXI5N0ZqbmQwMDFsa0YvWEM5a1BCNWxLOEZzZE51SWJwRjk5VEdaMW1CZi94NW0rMTFQdkFncTlDcDkzRm5NcUFVb1YwQ2U1U3YranVHTGRKbnR6VjlhN2hyVEpVZFM4V0EyZDVoVitSOXhQaXF2Mk9JbkpCLzJjUWxBTlducnowR3hwYjBjQlNzUVBCa0RxdnpuWUt6cTZmNlRjYkNZOVJCTXhqdlQra1pyTXRYaEFTajI0dkNwU29mT0NBL2h0T3d0NWljVDNLSHNDYU9GMUkrai9LMUlIYmFyM281RFFIa0NnUENQbXJpVGxKOHhhOG43ZUFNTkYvaVVpdmNmZndBbjBvUnlzUHd0U1BqS3dEeFZabTlzL1JoNkw3cXliWlVGTml3ZkQybDRpczgyNllJUEFMUVNuWHRVVENXSkQwWWFKUGZFVHJHNWhFYXpxeEtNaEY1NkZCd2dpWlR4L0Z4UWswNVVHRmJaRTJOOURoVmE4RFFkSk44eFRvREhkYWdUOHhaVGdwQ1V5SGJDMG1mUi9sYUVEdDZCU21XYU85c2ppQW5Pamk2S1BKd3hkY0RQdWZzeXZRaGE2M1RWbXJUaWxBMURGOFA1RzJEbDZnMm1mckdGbVVFTDlNSzIxSlJZTFozbURidkl4WmY0VEV1ai9mTHVNODhBdUM4dnZZb0dFdlNnMUcwb2lQeWtsM21MUTBIODdETFhBZHVMY3FybFNWODdGM0tzbTF5blorZ243WkZRTVcyT3ZlQS9Qa255ZGR0d2k0ZkdiUGdLWTBjY3JPOWtQUjVsSzhGc2FQcmJmbnRlanJrNmtYbVdrdjhBb0RrSzEycHV3TDVwcHlGMGh2YjNBeEZTZXpSZkdCWHJnOTB4U09OR1F4RzZGNDRBMzFhbG9vRHM3MWo0dFhsR0YvUjFTcVRoR09YV2NFakFHclZ0Y2ZCbUpKTTEwQWZMVEc2ODNpaDRRRHFBbE5JbHdFcFFSZjM4ZEdZeTdJRE1XMWxaMjJMQVBBQ3E4YkhkRVA0WE1YWFBiNThzQ0h2VmZuckdheUY1UVhVSkdKVWxLOEZzYU9YRmxGUFBMZkZqVXZSZkVYZWFwS3ZDQ0UwdlozcXk2QzNyY2xORzVpS2t0aWpmRDB1YmhzOHBQbEpwdms0RmlRUTU3YllBZjJ3TEJVSFpudEhhYkFLTWI1aWliWE5oUEZyT2F1czRCRUF0Y3FJY1RDbUpOTTEwTWNpRDNic042RXNQcmJFd0xSeXZVc25XRFZxc1JwZFhtM0tGSTcyNTFoa1EwWUhoR0wxVFJ3Wlh6R1lJckRXeWRkRS9ub1JFd20xV1Y1QTdUQjhoUVd2TU1WeDdDdzFhVXNFV0lubExxRURIS2NLNVFaUEVoQmZ5RG9peWZWRmZ2RzF4cjVzeC9iV3dKTENIdVhyakJ6dnhJOFNaV3RMTkFVVEdUL3R6TEpVSEpqakhRYlYvWWp5ZFkvSEgzVDVWdGJPSjRCcHhEZ1lVOUlGVWZ4NGcvTjFuZ1ZERTg0Mlh3YVlJZXU3Tkw2ZW9SYXIveUQ3VmFjNXJkNnh5RWtWcEQ2a015N0oxdzAyV1RsMUZWR1lNb091MCtqTjhnS3FoK0pyTWV4MFlrc25nR0pyeWJGaHNzVnpOZFJMdm9MTTlQbzdDOXVjd0ZoR3NUWkxVUXA3bEsrNDE3YWdHai9lSWU2Wkw2L1RsNC9FcWkvdDFMSlVISmpqSGRyYTI2SjhQY25IMHFka2VQVUpZQm94RHNhVTlGQVVydGdtTk1wTjhyaHZ3cG5neXltTDE3RWdBTy9RSHpsakc1SkRVYUk3eHlLMUZ0bG5aMjlSTHpGU0dSNjR0Z25vbmkyZUJVMFdVTGpYaUJtT0YzQjJLTDRXdzQ0NHluOVlEZDFoZTRCWmduNUxyN2ZES3ZBaCtWb252WFY4RDZLSGIyTlFwazQyTDBrSnRyY1ZwYkRIK2ZvVXl4Uy9Mc0R3YmhibEpJd2VXbnlOQTNPOHc1VTVuMUcrMXB0MGhvd3Z0KzdyVmpZQlRDUEd3WmlTV2x2WjBqR1cxc3ZmTjBOckJXY2V2NUJkLy9kZUc0R1F0Q2VhNjBMem1ncWh0TUsxQ0g0RHNwMWxmM2NyZVpjUVp6S2NyMU1FRHpKZURZcWNJVmRYYTdlWU5uQzhnRVpEOFRVcmhEM2JNek1idW1qMGZ1RDRWRk0rcXdVS3lkZHM0OXBjTnRIQW9IaEEzcEQ5WW9mZTQ4Ym1LRXBnai9NVkZHbG5YeVg5dHRhUGgwc0wrc2ppYXh5WTZ4MnRSSmVpZk0yZWdrMm1PNFQ5dnFkb1l4UEFNbUlwSzJrSVpVb2c0MXp0Ky9zN3FvMkNVMi9SWDNWZng0bUg4WHZnTDBpQlBXTWU3Zk0xZXpVaGQySVcvWG9wanIyTXI5bjMwUitYZndOcXZrNTZUVW9PWTdPOU1DeGZDMkdmc1dJWUFtdUQ5RzhuNUdwYncxSjhuV2lTTzNHWHNWaHpPN3NudFJBQ2g4M2ZvZmhLMy9iQUU1WExsbjVqMmNXT3Ixa1UyUEI4cmVGMVUySUdIMHhNTEFKWTF4NEZZMGthVjFleVNNbG92bHFnNFV4L3ZubjNONWkyajdSdTI1RnFXMlJKRnJIM0xmS1A3eVYzdkhISEVORjh6VjUxb1VmZnhNMnlmMjNlelF0S2JyUjh6WXBnM3pOWlFJRk1mNmZSZTg5akNoS3RFZk10a1BsMXpiZnYwRk16ai9kL254WG9BZDljUmNQeE5Ydm1RdituMjFJMzNaOGs1bXRFanFWaXdIenZtR3A1T1I1ZnMvcDNtbmQ5d1dwbEU4Qys5aGdZVzlKU1dlcmdubWJ2U2FPQkRjYzR3WXVZTE8wYmxVVXNvdUtyMGM0ck9sNFlNaC93MUxNS0cvdU0rUkpKdUlIQjF4d0JXdTBwR3BLdlhsZDhqaUdyWFV2SitzQytpSGNTZlBXMGxqY2lWK0ZaeWRNOFVJVU54MWRoTFFXRzRxdmY1TWp3MWNhKzhTSkxxMmZNbTlVRnIrT3JlOFk0OWhTTm1xL1dpcmVURHhnNC9HSVZmQzF2Ukk3THM1SVBkNUFhRzQ2dndWb0svSC9HVnd2N2xKakQwRWQ2dVZzUnZ2cUtSczFYYThYN1J2TzF2QkdaZFgwcjVScTkxQWtMVHFBbFd3cWNlSWM4VStRT3JpYStPZzlFSmFEWTNzSytJZVpJczFjaVRZcncxVmVVNU92WlNKZitLVHpxbXNQQ3lwWTRNK3A4b0tRaHl4dVI0ZmF0NUYvb0lEVVduSUNDUlRyZDBqSHBodkYxaFM0TWx0eE03RlB5aWZ6dWNrUkxBYjRHRkNYNE9tbStRQnpwWEo0NnhxWmJqWXI0V3RhUTVZMUlyeU5nSlhsNXcrMU5PQUZOV0FyY1JCWndWcDY2WVh3OStVTVNRdUc5aFYzKzRudDJzQkJSVUlDdkFVVUp2bVlYNWlKZCtxZlc2THRSMHlvTWpqaStsalRrQUVha1Z4U3drbitoQTlSWWNBTHRKd2pad1RPcXkvTFVEZU9yQkZCaWIyS2ZrbSswUE1oV21QTzBwUGthVXBUaWExNXZPZlh6NUJVOHhzRXpjYjZObUs5U2JjSDlBRWFFNXBDVkNuWVlGelBoaENUeFJxNTQ3WVdmWGVHdkg0UkVWVjJoL0JWSjJycHFnY0tJZlU1Vm05ZzN5SG02NGNtR3V3aHJnaWl3bmhWU05HTHNCelFGVzhNZjMxeEx5ZnJBdm9oM0FzMWlWUU1ZRWVwQ1ZvcjFVdmljQ1NmVWFJbyt2ajJsN25VQWNkNzhDRFFxeEZlOEs3Rmd0aDJ4ejZscUF6dFdRZFFtODBLemQxbE94dGVnb2hGajM2RDVia2NOYWE2bEpOYkF2b2gzQXMxaVZRTVlrYjBQV2NqY3NZN0Q1d3c0UVlGcCtwNlMrSnBnN2FHLytTaGd2UGJ2SDFvTnlzcktORjhmK3NTekIzZ1ErZ04vK1pCc1UwVjhOYkNqTjdXcExnT0ZKRitEaWtiTTExMjg1aUMvM2hpd1ZBQTJyU3Jxblp6bWVkVURHSkcrZEtHM1BNV0QxUnR3d2dvNi9leTBlS3RwUllGUUx4Y0UyeVQ1aWhGT2J1dFN3NGg5enRRcTdFZ0IxYWJtTWJKbmM1L2lhMWpSaUxHZlFqN1F4YXMyMkVLV012RWE1YUxlTVpvVUtwWTNJbDB4Vmx2VTNJVUEyRUlLamwydGppNlNEOGczTTFmSStUdlB2ZS9jN2VjVE9Xd0J2dmJQbjd2anZlZVFUcTdMamtic2M2WldZVWVXcnJab1BwUGlhMWpSaUxIWEd0YzY0dVYzL0pkc3oxTFNZczYrcUhlY1pzbkQ4a2JNd2xaSzlsUklRTUhKay83Tjg3K2RkeXFuUHNuWFVMc1IrNXgzVVJwN2lxOGg1S09mSzA0OWZ2ZGN1S2NiVVZ2YWlOV0NIRDJjbzhQWDBwWTdHbnd0RFh2Y1lCZ0xqUGs2alBYR2JRL2JBbU8rSHJiRngvME5ZNEZkOHMvNGYwOWxORUQ4ZnY1TnR6S3RLcENkSnRlQnBWMUc4NUhCWGdiMFdOYXd3QzZiaTI4Wk5Za2kzc0hGOW5KQzZqQk84NVdZTWtpT0R2YkRzTTlOMmNlWXJ6ZWxXMi9haXhyejlhWjE3Wkc1c1A4RFo1VTl1QnRkMFZrQUFBQUFTVVZPUks1Q1lJST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Times New Roman Regular</vt:lpstr>
      <vt:lpstr>Cambria Math</vt:lpstr>
      <vt:lpstr>Kingsoft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wuhao</dc:creator>
  <cp:lastModifiedBy>wuhao</cp:lastModifiedBy>
  <cp:revision>2</cp:revision>
  <dcterms:created xsi:type="dcterms:W3CDTF">2021-05-06T08:01:01Z</dcterms:created>
  <dcterms:modified xsi:type="dcterms:W3CDTF">2021-05-06T08:01:01Z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