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5419-93B1-47FF-9FC7-DDC9AC48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F34A-8B7A-4F52-9B9A-0FD94AD4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1775-1509-4303-A9EA-67251381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75AD-4B28-45FD-9087-E2994FB5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502-453E-433D-A003-712E2EF1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8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236E-9F9A-4B41-908C-54D4558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57642-FA6E-4F1A-84FD-915D3197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10B9-2972-4115-9F4E-488CBEA8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44A1-D388-47E0-AD38-72205212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8FF5-3A1B-4B35-A825-D5F8D4A6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7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E048-9CAC-4860-AB58-0DB71E6F8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2B58-942F-4B3D-8277-7DE0F419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C618-4D2F-48CB-B4C4-C5AA7A5C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ECAD-5085-44E0-9F95-774817A6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1B97-C1A6-4F1F-AE6F-356A0E3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4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183-8781-4127-B8AD-1584BAE8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A9FC-A903-492A-882D-841AF84D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5F0A-F55E-4B54-B05E-6A52C79D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78FC-D3EF-4A22-A802-A96861D5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3ACD-32D6-452C-A52C-40C42308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66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E89-E6BA-4300-BC8C-CB4E4BCD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9C5B-145A-450C-AB4B-98FA3BBF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420F-D798-48FD-B194-C5F9C7E1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21E3-BF9B-483B-8242-C7E46699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68A8-B747-4DEA-93EC-A84C205A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4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EE74-21A3-4E7B-BFE7-DC727B4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F5F2-9E33-4D31-B3E1-248E7684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49C2C-6FC3-4B0B-B708-7C20566E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BE883-CD49-43E3-8E3A-332893F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A83E-84CC-4EEE-94EC-8B4BBAA3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D49F-109B-4D4C-BBEF-4226ACC0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6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A17E-8F30-4B95-8CD4-9FCF4A5B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D47B7-5759-4F69-A635-809FC894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504F3-A5FC-4372-B320-F9E4465A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34A62-F377-4EBE-8B8C-A77EF4691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EE8B-B512-4C26-BF25-648039644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9C401-C8BB-4E75-9272-FBE0428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BC75F-9FD5-4A05-9F5E-278E08B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77933-8AB8-465E-9958-E6CEC92D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BB36-05ED-492C-B23A-AAF217B9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5B42-EB26-49C0-9352-8F0F323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DBE4-19FB-42BA-BF71-4302B5D1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2CD4-A7F6-498F-ABA5-E203F08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8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E6324-6B90-4DBC-B35C-B0D37C72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20A4-C2BA-40D2-A1BE-EE82755B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C83C-06FB-4393-897E-2825E41F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7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FCCA-B264-4CE8-B4E2-01534CC5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1FEC-4635-416D-ADAD-77BB1D9A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DB73E-D421-4E7B-8BC8-16A859B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0275-0F75-4966-A68E-2103928B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1EB3-3E21-4420-85D6-C3E9674F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EA03-EFC7-4BF1-94E2-65253070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2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24B-9145-4D56-8730-325C04CC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590F-887F-4BEF-8B06-18FC3AE6F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1F2C-DAE4-48BE-BA62-F4F4982A7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C38C-3F8B-4F8F-A54A-13246B80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61D0A-A234-4F20-8B9A-37706D9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41F61-A5AC-46EC-A878-0101BD12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4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40A74-7BB7-4EEA-993B-466934FD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7191-E7E2-4733-AA73-BAA0F57A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954A-F945-4794-9D4F-6CD421909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D232-9E8A-4F68-A989-B7DBADAB330B}" type="datetimeFigureOut">
              <a:rPr lang="en-GB" smtClean="0"/>
              <a:t>22/12/2020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3A8C-C799-411F-9F14-E3260B3D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6563-E164-4DDF-B120-FBAE60CD1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0121-10DB-47B9-9E80-D5BB03CD59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5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CBD594-B5E9-48D0-9BE8-AE734866ADD9}"/>
              </a:ext>
            </a:extLst>
          </p:cNvPr>
          <p:cNvGrpSpPr/>
          <p:nvPr/>
        </p:nvGrpSpPr>
        <p:grpSpPr>
          <a:xfrm>
            <a:off x="342899" y="401053"/>
            <a:ext cx="1609725" cy="3198671"/>
            <a:chOff x="342899" y="401053"/>
            <a:chExt cx="1609725" cy="27612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19CDA0-66BA-43F5-98C1-ABCCFB4F24F6}"/>
                </a:ext>
              </a:extLst>
            </p:cNvPr>
            <p:cNvGrpSpPr/>
            <p:nvPr/>
          </p:nvGrpSpPr>
          <p:grpSpPr>
            <a:xfrm>
              <a:off x="342899" y="401053"/>
              <a:ext cx="1609725" cy="2761247"/>
              <a:chOff x="342900" y="401053"/>
              <a:chExt cx="1132974" cy="17485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FAA423-538A-439C-B2A5-4CE4998E3DFA}"/>
                  </a:ext>
                </a:extLst>
              </p:cNvPr>
              <p:cNvSpPr/>
              <p:nvPr/>
            </p:nvSpPr>
            <p:spPr>
              <a:xfrm>
                <a:off x="385011" y="401053"/>
                <a:ext cx="1090863" cy="174858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BC0FE-5FD3-4C99-AD41-8C41F9272D3D}"/>
                  </a:ext>
                </a:extLst>
              </p:cNvPr>
              <p:cNvSpPr txBox="1"/>
              <p:nvPr/>
            </p:nvSpPr>
            <p:spPr>
              <a:xfrm>
                <a:off x="342900" y="401053"/>
                <a:ext cx="968375" cy="15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/>
                  <a:t>Card Object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086C8-E482-45E7-B7D4-93E003AC6DD8}"/>
                  </a:ext>
                </a:extLst>
              </p:cNvPr>
              <p:cNvSpPr txBox="1"/>
              <p:nvPr/>
            </p:nvSpPr>
            <p:spPr>
              <a:xfrm>
                <a:off x="342900" y="518355"/>
                <a:ext cx="1025525" cy="68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u="sng" dirty="0"/>
                  <a:t>Attributes:</a:t>
                </a:r>
              </a:p>
              <a:p>
                <a:r>
                  <a:rPr lang="en-GB" sz="700" dirty="0"/>
                  <a:t>colour – String()</a:t>
                </a:r>
              </a:p>
              <a:p>
                <a:r>
                  <a:rPr lang="en-GB" sz="700" dirty="0"/>
                  <a:t>value – String()</a:t>
                </a:r>
              </a:p>
              <a:p>
                <a:r>
                  <a:rPr lang="en-GB" sz="700" dirty="0"/>
                  <a:t>suit – String()</a:t>
                </a:r>
              </a:p>
              <a:p>
                <a:r>
                  <a:rPr lang="en-GB" sz="700" dirty="0"/>
                  <a:t>faceup – Boolean()</a:t>
                </a:r>
              </a:p>
              <a:p>
                <a:r>
                  <a:rPr lang="en-GB" sz="700" dirty="0"/>
                  <a:t>points – integer()</a:t>
                </a:r>
              </a:p>
              <a:p>
                <a:r>
                  <a:rPr lang="en-GB" sz="700" dirty="0"/>
                  <a:t>shorthand – String()</a:t>
                </a:r>
              </a:p>
              <a:p>
                <a:r>
                  <a:rPr lang="en-GB" sz="700" dirty="0"/>
                  <a:t>fullname – String()</a:t>
                </a:r>
              </a:p>
              <a:p>
                <a:endParaRPr lang="en-GB" sz="6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38DB6-5F0B-44EE-A43D-2E6363961E5D}"/>
                </a:ext>
              </a:extLst>
            </p:cNvPr>
            <p:cNvSpPr txBox="1"/>
            <p:nvPr/>
          </p:nvSpPr>
          <p:spPr>
            <a:xfrm>
              <a:off x="342899" y="1741617"/>
              <a:ext cx="136816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u="sng" dirty="0"/>
                <a:t>Methods:</a:t>
              </a:r>
            </a:p>
            <a:p>
              <a:r>
                <a:rPr lang="en-GB" sz="700" dirty="0"/>
                <a:t>getColour()</a:t>
              </a:r>
            </a:p>
            <a:p>
              <a:r>
                <a:rPr lang="en-GB" sz="700" dirty="0"/>
                <a:t>getValue()</a:t>
              </a:r>
            </a:p>
            <a:p>
              <a:r>
                <a:rPr lang="en-GB" sz="700" dirty="0"/>
                <a:t>getSuit()</a:t>
              </a:r>
            </a:p>
            <a:p>
              <a:r>
                <a:rPr lang="en-GB" sz="700" dirty="0"/>
                <a:t>isFaceup()</a:t>
              </a:r>
            </a:p>
            <a:p>
              <a:r>
                <a:rPr lang="en-GB" sz="700" dirty="0"/>
                <a:t>getShorthand()</a:t>
              </a:r>
            </a:p>
            <a:p>
              <a:r>
                <a:rPr lang="en-GB" sz="700" dirty="0"/>
                <a:t>getFullname()</a:t>
              </a:r>
            </a:p>
            <a:p>
              <a:r>
                <a:rPr lang="en-GB" sz="700" dirty="0"/>
                <a:t>changeState()</a:t>
              </a:r>
            </a:p>
            <a:p>
              <a:r>
                <a:rPr lang="en-GB" sz="700" dirty="0"/>
                <a:t>getPoints()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798C02-7662-423C-A8A3-46362B456942}"/>
              </a:ext>
            </a:extLst>
          </p:cNvPr>
          <p:cNvGrpSpPr/>
          <p:nvPr/>
        </p:nvGrpSpPr>
        <p:grpSpPr>
          <a:xfrm>
            <a:off x="2337001" y="401052"/>
            <a:ext cx="1609725" cy="3198672"/>
            <a:chOff x="342899" y="401053"/>
            <a:chExt cx="1609725" cy="27612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1ABBAC-0D5D-493D-AFAD-4BE67614D03F}"/>
                </a:ext>
              </a:extLst>
            </p:cNvPr>
            <p:cNvGrpSpPr/>
            <p:nvPr/>
          </p:nvGrpSpPr>
          <p:grpSpPr>
            <a:xfrm>
              <a:off x="342899" y="401053"/>
              <a:ext cx="1609725" cy="2761247"/>
              <a:chOff x="342900" y="401053"/>
              <a:chExt cx="1132974" cy="174858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A7F35B-750E-4CF0-9D3D-014B80CA803C}"/>
                  </a:ext>
                </a:extLst>
              </p:cNvPr>
              <p:cNvSpPr/>
              <p:nvPr/>
            </p:nvSpPr>
            <p:spPr>
              <a:xfrm>
                <a:off x="385011" y="401053"/>
                <a:ext cx="1090863" cy="174858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B5A0F-CFAD-440E-8C66-EFD2549700CA}"/>
                  </a:ext>
                </a:extLst>
              </p:cNvPr>
              <p:cNvSpPr txBox="1"/>
              <p:nvPr/>
            </p:nvSpPr>
            <p:spPr>
              <a:xfrm>
                <a:off x="342900" y="401053"/>
                <a:ext cx="968375" cy="16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/>
                  <a:t>Deck Object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13B5-5234-4BBC-9589-AB3F135AEAF6}"/>
                  </a:ext>
                </a:extLst>
              </p:cNvPr>
              <p:cNvSpPr txBox="1"/>
              <p:nvPr/>
            </p:nvSpPr>
            <p:spPr>
              <a:xfrm>
                <a:off x="342900" y="518355"/>
                <a:ext cx="1025525" cy="3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u="sng" dirty="0"/>
                  <a:t>Attributes:</a:t>
                </a:r>
              </a:p>
              <a:p>
                <a:r>
                  <a:rPr lang="en-GB" sz="700" dirty="0"/>
                  <a:t>contents – List()</a:t>
                </a:r>
              </a:p>
              <a:p>
                <a:r>
                  <a:rPr lang="en-GB" sz="700" dirty="0"/>
                  <a:t>deckBackup – List()</a:t>
                </a:r>
              </a:p>
              <a:p>
                <a:endParaRPr lang="en-GB" sz="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30719-F30F-4848-BBAB-3818A9809D4D}"/>
                </a:ext>
              </a:extLst>
            </p:cNvPr>
            <p:cNvSpPr txBox="1"/>
            <p:nvPr/>
          </p:nvSpPr>
          <p:spPr>
            <a:xfrm>
              <a:off x="387349" y="1692802"/>
              <a:ext cx="1368161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u="sng" dirty="0"/>
                <a:t>Methods:</a:t>
              </a:r>
            </a:p>
            <a:p>
              <a:r>
                <a:rPr lang="en-GB" sz="700" dirty="0"/>
                <a:t>Shuffle()</a:t>
              </a:r>
            </a:p>
            <a:p>
              <a:r>
                <a:rPr lang="en-GB" sz="700" dirty="0"/>
                <a:t>getDeckBackup()</a:t>
              </a:r>
            </a:p>
            <a:p>
              <a:r>
                <a:rPr lang="en-GB" sz="700" dirty="0"/>
                <a:t>getContents()</a:t>
              </a:r>
            </a:p>
            <a:p>
              <a:r>
                <a:rPr lang="en-GB" sz="700" dirty="0"/>
                <a:t>displayCardnames()</a:t>
              </a:r>
            </a:p>
            <a:p>
              <a:r>
                <a:rPr lang="en-GB" sz="700" dirty="0"/>
                <a:t>drawCard()</a:t>
              </a:r>
            </a:p>
            <a:p>
              <a:r>
                <a:rPr lang="en-GB" sz="700" dirty="0"/>
                <a:t>replaceCard(card)</a:t>
              </a:r>
            </a:p>
            <a:p>
              <a:r>
                <a:rPr lang="en-GB" sz="700" dirty="0"/>
                <a:t>resetPlay(players)</a:t>
              </a:r>
            </a:p>
            <a:p>
              <a:endParaRPr lang="en-GB" sz="9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661531-B23C-4225-9B22-B27E557347E4}"/>
              </a:ext>
            </a:extLst>
          </p:cNvPr>
          <p:cNvGrpSpPr/>
          <p:nvPr/>
        </p:nvGrpSpPr>
        <p:grpSpPr>
          <a:xfrm>
            <a:off x="4342777" y="401052"/>
            <a:ext cx="1621379" cy="3394521"/>
            <a:chOff x="331245" y="396436"/>
            <a:chExt cx="1621379" cy="33903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86BC66-6574-4554-8106-3BD490FC1B9A}"/>
                </a:ext>
              </a:extLst>
            </p:cNvPr>
            <p:cNvGrpSpPr/>
            <p:nvPr/>
          </p:nvGrpSpPr>
          <p:grpSpPr>
            <a:xfrm>
              <a:off x="342899" y="396436"/>
              <a:ext cx="1609725" cy="3200126"/>
              <a:chOff x="342900" y="398129"/>
              <a:chExt cx="1132974" cy="202651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F3020-115D-4F3F-B041-88C08AAE737C}"/>
                  </a:ext>
                </a:extLst>
              </p:cNvPr>
              <p:cNvSpPr/>
              <p:nvPr/>
            </p:nvSpPr>
            <p:spPr>
              <a:xfrm>
                <a:off x="385011" y="401053"/>
                <a:ext cx="1090863" cy="202359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2607D3-87BA-4658-880F-55456DBB1EEF}"/>
                  </a:ext>
                </a:extLst>
              </p:cNvPr>
              <p:cNvSpPr txBox="1"/>
              <p:nvPr/>
            </p:nvSpPr>
            <p:spPr>
              <a:xfrm>
                <a:off x="342900" y="398129"/>
                <a:ext cx="968375" cy="1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PlayerHand Object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5A3FEF-8FC6-4773-823F-43E39923FB22}"/>
                  </a:ext>
                </a:extLst>
              </p:cNvPr>
              <p:cNvSpPr txBox="1"/>
              <p:nvPr/>
            </p:nvSpPr>
            <p:spPr>
              <a:xfrm>
                <a:off x="342900" y="518355"/>
                <a:ext cx="1025525" cy="108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Attributes:</a:t>
                </a:r>
              </a:p>
              <a:p>
                <a:r>
                  <a:rPr lang="en-GB" sz="700" dirty="0"/>
                  <a:t>Contents – List()</a:t>
                </a:r>
              </a:p>
              <a:p>
                <a:r>
                  <a:rPr lang="en-GB" sz="700" dirty="0"/>
                  <a:t>name – String()</a:t>
                </a:r>
              </a:p>
              <a:p>
                <a:r>
                  <a:rPr lang="en-GB" sz="700" dirty="0"/>
                  <a:t>validation – List()</a:t>
                </a:r>
              </a:p>
              <a:p>
                <a:r>
                  <a:rPr lang="en-GB" sz="700" dirty="0"/>
                  <a:t>rank – integer()</a:t>
                </a:r>
              </a:p>
              <a:p>
                <a:r>
                  <a:rPr lang="en-GB" sz="700" dirty="0"/>
                  <a:t>handtype – String()</a:t>
                </a:r>
              </a:p>
              <a:p>
                <a:r>
                  <a:rPr lang="en-GB" sz="700" dirty="0"/>
                  <a:t>newCard – Card()</a:t>
                </a:r>
              </a:p>
              <a:p>
                <a:r>
                  <a:rPr lang="en-GB" sz="700" dirty="0"/>
                  <a:t>bet – Integer()</a:t>
                </a:r>
              </a:p>
              <a:p>
                <a:r>
                  <a:rPr lang="en-GB" sz="700" dirty="0"/>
                  <a:t>balance – Integer()</a:t>
                </a:r>
              </a:p>
              <a:p>
                <a:r>
                  <a:rPr lang="en-GB" sz="700" dirty="0"/>
                  <a:t>highestCard – Card()</a:t>
                </a:r>
              </a:p>
              <a:p>
                <a:endParaRPr lang="en-GB" sz="700" dirty="0"/>
              </a:p>
              <a:p>
                <a:endParaRPr lang="en-GB" sz="900" dirty="0"/>
              </a:p>
              <a:p>
                <a:endParaRPr lang="en-GB" sz="900" dirty="0"/>
              </a:p>
              <a:p>
                <a:endParaRPr lang="en-GB" sz="6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8B48A8-E3CF-42EE-919B-93BCD4AC1475}"/>
                </a:ext>
              </a:extLst>
            </p:cNvPr>
            <p:cNvSpPr txBox="1"/>
            <p:nvPr/>
          </p:nvSpPr>
          <p:spPr>
            <a:xfrm>
              <a:off x="331245" y="1687158"/>
              <a:ext cx="1368161" cy="2099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Methods:</a:t>
              </a:r>
            </a:p>
            <a:p>
              <a:r>
                <a:rPr lang="en-GB" sz="700" dirty="0"/>
                <a:t>getLength()</a:t>
              </a:r>
            </a:p>
            <a:p>
              <a:r>
                <a:rPr lang="en-GB" sz="700" dirty="0"/>
                <a:t>resetContents()</a:t>
              </a:r>
            </a:p>
            <a:p>
              <a:r>
                <a:rPr lang="en-GB" sz="700" dirty="0"/>
                <a:t>getContentsShort()</a:t>
              </a:r>
            </a:p>
            <a:p>
              <a:r>
                <a:rPr lang="en-GB" sz="700" dirty="0"/>
                <a:t>getContentsFull()</a:t>
              </a:r>
            </a:p>
            <a:p>
              <a:r>
                <a:rPr lang="en-GB" sz="700" dirty="0"/>
                <a:t>playerDraw()</a:t>
              </a:r>
            </a:p>
            <a:p>
              <a:r>
                <a:rPr lang="en-GB" sz="700" dirty="0"/>
                <a:t>playCard()</a:t>
              </a:r>
            </a:p>
            <a:p>
              <a:r>
                <a:rPr lang="en-GB" sz="700" dirty="0"/>
                <a:t>placeBet()</a:t>
              </a:r>
            </a:p>
            <a:p>
              <a:r>
                <a:rPr lang="en-GB" sz="700" dirty="0"/>
                <a:t>getHandType()</a:t>
              </a:r>
            </a:p>
            <a:p>
              <a:r>
                <a:rPr lang="en-GB" sz="700" dirty="0"/>
                <a:t>winBet()</a:t>
              </a:r>
            </a:p>
            <a:p>
              <a:r>
                <a:rPr lang="en-GB" sz="700" dirty="0"/>
                <a:t>loseBet()</a:t>
              </a:r>
            </a:p>
            <a:p>
              <a:r>
                <a:rPr lang="en-GB" sz="700" dirty="0"/>
                <a:t>replaceCard()</a:t>
              </a:r>
            </a:p>
            <a:p>
              <a:r>
                <a:rPr lang="en-GB" sz="700" dirty="0"/>
                <a:t>sortHand()</a:t>
              </a:r>
            </a:p>
            <a:p>
              <a:r>
                <a:rPr lang="en-GB" sz="700" dirty="0"/>
                <a:t>displayContents()</a:t>
              </a:r>
            </a:p>
            <a:p>
              <a:r>
                <a:rPr lang="en-GB" sz="700" dirty="0"/>
                <a:t>getRank()</a:t>
              </a:r>
            </a:p>
            <a:p>
              <a:r>
                <a:rPr lang="en-GB" sz="700" dirty="0"/>
                <a:t>getHighestCard()</a:t>
              </a:r>
            </a:p>
            <a:p>
              <a:r>
                <a:rPr lang="en-GB" sz="700" dirty="0"/>
                <a:t>determineRank()</a:t>
              </a:r>
            </a:p>
            <a:p>
              <a:endParaRPr lang="en-GB" sz="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1B4597-9995-4649-9768-AD20A686D6EA}"/>
              </a:ext>
            </a:extLst>
          </p:cNvPr>
          <p:cNvGrpSpPr/>
          <p:nvPr/>
        </p:nvGrpSpPr>
        <p:grpSpPr>
          <a:xfrm>
            <a:off x="6429711" y="401052"/>
            <a:ext cx="1609725" cy="3198672"/>
            <a:chOff x="342899" y="401053"/>
            <a:chExt cx="1609725" cy="27612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4F2B2E-BE29-403B-BABA-E176C27A8D93}"/>
                </a:ext>
              </a:extLst>
            </p:cNvPr>
            <p:cNvGrpSpPr/>
            <p:nvPr/>
          </p:nvGrpSpPr>
          <p:grpSpPr>
            <a:xfrm>
              <a:off x="342899" y="401053"/>
              <a:ext cx="1609725" cy="2761247"/>
              <a:chOff x="342900" y="401053"/>
              <a:chExt cx="1132974" cy="174858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228EE3-EE39-4A62-9C93-0BA3521666C9}"/>
                  </a:ext>
                </a:extLst>
              </p:cNvPr>
              <p:cNvSpPr/>
              <p:nvPr/>
            </p:nvSpPr>
            <p:spPr>
              <a:xfrm>
                <a:off x="385011" y="401053"/>
                <a:ext cx="1090863" cy="174858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F7F3B3-73D0-4885-980A-F315A266083F}"/>
                  </a:ext>
                </a:extLst>
              </p:cNvPr>
              <p:cNvSpPr txBox="1"/>
              <p:nvPr/>
            </p:nvSpPr>
            <p:spPr>
              <a:xfrm>
                <a:off x="342900" y="401053"/>
                <a:ext cx="968375" cy="138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/>
                  <a:t>Round Object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A14ECD-1246-43AF-8C40-66902AA71644}"/>
                  </a:ext>
                </a:extLst>
              </p:cNvPr>
              <p:cNvSpPr txBox="1"/>
              <p:nvPr/>
            </p:nvSpPr>
            <p:spPr>
              <a:xfrm>
                <a:off x="342900" y="518355"/>
                <a:ext cx="1025525" cy="35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u="sng" dirty="0"/>
                  <a:t>Attributes:</a:t>
                </a:r>
              </a:p>
              <a:p>
                <a:r>
                  <a:rPr lang="en-GB" sz="700" dirty="0"/>
                  <a:t>deck – Deck()</a:t>
                </a:r>
              </a:p>
              <a:p>
                <a:r>
                  <a:rPr lang="en-GB" sz="700" dirty="0"/>
                  <a:t>roundNo – Integer()</a:t>
                </a:r>
              </a:p>
              <a:p>
                <a:r>
                  <a:rPr lang="en-GB" sz="700" dirty="0"/>
                  <a:t>playerList – List(PlayerHand)</a:t>
                </a:r>
              </a:p>
              <a:p>
                <a:endParaRPr lang="en-GB" sz="6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442D1F-9BBE-4A8F-AE8C-10949D35F52E}"/>
                </a:ext>
              </a:extLst>
            </p:cNvPr>
            <p:cNvSpPr txBox="1"/>
            <p:nvPr/>
          </p:nvSpPr>
          <p:spPr>
            <a:xfrm>
              <a:off x="387349" y="1692802"/>
              <a:ext cx="1368161" cy="31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u="sng" dirty="0"/>
                <a:t>Methods:</a:t>
              </a:r>
            </a:p>
            <a:p>
              <a:r>
                <a:rPr lang="en-GB" sz="900" dirty="0"/>
                <a:t>playRound()</a:t>
              </a:r>
            </a:p>
          </p:txBody>
        </p:sp>
      </p:grpSp>
      <p:pic>
        <p:nvPicPr>
          <p:cNvPr id="31" name="Picture 3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B28AC9D-D968-4E70-A46D-4F679978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77" y="4135862"/>
            <a:ext cx="7073651" cy="31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178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kool</dc:creator>
  <cp:lastModifiedBy>Johan kool</cp:lastModifiedBy>
  <cp:revision>6</cp:revision>
  <dcterms:created xsi:type="dcterms:W3CDTF">2020-12-20T10:33:08Z</dcterms:created>
  <dcterms:modified xsi:type="dcterms:W3CDTF">2020-12-22T10:50:23Z</dcterms:modified>
</cp:coreProperties>
</file>