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Berguisse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10</TotalTime>
  <Words>24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2</cp:revision>
  <dcterms:created xsi:type="dcterms:W3CDTF">2017-05-22T14:53:17Z</dcterms:created>
  <dcterms:modified xsi:type="dcterms:W3CDTF">2017-05-22T15:03:50Z</dcterms:modified>
</cp:coreProperties>
</file>