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276" r:id="rId6"/>
    <p:sldId id="277" r:id="rId7"/>
    <p:sldId id="278" r:id="rId8"/>
    <p:sldId id="279" r:id="rId9"/>
    <p:sldId id="275" r:id="rId10"/>
    <p:sldId id="285" r:id="rId11"/>
    <p:sldId id="288" r:id="rId12"/>
    <p:sldId id="289" r:id="rId13"/>
    <p:sldId id="290" r:id="rId14"/>
    <p:sldId id="291" r:id="rId15"/>
    <p:sldId id="295" r:id="rId16"/>
    <p:sldId id="296" r:id="rId17"/>
    <p:sldId id="297" r:id="rId18"/>
    <p:sldId id="286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>
            <p14:sldId id="270"/>
            <p14:sldId id="271"/>
            <p14:sldId id="276"/>
            <p14:sldId id="277"/>
            <p14:sldId id="278"/>
            <p14:sldId id="279"/>
            <p14:sldId id="275"/>
            <p14:sldId id="285"/>
            <p14:sldId id="288"/>
          </p14:sldIdLst>
        </p14:section>
        <p14:section name="Untitled Section" id="{1C67E880-6AED-4F8E-AA56-0D385D91E073}">
          <p14:sldIdLst>
            <p14:sldId id="289"/>
            <p14:sldId id="290"/>
            <p14:sldId id="291"/>
            <p14:sldId id="295"/>
            <p14:sldId id="296"/>
            <p14:sldId id="297"/>
            <p14:sldId id="286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4036" y="5971293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669" y="5395229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4536" y="5971293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7033470" y="5395229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⋆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67578" y="2538147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9211" y="1962083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571891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6979126" y="1995827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Simple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Finally: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a:rPr lang="en-GB" sz="2400" b="1" i="1" smtClean="0">
                          <a:latin typeface="Cambria Math"/>
                        </a:rPr>
                        <m:t>𝟏𝟏𝟑𝟔𝟖𝟒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Slightly Better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b="1" u="sng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400" b="1" dirty="0"/>
                        <m:t>208252</m:t>
                      </m:r>
                    </m:oMath>
                  </m:oMathPara>
                </a14:m>
                <a:endParaRPr lang="en-GB" sz="2400" b="1" dirty="0"/>
              </a:p>
              <a:p>
                <a:endParaRPr lang="en-GB" sz="24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10" name="Oval 9"/>
          <p:cNvSpPr/>
          <p:nvPr/>
        </p:nvSpPr>
        <p:spPr>
          <a:xfrm>
            <a:off x="5508104" y="16973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2763227" y="170118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12" name="Straight Connector 11"/>
          <p:cNvCxnSpPr>
            <a:stCxn id="10" idx="2"/>
            <a:endCxn id="11" idx="6"/>
          </p:cNvCxnSpPr>
          <p:nvPr/>
        </p:nvCxnSpPr>
        <p:spPr>
          <a:xfrm flipH="1">
            <a:off x="3411299" y="2021369"/>
            <a:ext cx="2096805" cy="38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identify for each 2 node system a unique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4×2</m:t>
                    </m:r>
                  </m:oMath>
                </a14:m>
                <a:r>
                  <a:rPr lang="en-GB" sz="2000" dirty="0" smtClean="0"/>
                  <a:t> matrix.</a:t>
                </a:r>
                <a:endParaRPr lang="en-GB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4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conclude following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is piecewise continuous w.r.t.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has local </a:t>
                </a:r>
                <a:r>
                  <a:rPr lang="en-GB" dirty="0" err="1" smtClean="0"/>
                  <a:t>extremum</a:t>
                </a:r>
                <a:r>
                  <a:rPr lang="en-GB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take integer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blipFill rotWithShape="1">
                <a:blip r:embed="rId4"/>
                <a:stretch>
                  <a:fillRect l="-1074" t="-2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Exhaustive Search</a:t>
            </a:r>
            <a:endParaRPr lang="en-GB" sz="2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n-GB" dirty="0" smtClean="0"/>
                  <a:t> different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=0,1.</m:t>
                    </m:r>
                  </m:oMath>
                </a14:m>
                <a:r>
                  <a:rPr lang="en-GB" dirty="0" smtClean="0"/>
                  <a:t> We observe the following: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856" t="-3636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915816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904148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915816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904148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6" name="Circular Arrow 5"/>
          <p:cNvSpPr/>
          <p:nvPr/>
        </p:nvSpPr>
        <p:spPr>
          <a:xfrm rot="18891827">
            <a:off x="2659580" y="2431393"/>
            <a:ext cx="576064" cy="735511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540533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616116" y="4185084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8354359">
            <a:off x="3509497" y="4173524"/>
            <a:ext cx="2566498" cy="178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  <m:r>
                        <a:rPr lang="en-GB" sz="2800" b="1" i="1" smtClean="0">
                          <a:latin typeface="Cambria Math"/>
                        </a:rPr>
                        <m:t>.</m:t>
                      </m:r>
                      <m:r>
                        <a:rPr lang="en-GB" sz="28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1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2843808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832140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843808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832140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3851920" y="4037182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544108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GB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>
                          <a:latin typeface="Cambria Math"/>
                        </a:rPr>
                        <m:t>𝚽</m:t>
                      </m:r>
                      <m:r>
                        <a:rPr lang="en-GB" sz="2800" b="1" i="1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5400000">
            <a:off x="2555057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0800000">
            <a:off x="3851920" y="166480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9232314">
            <a:off x="3369851" y="2918495"/>
            <a:ext cx="2613101" cy="1265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3108880">
            <a:off x="3602960" y="2933229"/>
            <a:ext cx="2344820" cy="1385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5400000">
            <a:off x="5544108" y="2865800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51720" y="5013176"/>
            <a:ext cx="129614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b="1" dirty="0" smtClean="0"/>
              <a:t>!Copy</a:t>
            </a:r>
            <a:endParaRPr lang="en-GB" sz="2400" b="1" dirty="0"/>
          </a:p>
        </p:txBody>
      </p:sp>
      <p:sp>
        <p:nvSpPr>
          <p:cNvPr id="25" name="Oval 24"/>
          <p:cNvSpPr/>
          <p:nvPr/>
        </p:nvSpPr>
        <p:spPr>
          <a:xfrm>
            <a:off x="6156176" y="5013176"/>
            <a:ext cx="133214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b="1" dirty="0" err="1" smtClean="0"/>
              <a:t>Xor</a:t>
            </a:r>
            <a:endParaRPr lang="en-GB" sz="2400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619017" y="5517232"/>
            <a:ext cx="231270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ircular Arrow 9"/>
          <p:cNvSpPr/>
          <p:nvPr/>
        </p:nvSpPr>
        <p:spPr>
          <a:xfrm rot="16200000">
            <a:off x="1475656" y="503919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924" y="492160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Reducible</a:t>
            </a:r>
            <a:endParaRPr lang="en-GB" sz="2800" b="1" dirty="0"/>
          </a:p>
        </p:txBody>
      </p:sp>
      <p:sp>
        <p:nvSpPr>
          <p:cNvPr id="26" name="Circular Arrow 25"/>
          <p:cNvSpPr/>
          <p:nvPr/>
        </p:nvSpPr>
        <p:spPr>
          <a:xfrm rot="5400000">
            <a:off x="7092280" y="503837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9" grpId="0" animBg="1"/>
      <p:bldP spid="10" grpId="0" animBg="1"/>
      <p:bldP spid="11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Future Work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Investigation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Identify qualitative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Explore alternative methods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, or else find an approximation method.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Determine whether networks which generate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values are actually desirable.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081" t="-13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32040" y="26369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Introduce notion of teams collaborating.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value to projects, and costs to the existence of teams and collaborations.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the network two time scales over which it evolves.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2101"/>
              </p:ext>
            </p:extLst>
          </p:nvPr>
        </p:nvGraphicFramePr>
        <p:xfrm>
          <a:off x="1547664" y="2348880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44438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2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Projects are completed once sufficiently many teams/individuals, which possess all required skills, work on the project for a sufficient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980728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number of teams/individuals available is fixed.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skills possessed by each team/individual are fixed.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With each time-step, a single new project arrives. The skills required by this project are randomly determined.</a:t>
            </a:r>
          </a:p>
        </p:txBody>
      </p:sp>
      <p:sp>
        <p:nvSpPr>
          <p:cNvPr id="6" name="Oval 5"/>
          <p:cNvSpPr/>
          <p:nvPr/>
        </p:nvSpPr>
        <p:spPr>
          <a:xfrm>
            <a:off x="226141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60927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74496" y="325876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26424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74496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814091" y="491826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814578" y="405417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909486" y="358280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908999" y="562524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7711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044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9108" y="370392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29108" y="479715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22568" y="358280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74496" y="408852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27660" y="436047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27660" y="381193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79588" y="491826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22568" y="544810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50460" y="381193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50460" y="501317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98532" y="390683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1771" y="591966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12160" y="591667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29152" y="59196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289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472157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α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α</a:t>
            </a:r>
            <a:r>
              <a:rPr lang="en-GB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β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β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These two nodes turn on and off randomly, indicating random project arrival.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Teams possess the skills that they are connected 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How should teams A, B and C activate and deactivate?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519</TotalTime>
  <Words>1372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45</cp:revision>
  <dcterms:created xsi:type="dcterms:W3CDTF">2017-05-22T14:53:17Z</dcterms:created>
  <dcterms:modified xsi:type="dcterms:W3CDTF">2017-05-23T15:56:18Z</dcterms:modified>
</cp:coreProperties>
</file>