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75" userDrawn="1">
          <p15:clr>
            <a:srgbClr val="A4A3A4"/>
          </p15:clr>
        </p15:guide>
        <p15:guide id="4" pos="937" userDrawn="1">
          <p15:clr>
            <a:srgbClr val="A4A3A4"/>
          </p15:clr>
        </p15:guide>
        <p15:guide id="5" pos="11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2130" y="-888"/>
      </p:cViewPr>
      <p:guideLst>
        <p:guide orient="horz" pos="2160"/>
        <p:guide orient="horz" pos="3475"/>
        <p:guide pos="3840"/>
        <p:guide pos="937"/>
        <p:guide pos="11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E379-FCD9-4424-AE18-80374DD738D2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A0B55-01D5-405D-AA3C-894898CF3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2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A0B55-01D5-405D-AA3C-894898CF34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14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DC5E-786E-4EE9-91B3-71C8EACBEA40}" type="datetime1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BCD2-029F-4E53-83DF-625995D3CA15}" type="datetime1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12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454A-2AEE-4952-9C86-CCEE9310D556}" type="datetime1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33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4CF6-8224-442A-AF1B-85271D48C373}" type="datetime1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30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3AC-ED70-4475-95B1-BBBF69CECA02}" type="datetime1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01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62F9-7823-4B61-840E-A6E28472F3DB}" type="datetime1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16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61A9-0240-41B2-B5BB-2194204A754C}" type="datetime1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78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D902-56B0-4F18-9413-CEDCDCC4BF44}" type="datetime1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01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D71C-7DEF-48CA-B39B-BC2A3893DF62}" type="datetime1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5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3FD6-3BD7-43C8-899F-FE2A23993FF5}" type="datetime1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20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603C-9EDB-470B-9EFB-C3B535C64EA3}" type="datetime1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26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0F93-2BB0-4405-9438-D70AB9727734}" type="datetime1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629D-55A1-4D5A-8E53-52A24E08E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92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36017"/>
            <a:ext cx="9144000" cy="3961266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東元電視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LIVE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新聞台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使用操作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方式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版本：</a:t>
            </a:r>
            <a:r>
              <a:rPr lang="en-US" altLang="zh-TW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V2</a:t>
            </a:r>
            <a:endParaRPr lang="zh-TW" altLang="en-US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5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293224" y="1988406"/>
            <a:ext cx="5674658" cy="3447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搖控器按鍵簡介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1463">
              <a:spcBef>
                <a:spcPts val="1200"/>
              </a:spcBef>
            </a:pP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電源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1463">
              <a:spcBef>
                <a:spcPts val="1200"/>
              </a:spcBef>
            </a:pP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訊號源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1463">
              <a:spcBef>
                <a:spcPts val="1200"/>
              </a:spcBef>
            </a:pP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瀏覽器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1463">
              <a:spcBef>
                <a:spcPts val="1200"/>
              </a:spcBef>
            </a:pP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1463">
              <a:spcBef>
                <a:spcPts val="1200"/>
              </a:spcBef>
            </a:pP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方向鍵及確認鍵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(OK)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40576" y="2579392"/>
            <a:ext cx="6742400" cy="16992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18857" y="57800"/>
            <a:ext cx="511629" cy="551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28261" y="57796"/>
            <a:ext cx="511629" cy="551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81326" y="4660106"/>
            <a:ext cx="426244" cy="3143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485187" y="57795"/>
            <a:ext cx="424266" cy="43206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449294" y="57792"/>
            <a:ext cx="446298" cy="4320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449294" y="4539343"/>
            <a:ext cx="478952" cy="3990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3194" y="3429000"/>
            <a:ext cx="1017806" cy="111034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743202" y="3450776"/>
            <a:ext cx="477477" cy="4245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1277" y="2794136"/>
            <a:ext cx="426244" cy="3143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765256" y="2325863"/>
            <a:ext cx="425744" cy="46827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531004"/>
            <a:ext cx="12192000" cy="1326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/>
            <a:endPara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866134" y="2199455"/>
            <a:ext cx="5455779" cy="117843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15865" y="94255"/>
            <a:ext cx="282844" cy="35902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33200" y="3764075"/>
            <a:ext cx="347023" cy="2864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338" y="0"/>
            <a:ext cx="10380662" cy="551656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851644" y="5283162"/>
            <a:ext cx="530561" cy="24062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617986" y="4898859"/>
            <a:ext cx="997875" cy="384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電源燈</a:t>
            </a:r>
            <a:endParaRPr lang="zh-TW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1390310" y="178638"/>
            <a:ext cx="304530" cy="2759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</a:rPr>
              <a:t>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28671" y="3502956"/>
            <a:ext cx="304530" cy="2759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511809"/>
            <a:ext cx="12192000" cy="133421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/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使用搖控器並打開電源。（藍燈：電視已開啟、紅燈：電視未開啟）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8775">
              <a:spcBef>
                <a:spcPts val="1200"/>
              </a:spcBef>
            </a:pP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電源開啟後，按下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瀏覽器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鍵。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7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866134" y="2199455"/>
            <a:ext cx="5455779" cy="11784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5516562"/>
            <a:ext cx="12192000" cy="134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>
              <a:spcBef>
                <a:spcPts val="1200"/>
              </a:spcBef>
            </a:pPr>
            <a:endPara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3901" y="2286752"/>
            <a:ext cx="250628" cy="2659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0" y="3551211"/>
            <a:ext cx="304530" cy="2759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58165" y="2010851"/>
            <a:ext cx="304530" cy="2759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1412" y="2795982"/>
            <a:ext cx="813507" cy="8692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320753" y="2758281"/>
            <a:ext cx="304530" cy="2759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806" y="3764755"/>
            <a:ext cx="302419" cy="2952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338" y="0"/>
            <a:ext cx="10380662" cy="5524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5524142"/>
            <a:ext cx="12192000" cy="133421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>
              <a:spcBef>
                <a:spcPts val="1200"/>
              </a:spcBef>
            </a:pP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按下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瀏覽器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鍵後，會出現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頁面。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8775">
              <a:spcBef>
                <a:spcPts val="1200"/>
              </a:spcBef>
            </a:pP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按下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鍵。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8775">
              <a:spcBef>
                <a:spcPts val="1200"/>
              </a:spcBef>
            </a:pP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以搖控器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方向鍵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將游標移至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歷史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，並按下“確認（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OK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鍵。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8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866134" y="2199455"/>
            <a:ext cx="5455779" cy="11784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5516562"/>
            <a:ext cx="12192000" cy="134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/>
            <a:endPara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201" y="2802801"/>
            <a:ext cx="772885" cy="8983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337" y="-1"/>
            <a:ext cx="10380663" cy="552661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525200"/>
            <a:ext cx="12192000" cy="133421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/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以搖控器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方向鍵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，選擇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華視新聞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小時直播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8775">
              <a:spcBef>
                <a:spcPts val="1200"/>
              </a:spcBef>
            </a:pP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再按下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確認（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OK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516562"/>
            <a:ext cx="12192000" cy="134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/>
            <a:endPara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866134" y="2199455"/>
            <a:ext cx="5455779" cy="11784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57201" y="2802801"/>
            <a:ext cx="772885" cy="8983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5523784"/>
            <a:ext cx="12192000" cy="133421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/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按下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確認（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OK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鍵後，將會</a:t>
            </a:r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華視新聞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小時直播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網頁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，並會有一段廣告。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8775">
              <a:spcBef>
                <a:spcPts val="1200"/>
              </a:spcBef>
            </a:pP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待廣告結束後，使用搖控器“方向鍵”將滑鼠移至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略過廣告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，再按下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確認（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OK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338" y="0"/>
            <a:ext cx="10380662" cy="552378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97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516562"/>
            <a:ext cx="12192000" cy="134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/>
            <a:endPara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866134" y="2199455"/>
            <a:ext cx="5455779" cy="11784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7201" y="2802801"/>
            <a:ext cx="772885" cy="8983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338" y="-1"/>
            <a:ext cx="10380662" cy="55165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5523784"/>
            <a:ext cx="12192000" cy="133421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/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按下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確認（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OK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鍵後，即</a:t>
            </a:r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華視新聞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小時直播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 </a:t>
            </a:r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0629D-55A1-4D5A-8E53-52A24E08ED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11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248</Words>
  <Application>Microsoft Office PowerPoint</Application>
  <PresentationFormat>自訂</PresentationFormat>
  <Paragraphs>36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東元電視 LIVE新聞台 使用操作方式 版本：V2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T19017</dc:creator>
  <cp:lastModifiedBy>AA</cp:lastModifiedBy>
  <cp:revision>25</cp:revision>
  <cp:lastPrinted>2022-01-05T10:26:47Z</cp:lastPrinted>
  <dcterms:created xsi:type="dcterms:W3CDTF">2019-09-17T01:04:40Z</dcterms:created>
  <dcterms:modified xsi:type="dcterms:W3CDTF">2022-02-17T01:34:41Z</dcterms:modified>
</cp:coreProperties>
</file>