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2" r:id="rId5"/>
    <p:sldId id="260" r:id="rId6"/>
    <p:sldId id="263" r:id="rId7"/>
    <p:sldId id="261" r:id="rId8"/>
    <p:sldId id="297" r:id="rId9"/>
    <p:sldId id="264" r:id="rId10"/>
    <p:sldId id="265" r:id="rId11"/>
    <p:sldId id="268" r:id="rId12"/>
    <p:sldId id="287" r:id="rId13"/>
    <p:sldId id="286" r:id="rId14"/>
    <p:sldId id="288" r:id="rId15"/>
    <p:sldId id="295" r:id="rId16"/>
    <p:sldId id="292" r:id="rId17"/>
    <p:sldId id="289" r:id="rId18"/>
    <p:sldId id="290" r:id="rId19"/>
    <p:sldId id="291" r:id="rId20"/>
    <p:sldId id="277" r:id="rId21"/>
    <p:sldId id="294" r:id="rId22"/>
    <p:sldId id="280" r:id="rId23"/>
    <p:sldId id="29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I2zLJbBorCa+P19c3mKKKhhr2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715"/>
  </p:normalViewPr>
  <p:slideViewPr>
    <p:cSldViewPr snapToGrid="0">
      <p:cViewPr varScale="1">
        <p:scale>
          <a:sx n="105" d="100"/>
          <a:sy n="105" d="100"/>
        </p:scale>
        <p:origin x="21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Analysis</a:t>
            </a:r>
            <a:r>
              <a:rPr lang="en-IN" baseline="0" dirty="0"/>
              <a:t> of Algorithms Used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Kmeans</c:v>
                </c:pt>
                <c:pt idx="1">
                  <c:v>DB Scan</c:v>
                </c:pt>
                <c:pt idx="2">
                  <c:v>KNN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95.23</c:v>
                </c:pt>
                <c:pt idx="1">
                  <c:v>78.25</c:v>
                </c:pt>
                <c:pt idx="2">
                  <c:v>84.5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A-46FA-8447-72DCBE70FA2B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Kmeans</c:v>
                </c:pt>
                <c:pt idx="1">
                  <c:v>DB Scan</c:v>
                </c:pt>
                <c:pt idx="2">
                  <c:v>KNN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D06A-46FA-8447-72DCBE70FA2B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Kmeans</c:v>
                </c:pt>
                <c:pt idx="1">
                  <c:v>DB Scan</c:v>
                </c:pt>
                <c:pt idx="2">
                  <c:v>KNN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D06A-46FA-8447-72DCBE70F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44425856"/>
        <c:axId val="1444418176"/>
      </c:barChart>
      <c:catAx>
        <c:axId val="1444425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418176"/>
        <c:crosses val="autoZero"/>
        <c:auto val="1"/>
        <c:lblAlgn val="ctr"/>
        <c:lblOffset val="100"/>
        <c:noMultiLvlLbl val="0"/>
      </c:catAx>
      <c:valAx>
        <c:axId val="1444418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42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22B918-C14F-4B33-BA61-B43B3A30C401}" type="doc">
      <dgm:prSet loTypeId="urn:microsoft.com/office/officeart/2005/8/layout/hChevron3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59DEBBE-D2F7-46B5-9638-1B1E4323F3B0}">
      <dgm:prSet phldrT="[Text]" phldr="0"/>
      <dgm:spPr/>
      <dgm:t>
        <a:bodyPr/>
        <a:lstStyle/>
        <a:p>
          <a:pPr rtl="0"/>
          <a:r>
            <a:rPr lang="en-US" b="1" dirty="0">
              <a:latin typeface="Calibri"/>
              <a:cs typeface="Calibri"/>
            </a:rPr>
            <a:t>Data Gathering</a:t>
          </a:r>
        </a:p>
      </dgm:t>
    </dgm:pt>
    <dgm:pt modelId="{02510913-4C22-48FE-BFE8-74D145637F17}" type="parTrans" cxnId="{A4D691DA-0D55-4E16-B536-490FC4C174EA}">
      <dgm:prSet/>
      <dgm:spPr/>
      <dgm:t>
        <a:bodyPr/>
        <a:lstStyle/>
        <a:p>
          <a:endParaRPr lang="en-US"/>
        </a:p>
      </dgm:t>
    </dgm:pt>
    <dgm:pt modelId="{A88CB71D-460C-4CA6-86B6-20AA1CABEBA9}" type="sibTrans" cxnId="{A4D691DA-0D55-4E16-B536-490FC4C174EA}">
      <dgm:prSet/>
      <dgm:spPr/>
      <dgm:t>
        <a:bodyPr/>
        <a:lstStyle/>
        <a:p>
          <a:endParaRPr lang="en-US"/>
        </a:p>
      </dgm:t>
    </dgm:pt>
    <dgm:pt modelId="{203F9125-BE05-468F-B48C-618A6E439049}">
      <dgm:prSet phldrT="[Text]" phldr="0"/>
      <dgm:spPr/>
      <dgm:t>
        <a:bodyPr/>
        <a:lstStyle/>
        <a:p>
          <a:pPr algn="l"/>
          <a:r>
            <a:rPr lang="en-US" dirty="0">
              <a:latin typeface="Calibri"/>
              <a:cs typeface="Calibri"/>
            </a:rPr>
            <a:t>Used a real time dataset of the organization</a:t>
          </a:r>
        </a:p>
      </dgm:t>
    </dgm:pt>
    <dgm:pt modelId="{5F6F2606-8336-452B-9277-FC4F840B2EC6}" type="parTrans" cxnId="{3686BCCC-78E9-4526-B855-A6F3C4367C1E}">
      <dgm:prSet/>
      <dgm:spPr/>
      <dgm:t>
        <a:bodyPr/>
        <a:lstStyle/>
        <a:p>
          <a:endParaRPr lang="en-US"/>
        </a:p>
      </dgm:t>
    </dgm:pt>
    <dgm:pt modelId="{99DDB0B9-52D3-43C7-8FB3-669DEC5863EC}" type="sibTrans" cxnId="{3686BCCC-78E9-4526-B855-A6F3C4367C1E}">
      <dgm:prSet/>
      <dgm:spPr/>
      <dgm:t>
        <a:bodyPr/>
        <a:lstStyle/>
        <a:p>
          <a:endParaRPr lang="en-US"/>
        </a:p>
      </dgm:t>
    </dgm:pt>
    <dgm:pt modelId="{0E7B941A-FF5E-4EB6-90D9-0AF765FB9E4E}">
      <dgm:prSet phldrT="[Text]" phldr="0"/>
      <dgm:spPr/>
      <dgm:t>
        <a:bodyPr/>
        <a:lstStyle/>
        <a:p>
          <a:pPr rtl="0"/>
          <a:r>
            <a:rPr lang="en-US" b="1" dirty="0">
              <a:latin typeface="Calibri"/>
              <a:cs typeface="Calibri"/>
            </a:rPr>
            <a:t>Data Cleaning</a:t>
          </a:r>
        </a:p>
      </dgm:t>
    </dgm:pt>
    <dgm:pt modelId="{55557C8F-0519-4360-AD5B-3A9EAE64DFBB}" type="parTrans" cxnId="{9955B96C-1038-4EF3-AEEF-B6512574C3DF}">
      <dgm:prSet/>
      <dgm:spPr/>
      <dgm:t>
        <a:bodyPr/>
        <a:lstStyle/>
        <a:p>
          <a:endParaRPr lang="en-US"/>
        </a:p>
      </dgm:t>
    </dgm:pt>
    <dgm:pt modelId="{68836EDB-079B-49A8-A808-4AD3F6406EA9}" type="sibTrans" cxnId="{9955B96C-1038-4EF3-AEEF-B6512574C3DF}">
      <dgm:prSet/>
      <dgm:spPr/>
      <dgm:t>
        <a:bodyPr/>
        <a:lstStyle/>
        <a:p>
          <a:endParaRPr lang="en-US"/>
        </a:p>
      </dgm:t>
    </dgm:pt>
    <dgm:pt modelId="{03BAD2E2-5E45-4712-8BDE-A93A729A95D1}">
      <dgm:prSet phldrT="[Text]" phldr="0"/>
      <dgm:spPr/>
      <dgm:t>
        <a:bodyPr/>
        <a:lstStyle/>
        <a:p>
          <a:pPr rtl="0"/>
          <a:r>
            <a:rPr lang="en-US" b="1">
              <a:latin typeface="Calibri"/>
              <a:cs typeface="Calibri"/>
            </a:rPr>
            <a:t>Model Selection</a:t>
          </a:r>
        </a:p>
      </dgm:t>
    </dgm:pt>
    <dgm:pt modelId="{EA7EF4B2-5306-4768-86C7-44D70EE345AD}" type="parTrans" cxnId="{155915E0-6A2A-452D-9164-189EDDE78786}">
      <dgm:prSet/>
      <dgm:spPr/>
      <dgm:t>
        <a:bodyPr/>
        <a:lstStyle/>
        <a:p>
          <a:endParaRPr lang="en-US"/>
        </a:p>
      </dgm:t>
    </dgm:pt>
    <dgm:pt modelId="{A9E5840B-668B-4DB8-86DD-3394B04E587E}" type="sibTrans" cxnId="{155915E0-6A2A-452D-9164-189EDDE78786}">
      <dgm:prSet/>
      <dgm:spPr/>
      <dgm:t>
        <a:bodyPr/>
        <a:lstStyle/>
        <a:p>
          <a:endParaRPr lang="en-US"/>
        </a:p>
      </dgm:t>
    </dgm:pt>
    <dgm:pt modelId="{648E5DE0-A628-4C4B-8D49-151F8FE46E21}">
      <dgm:prSet phldr="0"/>
      <dgm:spPr/>
      <dgm:t>
        <a:bodyPr/>
        <a:lstStyle/>
        <a:p>
          <a:pPr rtl="0"/>
          <a:r>
            <a:rPr lang="en-US" dirty="0">
              <a:latin typeface="Calibri"/>
              <a:cs typeface="Calibri"/>
            </a:rPr>
            <a:t>Research on Clustering Algorithms</a:t>
          </a:r>
        </a:p>
      </dgm:t>
    </dgm:pt>
    <dgm:pt modelId="{8E879722-21A8-4157-8101-62F564F2923C}" type="parTrans" cxnId="{36ADF031-9BDF-4573-98EF-390C972A09BA}">
      <dgm:prSet/>
      <dgm:spPr/>
      <dgm:t>
        <a:bodyPr/>
        <a:lstStyle/>
        <a:p>
          <a:endParaRPr lang="en-GB"/>
        </a:p>
      </dgm:t>
    </dgm:pt>
    <dgm:pt modelId="{FDF78708-4570-4F69-9F17-94211971020A}" type="sibTrans" cxnId="{36ADF031-9BDF-4573-98EF-390C972A09BA}">
      <dgm:prSet/>
      <dgm:spPr/>
      <dgm:t>
        <a:bodyPr/>
        <a:lstStyle/>
        <a:p>
          <a:endParaRPr lang="en-GB"/>
        </a:p>
      </dgm:t>
    </dgm:pt>
    <dgm:pt modelId="{29F2E87F-6EE7-483F-8E87-3646103B50EF}">
      <dgm:prSet phldr="0"/>
      <dgm:spPr/>
      <dgm:t>
        <a:bodyPr/>
        <a:lstStyle/>
        <a:p>
          <a:pPr rtl="0"/>
          <a:r>
            <a:rPr lang="en-US" dirty="0">
              <a:latin typeface="Calibri"/>
              <a:cs typeface="Calibri"/>
            </a:rPr>
            <a:t>Select a algorithm that fits the requirement</a:t>
          </a:r>
        </a:p>
      </dgm:t>
    </dgm:pt>
    <dgm:pt modelId="{7F235D7A-D62A-437C-967F-A47BAF39120D}" type="parTrans" cxnId="{9916B3DD-90A4-45C7-9BEA-B73A85DE9B14}">
      <dgm:prSet/>
      <dgm:spPr/>
      <dgm:t>
        <a:bodyPr/>
        <a:lstStyle/>
        <a:p>
          <a:endParaRPr lang="en-GB"/>
        </a:p>
      </dgm:t>
    </dgm:pt>
    <dgm:pt modelId="{50DEC137-A5AF-4A07-902D-048D50278B2F}" type="sibTrans" cxnId="{9916B3DD-90A4-45C7-9BEA-B73A85DE9B14}">
      <dgm:prSet/>
      <dgm:spPr/>
      <dgm:t>
        <a:bodyPr/>
        <a:lstStyle/>
        <a:p>
          <a:endParaRPr lang="en-GB"/>
        </a:p>
      </dgm:t>
    </dgm:pt>
    <dgm:pt modelId="{1FAAA682-7C09-467E-A3D6-8F5E78B855C3}">
      <dgm:prSet phldr="0"/>
      <dgm:spPr/>
      <dgm:t>
        <a:bodyPr/>
        <a:lstStyle/>
        <a:p>
          <a:pPr rtl="0"/>
          <a:r>
            <a:rPr lang="en-US" b="1" dirty="0">
              <a:latin typeface="Calibri"/>
              <a:cs typeface="Calibri"/>
            </a:rPr>
            <a:t>Model Fitting</a:t>
          </a:r>
        </a:p>
      </dgm:t>
    </dgm:pt>
    <dgm:pt modelId="{FD30C167-4EF5-4EF8-B7AD-AAB763257125}" type="parTrans" cxnId="{12C58C8F-F645-43F2-A60D-3AB036356780}">
      <dgm:prSet/>
      <dgm:spPr/>
      <dgm:t>
        <a:bodyPr/>
        <a:lstStyle/>
        <a:p>
          <a:endParaRPr lang="en-GB"/>
        </a:p>
      </dgm:t>
    </dgm:pt>
    <dgm:pt modelId="{58231992-E749-49C8-AA03-A097030276FB}" type="sibTrans" cxnId="{12C58C8F-F645-43F2-A60D-3AB036356780}">
      <dgm:prSet/>
      <dgm:spPr/>
      <dgm:t>
        <a:bodyPr/>
        <a:lstStyle/>
        <a:p>
          <a:endParaRPr lang="en-US"/>
        </a:p>
      </dgm:t>
    </dgm:pt>
    <dgm:pt modelId="{E07544D0-8553-4001-B8F5-DEE5FC04FD54}">
      <dgm:prSet phldr="0"/>
      <dgm:spPr/>
      <dgm:t>
        <a:bodyPr/>
        <a:lstStyle/>
        <a:p>
          <a:pPr rtl="0"/>
          <a:r>
            <a:rPr lang="en-US" dirty="0">
              <a:latin typeface="Calibri"/>
              <a:cs typeface="Calibri"/>
            </a:rPr>
            <a:t>Fit model into selected parameters</a:t>
          </a:r>
        </a:p>
      </dgm:t>
    </dgm:pt>
    <dgm:pt modelId="{A3FCA40F-12FB-43D8-9AAB-07AE3D250C18}" type="parTrans" cxnId="{8CD5DF4D-73E0-4CF1-A528-25E31823C018}">
      <dgm:prSet/>
      <dgm:spPr/>
      <dgm:t>
        <a:bodyPr/>
        <a:lstStyle/>
        <a:p>
          <a:endParaRPr lang="en-GB"/>
        </a:p>
      </dgm:t>
    </dgm:pt>
    <dgm:pt modelId="{CB001294-C472-4DC0-9EA3-684D940FB5E6}" type="sibTrans" cxnId="{8CD5DF4D-73E0-4CF1-A528-25E31823C018}">
      <dgm:prSet/>
      <dgm:spPr/>
      <dgm:t>
        <a:bodyPr/>
        <a:lstStyle/>
        <a:p>
          <a:endParaRPr lang="en-GB"/>
        </a:p>
      </dgm:t>
    </dgm:pt>
    <dgm:pt modelId="{36C56BCF-AEBC-4CF8-A009-9188CA78C279}">
      <dgm:prSet phldr="0"/>
      <dgm:spPr/>
      <dgm:t>
        <a:bodyPr/>
        <a:lstStyle/>
        <a:p>
          <a:pPr rtl="0"/>
          <a:r>
            <a:rPr lang="en-US" b="1" dirty="0">
              <a:latin typeface="Calibri"/>
              <a:cs typeface="Calibri"/>
            </a:rPr>
            <a:t>Cluster Analysis</a:t>
          </a:r>
        </a:p>
      </dgm:t>
    </dgm:pt>
    <dgm:pt modelId="{9F9E360C-7B51-4B59-8F19-1D1637AC8BA7}" type="parTrans" cxnId="{FD85D987-7EA1-49AF-A7A0-A676EB55ADF7}">
      <dgm:prSet/>
      <dgm:spPr/>
      <dgm:t>
        <a:bodyPr/>
        <a:lstStyle/>
        <a:p>
          <a:endParaRPr lang="en-GB"/>
        </a:p>
      </dgm:t>
    </dgm:pt>
    <dgm:pt modelId="{92E562D9-9C24-47C9-85DE-29B3F91588D1}" type="sibTrans" cxnId="{FD85D987-7EA1-49AF-A7A0-A676EB55ADF7}">
      <dgm:prSet/>
      <dgm:spPr/>
      <dgm:t>
        <a:bodyPr/>
        <a:lstStyle/>
        <a:p>
          <a:endParaRPr lang="en-GB"/>
        </a:p>
      </dgm:t>
    </dgm:pt>
    <dgm:pt modelId="{0E2E36B1-C15A-44C6-A585-FD23143EAC2C}">
      <dgm:prSet phldr="0"/>
      <dgm:spPr/>
      <dgm:t>
        <a:bodyPr/>
        <a:lstStyle/>
        <a:p>
          <a:pPr algn="l"/>
          <a:r>
            <a:rPr lang="en-US" dirty="0">
              <a:latin typeface="Calibri"/>
              <a:cs typeface="Calibri"/>
            </a:rPr>
            <a:t>Metrics : Elbow method and Silhouette Score</a:t>
          </a:r>
        </a:p>
      </dgm:t>
    </dgm:pt>
    <dgm:pt modelId="{794D4069-3E4D-4C2F-B9C4-DC20BBAA6DD7}" type="parTrans" cxnId="{3F5EF6B4-DDE7-47EE-B96E-1932924ABBC3}">
      <dgm:prSet/>
      <dgm:spPr/>
      <dgm:t>
        <a:bodyPr/>
        <a:lstStyle/>
        <a:p>
          <a:endParaRPr lang="en-GB"/>
        </a:p>
      </dgm:t>
    </dgm:pt>
    <dgm:pt modelId="{013D36EB-AFDB-48EE-9E07-08E843B239C2}" type="sibTrans" cxnId="{3F5EF6B4-DDE7-47EE-B96E-1932924ABBC3}">
      <dgm:prSet/>
      <dgm:spPr/>
      <dgm:t>
        <a:bodyPr/>
        <a:lstStyle/>
        <a:p>
          <a:endParaRPr lang="en-GB"/>
        </a:p>
      </dgm:t>
    </dgm:pt>
    <dgm:pt modelId="{3EA000A2-E767-4E11-AF99-C3AF8A87A5A4}">
      <dgm:prSet phldr="0"/>
      <dgm:spPr/>
      <dgm:t>
        <a:bodyPr/>
        <a:lstStyle/>
        <a:p>
          <a:pPr algn="l" rtl="0"/>
          <a:r>
            <a:rPr lang="en-US" dirty="0">
              <a:latin typeface="Calibri"/>
              <a:cs typeface="Calibri"/>
            </a:rPr>
            <a:t>Model fitted on test dataset</a:t>
          </a:r>
        </a:p>
      </dgm:t>
    </dgm:pt>
    <dgm:pt modelId="{7EC839B8-80C8-458C-93FD-4A0885516969}" type="parTrans" cxnId="{46AD52D7-1D16-47A2-95D8-640BEE625A37}">
      <dgm:prSet/>
      <dgm:spPr/>
      <dgm:t>
        <a:bodyPr/>
        <a:lstStyle/>
        <a:p>
          <a:endParaRPr lang="en-GB"/>
        </a:p>
      </dgm:t>
    </dgm:pt>
    <dgm:pt modelId="{60F2D7C8-5E34-4823-8567-5E4C372D6EF5}" type="sibTrans" cxnId="{46AD52D7-1D16-47A2-95D8-640BEE625A37}">
      <dgm:prSet/>
      <dgm:spPr/>
      <dgm:t>
        <a:bodyPr/>
        <a:lstStyle/>
        <a:p>
          <a:endParaRPr lang="en-GB"/>
        </a:p>
      </dgm:t>
    </dgm:pt>
    <dgm:pt modelId="{4617108F-043B-0248-9167-19AB0018C1AB}">
      <dgm:prSet/>
      <dgm:spPr/>
      <dgm:t>
        <a:bodyPr/>
        <a:lstStyle/>
        <a:p>
          <a:r>
            <a: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Model Testing</a:t>
          </a:r>
        </a:p>
      </dgm:t>
    </dgm:pt>
    <dgm:pt modelId="{A75254A2-EAF8-0F40-9BE8-ACF846A7CAF5}" type="parTrans" cxnId="{B7F7F734-7337-3442-9060-5D5DEC4CAF0B}">
      <dgm:prSet/>
      <dgm:spPr/>
      <dgm:t>
        <a:bodyPr/>
        <a:lstStyle/>
        <a:p>
          <a:endParaRPr lang="en-GB"/>
        </a:p>
      </dgm:t>
    </dgm:pt>
    <dgm:pt modelId="{BF1B8DB6-9AFE-0A4E-9A84-76E2B9805E08}" type="sibTrans" cxnId="{B7F7F734-7337-3442-9060-5D5DEC4CAF0B}">
      <dgm:prSet/>
      <dgm:spPr/>
      <dgm:t>
        <a:bodyPr/>
        <a:lstStyle/>
        <a:p>
          <a:endParaRPr lang="en-GB"/>
        </a:p>
      </dgm:t>
    </dgm:pt>
    <dgm:pt modelId="{CA35D43F-E5F5-2148-9410-006207AE70F7}">
      <dgm:prSet/>
      <dgm:spPr/>
      <dgm:t>
        <a:bodyPr/>
        <a:lstStyle/>
        <a:p>
          <a:r>
            <a: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Model Deployment</a:t>
          </a:r>
        </a:p>
      </dgm:t>
    </dgm:pt>
    <dgm:pt modelId="{A0E83A91-08DD-A745-A5D9-63ECA60FE9BF}" type="parTrans" cxnId="{951AA3EE-A106-274B-9DDD-9F7BF0647D8B}">
      <dgm:prSet/>
      <dgm:spPr/>
      <dgm:t>
        <a:bodyPr/>
        <a:lstStyle/>
        <a:p>
          <a:endParaRPr lang="en-GB"/>
        </a:p>
      </dgm:t>
    </dgm:pt>
    <dgm:pt modelId="{02B207A5-DDC2-FC43-8B92-BD494D8DD150}" type="sibTrans" cxnId="{951AA3EE-A106-274B-9DDD-9F7BF0647D8B}">
      <dgm:prSet/>
      <dgm:spPr/>
      <dgm:t>
        <a:bodyPr/>
        <a:lstStyle/>
        <a:p>
          <a:endParaRPr lang="en-GB"/>
        </a:p>
      </dgm:t>
    </dgm:pt>
    <dgm:pt modelId="{29D9288F-A27F-2B43-830C-3873FF185BAF}">
      <dgm:prSet/>
      <dgm:spPr/>
      <dgm:t>
        <a:bodyPr/>
        <a:lstStyle/>
        <a:p>
          <a:r>
            <a: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Create script to annotate the data and then calculate accuracy</a:t>
          </a:r>
        </a:p>
      </dgm:t>
    </dgm:pt>
    <dgm:pt modelId="{955D5F4A-EC72-F745-BFA3-E856411C80FE}" type="parTrans" cxnId="{5DD80924-952E-1143-998A-EF752D5FA01B}">
      <dgm:prSet/>
      <dgm:spPr/>
      <dgm:t>
        <a:bodyPr/>
        <a:lstStyle/>
        <a:p>
          <a:endParaRPr lang="en-GB"/>
        </a:p>
      </dgm:t>
    </dgm:pt>
    <dgm:pt modelId="{1E046837-404C-A24A-AE1E-23CB8F439FE6}" type="sibTrans" cxnId="{5DD80924-952E-1143-998A-EF752D5FA01B}">
      <dgm:prSet/>
      <dgm:spPr/>
      <dgm:t>
        <a:bodyPr/>
        <a:lstStyle/>
        <a:p>
          <a:endParaRPr lang="en-GB"/>
        </a:p>
      </dgm:t>
    </dgm:pt>
    <dgm:pt modelId="{91F6012F-9823-5A46-8DE2-1353ED7BC7EE}">
      <dgm:prSet/>
      <dgm:spPr/>
      <dgm:t>
        <a:bodyPr/>
        <a:lstStyle/>
        <a:p>
          <a:r>
            <a:rPr lang="en-GB" dirty="0"/>
            <a:t>Deploy loaded model in a pickle file and create a flask app to run on server </a:t>
          </a:r>
        </a:p>
      </dgm:t>
    </dgm:pt>
    <dgm:pt modelId="{DEE521F1-5643-274E-8A45-7A4A86843A77}" type="parTrans" cxnId="{E8939758-4F21-B847-90D4-E33F95DE9CAD}">
      <dgm:prSet/>
      <dgm:spPr/>
      <dgm:t>
        <a:bodyPr/>
        <a:lstStyle/>
        <a:p>
          <a:endParaRPr lang="en-GB"/>
        </a:p>
      </dgm:t>
    </dgm:pt>
    <dgm:pt modelId="{59566994-D474-174E-A12C-200EAB386B88}" type="sibTrans" cxnId="{E8939758-4F21-B847-90D4-E33F95DE9CAD}">
      <dgm:prSet/>
      <dgm:spPr/>
      <dgm:t>
        <a:bodyPr/>
        <a:lstStyle/>
        <a:p>
          <a:endParaRPr lang="en-GB"/>
        </a:p>
      </dgm:t>
    </dgm:pt>
    <dgm:pt modelId="{35673545-F141-3840-BA1B-CB8293FFCAD0}">
      <dgm:prSet phldrT="[Text]" phldr="0"/>
      <dgm:spPr/>
      <dgm:t>
        <a:bodyPr/>
        <a:lstStyle/>
        <a:p>
          <a:pPr rtl="0"/>
          <a:r>
            <a:rPr lang="en-US" b="1" dirty="0">
              <a:latin typeface="Calibri"/>
              <a:cs typeface="Calibri"/>
            </a:rPr>
            <a:t>Data Preparation</a:t>
          </a:r>
        </a:p>
      </dgm:t>
    </dgm:pt>
    <dgm:pt modelId="{5E533944-91DE-7E41-BE81-06E0BBFCE9DE}" type="parTrans" cxnId="{1CECCFC4-7091-0849-856D-1FE5555E75DD}">
      <dgm:prSet/>
      <dgm:spPr/>
      <dgm:t>
        <a:bodyPr/>
        <a:lstStyle/>
        <a:p>
          <a:endParaRPr lang="en-GB"/>
        </a:p>
      </dgm:t>
    </dgm:pt>
    <dgm:pt modelId="{0C8FB499-96F3-6647-9E2D-70414A31916E}" type="sibTrans" cxnId="{1CECCFC4-7091-0849-856D-1FE5555E75DD}">
      <dgm:prSet/>
      <dgm:spPr/>
      <dgm:t>
        <a:bodyPr/>
        <a:lstStyle/>
        <a:p>
          <a:endParaRPr lang="en-GB"/>
        </a:p>
      </dgm:t>
    </dgm:pt>
    <dgm:pt modelId="{7BF6B63D-7F38-9346-B350-F912FAE0149A}">
      <dgm:prSet phldr="0"/>
      <dgm:spPr/>
      <dgm:t>
        <a:bodyPr/>
        <a:lstStyle/>
        <a:p>
          <a:pPr rtl="0"/>
          <a:r>
            <a:rPr lang="en-US" dirty="0">
              <a:latin typeface="Calibri"/>
              <a:cs typeface="Calibri"/>
            </a:rPr>
            <a:t>Test Different Distance Calculation Techniques</a:t>
          </a:r>
        </a:p>
      </dgm:t>
    </dgm:pt>
    <dgm:pt modelId="{D26689FA-4537-A147-9158-8F03611E4287}" type="parTrans" cxnId="{FC73235C-36AB-484E-96B1-7C013FF221D6}">
      <dgm:prSet/>
      <dgm:spPr/>
      <dgm:t>
        <a:bodyPr/>
        <a:lstStyle/>
        <a:p>
          <a:endParaRPr lang="en-GB"/>
        </a:p>
      </dgm:t>
    </dgm:pt>
    <dgm:pt modelId="{EB21BE4D-70BB-FE4B-9429-83E269C540CB}" type="sibTrans" cxnId="{FC73235C-36AB-484E-96B1-7C013FF221D6}">
      <dgm:prSet/>
      <dgm:spPr/>
      <dgm:t>
        <a:bodyPr/>
        <a:lstStyle/>
        <a:p>
          <a:endParaRPr lang="en-GB"/>
        </a:p>
      </dgm:t>
    </dgm:pt>
    <dgm:pt modelId="{D8717B73-4F5B-46A8-8535-9551E1AF6AAD}">
      <dgm:prSet phldrT="[Text]" phldr="0"/>
      <dgm:spPr/>
      <dgm:t>
        <a:bodyPr/>
        <a:lstStyle/>
        <a:p>
          <a:pPr rtl="0"/>
          <a:r>
            <a:rPr lang="en-US" b="0" dirty="0">
              <a:latin typeface="Calibri"/>
              <a:cs typeface="Calibri"/>
            </a:rPr>
            <a:t>Removal of duplicates</a:t>
          </a:r>
        </a:p>
      </dgm:t>
    </dgm:pt>
    <dgm:pt modelId="{137423EC-C659-45AF-AF5A-92514DB998C2}" type="parTrans" cxnId="{B28EEDB7-70FD-4494-B41F-0BC45BA4964A}">
      <dgm:prSet/>
      <dgm:spPr/>
      <dgm:t>
        <a:bodyPr/>
        <a:lstStyle/>
        <a:p>
          <a:endParaRPr lang="en-IN"/>
        </a:p>
      </dgm:t>
    </dgm:pt>
    <dgm:pt modelId="{C7BD3893-DD75-42B7-8EF5-244E949A4AB3}" type="sibTrans" cxnId="{B28EEDB7-70FD-4494-B41F-0BC45BA4964A}">
      <dgm:prSet/>
      <dgm:spPr/>
      <dgm:t>
        <a:bodyPr/>
        <a:lstStyle/>
        <a:p>
          <a:endParaRPr lang="en-IN"/>
        </a:p>
      </dgm:t>
    </dgm:pt>
    <dgm:pt modelId="{FB96B985-8757-4B1A-A528-E9DE4374C5E3}">
      <dgm:prSet phldrT="[Text]" phldr="0"/>
      <dgm:spPr/>
      <dgm:t>
        <a:bodyPr/>
        <a:lstStyle/>
        <a:p>
          <a:pPr rtl="0"/>
          <a:r>
            <a:rPr lang="en-US" b="0" dirty="0">
              <a:latin typeface="Calibri"/>
              <a:cs typeface="Calibri"/>
            </a:rPr>
            <a:t>Removals of outliers</a:t>
          </a:r>
        </a:p>
      </dgm:t>
    </dgm:pt>
    <dgm:pt modelId="{FBD24B10-018F-43BA-802C-0EC27BA2869E}" type="parTrans" cxnId="{367B89D7-D5EF-424F-A8EF-83FB44EA0128}">
      <dgm:prSet/>
      <dgm:spPr/>
      <dgm:t>
        <a:bodyPr/>
        <a:lstStyle/>
        <a:p>
          <a:endParaRPr lang="en-IN"/>
        </a:p>
      </dgm:t>
    </dgm:pt>
    <dgm:pt modelId="{8FA09EA3-EB6E-4FA0-8263-536F80FCD9C0}" type="sibTrans" cxnId="{367B89D7-D5EF-424F-A8EF-83FB44EA0128}">
      <dgm:prSet/>
      <dgm:spPr/>
      <dgm:t>
        <a:bodyPr/>
        <a:lstStyle/>
        <a:p>
          <a:endParaRPr lang="en-IN"/>
        </a:p>
      </dgm:t>
    </dgm:pt>
    <dgm:pt modelId="{BD8B5D84-584D-4132-8693-1414C054286A}">
      <dgm:prSet phldrT="[Text]" phldr="0"/>
      <dgm:spPr/>
      <dgm:t>
        <a:bodyPr/>
        <a:lstStyle/>
        <a:p>
          <a:pPr rtl="0"/>
          <a:r>
            <a:rPr lang="en-US" b="0" dirty="0">
              <a:latin typeface="Calibri"/>
              <a:cs typeface="Calibri"/>
            </a:rPr>
            <a:t>Handling and dropping nan values</a:t>
          </a:r>
        </a:p>
      </dgm:t>
    </dgm:pt>
    <dgm:pt modelId="{3919A590-F1DC-4253-8005-440B44C7F960}" type="parTrans" cxnId="{BD2C21CC-6EBB-4029-B93A-89E6F25E7D30}">
      <dgm:prSet/>
      <dgm:spPr/>
      <dgm:t>
        <a:bodyPr/>
        <a:lstStyle/>
        <a:p>
          <a:endParaRPr lang="en-IN"/>
        </a:p>
      </dgm:t>
    </dgm:pt>
    <dgm:pt modelId="{6C87FE98-626B-438E-B6EF-C2B1DAA3DE67}" type="sibTrans" cxnId="{BD2C21CC-6EBB-4029-B93A-89E6F25E7D30}">
      <dgm:prSet/>
      <dgm:spPr/>
      <dgm:t>
        <a:bodyPr/>
        <a:lstStyle/>
        <a:p>
          <a:endParaRPr lang="en-IN"/>
        </a:p>
      </dgm:t>
    </dgm:pt>
    <dgm:pt modelId="{792B5BD1-786A-4FEE-B17C-2F968803744D}">
      <dgm:prSet phldrT="[Text]" phldr="0"/>
      <dgm:spPr/>
      <dgm:t>
        <a:bodyPr/>
        <a:lstStyle/>
        <a:p>
          <a:pPr rtl="0"/>
          <a:r>
            <a:rPr lang="en-US" dirty="0">
              <a:latin typeface="Calibri"/>
              <a:cs typeface="Calibri"/>
            </a:rPr>
            <a:t>Data structuring</a:t>
          </a:r>
        </a:p>
      </dgm:t>
    </dgm:pt>
    <dgm:pt modelId="{1F6E98E6-AB76-461C-8652-FC7E694E4BCD}" type="parTrans" cxnId="{16FBA64F-ABFC-45B9-8199-8FC3B9DA9D41}">
      <dgm:prSet/>
      <dgm:spPr/>
      <dgm:t>
        <a:bodyPr/>
        <a:lstStyle/>
        <a:p>
          <a:endParaRPr lang="en-IN"/>
        </a:p>
      </dgm:t>
    </dgm:pt>
    <dgm:pt modelId="{DD67E039-ACD2-4060-B6B2-9541B9D6967E}" type="sibTrans" cxnId="{16FBA64F-ABFC-45B9-8199-8FC3B9DA9D41}">
      <dgm:prSet/>
      <dgm:spPr/>
      <dgm:t>
        <a:bodyPr/>
        <a:lstStyle/>
        <a:p>
          <a:endParaRPr lang="en-IN"/>
        </a:p>
      </dgm:t>
    </dgm:pt>
    <dgm:pt modelId="{EA7D9053-8F94-43C9-BE61-3DC44D97A92E}">
      <dgm:prSet phldrT="[Text]" phldr="0"/>
      <dgm:spPr/>
      <dgm:t>
        <a:bodyPr/>
        <a:lstStyle/>
        <a:p>
          <a:pPr rtl="0"/>
          <a:r>
            <a:rPr lang="en-US" dirty="0">
              <a:latin typeface="Calibri"/>
              <a:cs typeface="Calibri"/>
            </a:rPr>
            <a:t>Data Validation Verification</a:t>
          </a:r>
        </a:p>
      </dgm:t>
    </dgm:pt>
    <dgm:pt modelId="{0C12FF8C-0495-42E8-A07D-BC8040C4B3D9}" type="parTrans" cxnId="{E43242F7-7EE7-47E5-9DF0-39A1F97C9DAE}">
      <dgm:prSet/>
      <dgm:spPr/>
      <dgm:t>
        <a:bodyPr/>
        <a:lstStyle/>
        <a:p>
          <a:endParaRPr lang="en-IN"/>
        </a:p>
      </dgm:t>
    </dgm:pt>
    <dgm:pt modelId="{E2147061-F030-4C09-AFD9-C47809C9C3D2}" type="sibTrans" cxnId="{E43242F7-7EE7-47E5-9DF0-39A1F97C9DAE}">
      <dgm:prSet/>
      <dgm:spPr/>
      <dgm:t>
        <a:bodyPr/>
        <a:lstStyle/>
        <a:p>
          <a:endParaRPr lang="en-IN"/>
        </a:p>
      </dgm:t>
    </dgm:pt>
    <dgm:pt modelId="{D900D1D8-DA0E-49FC-B7DA-21E9EB6DDDF9}">
      <dgm:prSet phldr="0"/>
      <dgm:spPr/>
      <dgm:t>
        <a:bodyPr/>
        <a:lstStyle/>
        <a:p>
          <a:pPr rtl="0"/>
          <a:r>
            <a:rPr lang="en-US" dirty="0">
              <a:latin typeface="Calibri"/>
              <a:cs typeface="Calibri"/>
            </a:rPr>
            <a:t>Analyzing and comparing Clustering </a:t>
          </a:r>
        </a:p>
      </dgm:t>
    </dgm:pt>
    <dgm:pt modelId="{70478428-26F3-4C10-AA50-2DBE8BDA741E}" type="parTrans" cxnId="{4C37E150-52DA-4730-B000-A9E8FE64DCC3}">
      <dgm:prSet/>
      <dgm:spPr/>
      <dgm:t>
        <a:bodyPr/>
        <a:lstStyle/>
        <a:p>
          <a:endParaRPr lang="en-IN"/>
        </a:p>
      </dgm:t>
    </dgm:pt>
    <dgm:pt modelId="{6B1E5577-442E-4FC9-AAA9-C8475724DA11}" type="sibTrans" cxnId="{4C37E150-52DA-4730-B000-A9E8FE64DCC3}">
      <dgm:prSet/>
      <dgm:spPr/>
      <dgm:t>
        <a:bodyPr/>
        <a:lstStyle/>
        <a:p>
          <a:endParaRPr lang="en-IN"/>
        </a:p>
      </dgm:t>
    </dgm:pt>
    <dgm:pt modelId="{F36398B5-CA34-4359-AE77-31A07399B73D}" type="pres">
      <dgm:prSet presAssocID="{C022B918-C14F-4B33-BA61-B43B3A30C401}" presName="Name0" presStyleCnt="0">
        <dgm:presLayoutVars>
          <dgm:dir/>
          <dgm:resizeHandles val="exact"/>
        </dgm:presLayoutVars>
      </dgm:prSet>
      <dgm:spPr/>
    </dgm:pt>
    <dgm:pt modelId="{C65B0A6B-294A-4675-B260-1342DD2C9A56}" type="pres">
      <dgm:prSet presAssocID="{D59DEBBE-D2F7-46B5-9638-1B1E4323F3B0}" presName="parAndChTx" presStyleLbl="node1" presStyleIdx="0" presStyleCnt="8">
        <dgm:presLayoutVars>
          <dgm:bulletEnabled val="1"/>
        </dgm:presLayoutVars>
      </dgm:prSet>
      <dgm:spPr/>
    </dgm:pt>
    <dgm:pt modelId="{63C14E27-AC71-4E63-941F-7CDC3DF1EC27}" type="pres">
      <dgm:prSet presAssocID="{A88CB71D-460C-4CA6-86B6-20AA1CABEBA9}" presName="parAndChSpace" presStyleCnt="0"/>
      <dgm:spPr/>
    </dgm:pt>
    <dgm:pt modelId="{76831857-8F08-4F98-918A-9F024B3F86C7}" type="pres">
      <dgm:prSet presAssocID="{0E7B941A-FF5E-4EB6-90D9-0AF765FB9E4E}" presName="parAndChTx" presStyleLbl="node1" presStyleIdx="1" presStyleCnt="8">
        <dgm:presLayoutVars>
          <dgm:bulletEnabled val="1"/>
        </dgm:presLayoutVars>
      </dgm:prSet>
      <dgm:spPr/>
    </dgm:pt>
    <dgm:pt modelId="{BA993505-4141-45C7-AFE1-012F3D02D46D}" type="pres">
      <dgm:prSet presAssocID="{68836EDB-079B-49A8-A808-4AD3F6406EA9}" presName="parAndChSpace" presStyleCnt="0"/>
      <dgm:spPr/>
    </dgm:pt>
    <dgm:pt modelId="{5C6BEFBC-3CD5-49B3-B18F-49B72DC0979E}" type="pres">
      <dgm:prSet presAssocID="{35673545-F141-3840-BA1B-CB8293FFCAD0}" presName="parAndChTx" presStyleLbl="node1" presStyleIdx="2" presStyleCnt="8">
        <dgm:presLayoutVars>
          <dgm:bulletEnabled val="1"/>
        </dgm:presLayoutVars>
      </dgm:prSet>
      <dgm:spPr/>
    </dgm:pt>
    <dgm:pt modelId="{EF8AAF18-9CA0-430A-81E3-2CD086958471}" type="pres">
      <dgm:prSet presAssocID="{0C8FB499-96F3-6647-9E2D-70414A31916E}" presName="parAndChSpace" presStyleCnt="0"/>
      <dgm:spPr/>
    </dgm:pt>
    <dgm:pt modelId="{C650645A-2524-4D9E-B90A-498A72C8D5AA}" type="pres">
      <dgm:prSet presAssocID="{03BAD2E2-5E45-4712-8BDE-A93A729A95D1}" presName="parAndChTx" presStyleLbl="node1" presStyleIdx="3" presStyleCnt="8">
        <dgm:presLayoutVars>
          <dgm:bulletEnabled val="1"/>
        </dgm:presLayoutVars>
      </dgm:prSet>
      <dgm:spPr/>
    </dgm:pt>
    <dgm:pt modelId="{36A01A41-F932-49F6-B9E7-6F003CE0D2A6}" type="pres">
      <dgm:prSet presAssocID="{A9E5840B-668B-4DB8-86DD-3394B04E587E}" presName="parAndChSpace" presStyleCnt="0"/>
      <dgm:spPr/>
    </dgm:pt>
    <dgm:pt modelId="{F8C9F70C-7403-43C2-BDA0-C1C36864D208}" type="pres">
      <dgm:prSet presAssocID="{1FAAA682-7C09-467E-A3D6-8F5E78B855C3}" presName="parAndChTx" presStyleLbl="node1" presStyleIdx="4" presStyleCnt="8">
        <dgm:presLayoutVars>
          <dgm:bulletEnabled val="1"/>
        </dgm:presLayoutVars>
      </dgm:prSet>
      <dgm:spPr/>
    </dgm:pt>
    <dgm:pt modelId="{2A8DCDB8-9322-4679-96A4-8E6478C49D74}" type="pres">
      <dgm:prSet presAssocID="{58231992-E749-49C8-AA03-A097030276FB}" presName="parAndChSpace" presStyleCnt="0"/>
      <dgm:spPr/>
    </dgm:pt>
    <dgm:pt modelId="{C4613D03-1B35-4BE8-B027-EF514DE73540}" type="pres">
      <dgm:prSet presAssocID="{36C56BCF-AEBC-4CF8-A009-9188CA78C279}" presName="parAndChTx" presStyleLbl="node1" presStyleIdx="5" presStyleCnt="8">
        <dgm:presLayoutVars>
          <dgm:bulletEnabled val="1"/>
        </dgm:presLayoutVars>
      </dgm:prSet>
      <dgm:spPr/>
    </dgm:pt>
    <dgm:pt modelId="{7F9E6282-3D56-488B-BAC1-E6C9EFF34172}" type="pres">
      <dgm:prSet presAssocID="{92E562D9-9C24-47C9-85DE-29B3F91588D1}" presName="parAndChSpace" presStyleCnt="0"/>
      <dgm:spPr/>
    </dgm:pt>
    <dgm:pt modelId="{DC3C5467-AF9A-462A-B319-48C06B609971}" type="pres">
      <dgm:prSet presAssocID="{4617108F-043B-0248-9167-19AB0018C1AB}" presName="parAndChTx" presStyleLbl="node1" presStyleIdx="6" presStyleCnt="8">
        <dgm:presLayoutVars>
          <dgm:bulletEnabled val="1"/>
        </dgm:presLayoutVars>
      </dgm:prSet>
      <dgm:spPr/>
    </dgm:pt>
    <dgm:pt modelId="{259A5777-8A97-438E-9402-0C8196D0D81D}" type="pres">
      <dgm:prSet presAssocID="{BF1B8DB6-9AFE-0A4E-9A84-76E2B9805E08}" presName="parAndChSpace" presStyleCnt="0"/>
      <dgm:spPr/>
    </dgm:pt>
    <dgm:pt modelId="{58435121-EBEE-41DC-96FC-2621979ADAB6}" type="pres">
      <dgm:prSet presAssocID="{CA35D43F-E5F5-2148-9410-006207AE70F7}" presName="parAndChTx" presStyleLbl="node1" presStyleIdx="7" presStyleCnt="8">
        <dgm:presLayoutVars>
          <dgm:bulletEnabled val="1"/>
        </dgm:presLayoutVars>
      </dgm:prSet>
      <dgm:spPr/>
    </dgm:pt>
  </dgm:ptLst>
  <dgm:cxnLst>
    <dgm:cxn modelId="{9E28A705-8D85-4656-8A6D-B71152D09938}" type="presOf" srcId="{D59DEBBE-D2F7-46B5-9638-1B1E4323F3B0}" destId="{C65B0A6B-294A-4675-B260-1342DD2C9A56}" srcOrd="0" destOrd="0" presId="urn:microsoft.com/office/officeart/2005/8/layout/hChevron3"/>
    <dgm:cxn modelId="{CEFA950D-7740-4232-A72F-3D1AE46173AE}" type="presOf" srcId="{29F2E87F-6EE7-483F-8E87-3646103B50EF}" destId="{C650645A-2524-4D9E-B90A-498A72C8D5AA}" srcOrd="0" destOrd="3" presId="urn:microsoft.com/office/officeart/2005/8/layout/hChevron3"/>
    <dgm:cxn modelId="{09385315-F66A-428A-BA49-027B98F9BBB0}" type="presOf" srcId="{792B5BD1-786A-4FEE-B17C-2F968803744D}" destId="{5C6BEFBC-3CD5-49B3-B18F-49B72DC0979E}" srcOrd="0" destOrd="1" presId="urn:microsoft.com/office/officeart/2005/8/layout/hChevron3"/>
    <dgm:cxn modelId="{5C8F481B-5893-4FEA-9227-CA4C378E5780}" type="presOf" srcId="{29D9288F-A27F-2B43-830C-3873FF185BAF}" destId="{DC3C5467-AF9A-462A-B319-48C06B609971}" srcOrd="0" destOrd="1" presId="urn:microsoft.com/office/officeart/2005/8/layout/hChevron3"/>
    <dgm:cxn modelId="{5DD80924-952E-1143-998A-EF752D5FA01B}" srcId="{4617108F-043B-0248-9167-19AB0018C1AB}" destId="{29D9288F-A27F-2B43-830C-3873FF185BAF}" srcOrd="0" destOrd="0" parTransId="{955D5F4A-EC72-F745-BFA3-E856411C80FE}" sibTransId="{1E046837-404C-A24A-AE1E-23CB8F439FE6}"/>
    <dgm:cxn modelId="{1DF34C2A-460F-423D-8450-74BF9EE860AE}" type="presOf" srcId="{BD8B5D84-584D-4132-8693-1414C054286A}" destId="{76831857-8F08-4F98-918A-9F024B3F86C7}" srcOrd="0" destOrd="3" presId="urn:microsoft.com/office/officeart/2005/8/layout/hChevron3"/>
    <dgm:cxn modelId="{36ADF031-9BDF-4573-98EF-390C972A09BA}" srcId="{03BAD2E2-5E45-4712-8BDE-A93A729A95D1}" destId="{648E5DE0-A628-4C4B-8D49-151F8FE46E21}" srcOrd="0" destOrd="0" parTransId="{8E879722-21A8-4157-8101-62F564F2923C}" sibTransId="{FDF78708-4570-4F69-9F17-94211971020A}"/>
    <dgm:cxn modelId="{B7F7F734-7337-3442-9060-5D5DEC4CAF0B}" srcId="{C022B918-C14F-4B33-BA61-B43B3A30C401}" destId="{4617108F-043B-0248-9167-19AB0018C1AB}" srcOrd="6" destOrd="0" parTransId="{A75254A2-EAF8-0F40-9BE8-ACF846A7CAF5}" sibTransId="{BF1B8DB6-9AFE-0A4E-9A84-76E2B9805E08}"/>
    <dgm:cxn modelId="{0FF89335-637B-4D0C-ADA7-BF90786B2AF4}" type="presOf" srcId="{D8717B73-4F5B-46A8-8535-9551E1AF6AAD}" destId="{76831857-8F08-4F98-918A-9F024B3F86C7}" srcOrd="0" destOrd="1" presId="urn:microsoft.com/office/officeart/2005/8/layout/hChevron3"/>
    <dgm:cxn modelId="{FC73235C-36AB-484E-96B1-7C013FF221D6}" srcId="{1FAAA682-7C09-467E-A3D6-8F5E78B855C3}" destId="{7BF6B63D-7F38-9346-B350-F912FAE0149A}" srcOrd="1" destOrd="0" parTransId="{D26689FA-4537-A147-9158-8F03611E4287}" sibTransId="{EB21BE4D-70BB-FE4B-9429-83E269C540CB}"/>
    <dgm:cxn modelId="{2753B96A-4FEE-4012-B721-3F20803EDAB4}" type="presOf" srcId="{3EA000A2-E767-4E11-AF99-C3AF8A87A5A4}" destId="{C4613D03-1B35-4BE8-B027-EF514DE73540}" srcOrd="0" destOrd="1" presId="urn:microsoft.com/office/officeart/2005/8/layout/hChevron3"/>
    <dgm:cxn modelId="{9955B96C-1038-4EF3-AEEF-B6512574C3DF}" srcId="{C022B918-C14F-4B33-BA61-B43B3A30C401}" destId="{0E7B941A-FF5E-4EB6-90D9-0AF765FB9E4E}" srcOrd="1" destOrd="0" parTransId="{55557C8F-0519-4360-AD5B-3A9EAE64DFBB}" sibTransId="{68836EDB-079B-49A8-A808-4AD3F6406EA9}"/>
    <dgm:cxn modelId="{28D6086D-6C9A-4EBA-837B-80EB059675CB}" type="presOf" srcId="{91F6012F-9823-5A46-8DE2-1353ED7BC7EE}" destId="{58435121-EBEE-41DC-96FC-2621979ADAB6}" srcOrd="0" destOrd="1" presId="urn:microsoft.com/office/officeart/2005/8/layout/hChevron3"/>
    <dgm:cxn modelId="{8CD5DF4D-73E0-4CF1-A528-25E31823C018}" srcId="{1FAAA682-7C09-467E-A3D6-8F5E78B855C3}" destId="{E07544D0-8553-4001-B8F5-DEE5FC04FD54}" srcOrd="0" destOrd="0" parTransId="{A3FCA40F-12FB-43D8-9AAB-07AE3D250C18}" sibTransId="{CB001294-C472-4DC0-9EA3-684D940FB5E6}"/>
    <dgm:cxn modelId="{16FBA64F-ABFC-45B9-8199-8FC3B9DA9D41}" srcId="{35673545-F141-3840-BA1B-CB8293FFCAD0}" destId="{792B5BD1-786A-4FEE-B17C-2F968803744D}" srcOrd="0" destOrd="0" parTransId="{1F6E98E6-AB76-461C-8652-FC7E694E4BCD}" sibTransId="{DD67E039-ACD2-4060-B6B2-9541B9D6967E}"/>
    <dgm:cxn modelId="{4C37E150-52DA-4730-B000-A9E8FE64DCC3}" srcId="{03BAD2E2-5E45-4712-8BDE-A93A729A95D1}" destId="{D900D1D8-DA0E-49FC-B7DA-21E9EB6DDDF9}" srcOrd="1" destOrd="0" parTransId="{70478428-26F3-4C10-AA50-2DBE8BDA741E}" sibTransId="{6B1E5577-442E-4FC9-AAA9-C8475724DA11}"/>
    <dgm:cxn modelId="{7F898E55-BCBF-483F-9AD6-40CFC175FD04}" type="presOf" srcId="{1FAAA682-7C09-467E-A3D6-8F5E78B855C3}" destId="{F8C9F70C-7403-43C2-BDA0-C1C36864D208}" srcOrd="0" destOrd="0" presId="urn:microsoft.com/office/officeart/2005/8/layout/hChevron3"/>
    <dgm:cxn modelId="{B5226256-E233-471A-8F0B-FF586EDC3336}" type="presOf" srcId="{35673545-F141-3840-BA1B-CB8293FFCAD0}" destId="{5C6BEFBC-3CD5-49B3-B18F-49B72DC0979E}" srcOrd="0" destOrd="0" presId="urn:microsoft.com/office/officeart/2005/8/layout/hChevron3"/>
    <dgm:cxn modelId="{E8939758-4F21-B847-90D4-E33F95DE9CAD}" srcId="{CA35D43F-E5F5-2148-9410-006207AE70F7}" destId="{91F6012F-9823-5A46-8DE2-1353ED7BC7EE}" srcOrd="0" destOrd="0" parTransId="{DEE521F1-5643-274E-8A45-7A4A86843A77}" sibTransId="{59566994-D474-174E-A12C-200EAB386B88}"/>
    <dgm:cxn modelId="{5C3D7481-A358-4A30-9E34-2752602C7A16}" type="presOf" srcId="{C022B918-C14F-4B33-BA61-B43B3A30C401}" destId="{F36398B5-CA34-4359-AE77-31A07399B73D}" srcOrd="0" destOrd="0" presId="urn:microsoft.com/office/officeart/2005/8/layout/hChevron3"/>
    <dgm:cxn modelId="{FD85D987-7EA1-49AF-A7A0-A676EB55ADF7}" srcId="{C022B918-C14F-4B33-BA61-B43B3A30C401}" destId="{36C56BCF-AEBC-4CF8-A009-9188CA78C279}" srcOrd="5" destOrd="0" parTransId="{9F9E360C-7B51-4B59-8F19-1D1637AC8BA7}" sibTransId="{92E562D9-9C24-47C9-85DE-29B3F91588D1}"/>
    <dgm:cxn modelId="{12C58C8F-F645-43F2-A60D-3AB036356780}" srcId="{C022B918-C14F-4B33-BA61-B43B3A30C401}" destId="{1FAAA682-7C09-467E-A3D6-8F5E78B855C3}" srcOrd="4" destOrd="0" parTransId="{FD30C167-4EF5-4EF8-B7AD-AAB763257125}" sibTransId="{58231992-E749-49C8-AA03-A097030276FB}"/>
    <dgm:cxn modelId="{EFEDA98F-F253-44D7-9DBF-EC1D470E0459}" type="presOf" srcId="{0E7B941A-FF5E-4EB6-90D9-0AF765FB9E4E}" destId="{76831857-8F08-4F98-918A-9F024B3F86C7}" srcOrd="0" destOrd="0" presId="urn:microsoft.com/office/officeart/2005/8/layout/hChevron3"/>
    <dgm:cxn modelId="{120C6497-EED9-4FB0-8D41-46B93CD4EA0A}" type="presOf" srcId="{CA35D43F-E5F5-2148-9410-006207AE70F7}" destId="{58435121-EBEE-41DC-96FC-2621979ADAB6}" srcOrd="0" destOrd="0" presId="urn:microsoft.com/office/officeart/2005/8/layout/hChevron3"/>
    <dgm:cxn modelId="{B61A5E98-F796-4914-82A6-124414452411}" type="presOf" srcId="{E07544D0-8553-4001-B8F5-DEE5FC04FD54}" destId="{F8C9F70C-7403-43C2-BDA0-C1C36864D208}" srcOrd="0" destOrd="1" presId="urn:microsoft.com/office/officeart/2005/8/layout/hChevron3"/>
    <dgm:cxn modelId="{70B7599E-C8F4-465E-A5F9-02CC9406E2AF}" type="presOf" srcId="{648E5DE0-A628-4C4B-8D49-151F8FE46E21}" destId="{C650645A-2524-4D9E-B90A-498A72C8D5AA}" srcOrd="0" destOrd="1" presId="urn:microsoft.com/office/officeart/2005/8/layout/hChevron3"/>
    <dgm:cxn modelId="{40E5879F-8307-4E82-A804-A3D7885EC843}" type="presOf" srcId="{203F9125-BE05-468F-B48C-618A6E439049}" destId="{C65B0A6B-294A-4675-B260-1342DD2C9A56}" srcOrd="0" destOrd="1" presId="urn:microsoft.com/office/officeart/2005/8/layout/hChevron3"/>
    <dgm:cxn modelId="{DCE94FA1-A81D-4903-975D-4C745306A308}" type="presOf" srcId="{EA7D9053-8F94-43C9-BE61-3DC44D97A92E}" destId="{5C6BEFBC-3CD5-49B3-B18F-49B72DC0979E}" srcOrd="0" destOrd="2" presId="urn:microsoft.com/office/officeart/2005/8/layout/hChevron3"/>
    <dgm:cxn modelId="{3F5EF6B4-DDE7-47EE-B96E-1932924ABBC3}" srcId="{36C56BCF-AEBC-4CF8-A009-9188CA78C279}" destId="{0E2E36B1-C15A-44C6-A585-FD23143EAC2C}" srcOrd="1" destOrd="0" parTransId="{794D4069-3E4D-4C2F-B9C4-DC20BBAA6DD7}" sibTransId="{013D36EB-AFDB-48EE-9E07-08E843B239C2}"/>
    <dgm:cxn modelId="{B28EEDB7-70FD-4494-B41F-0BC45BA4964A}" srcId="{0E7B941A-FF5E-4EB6-90D9-0AF765FB9E4E}" destId="{D8717B73-4F5B-46A8-8535-9551E1AF6AAD}" srcOrd="0" destOrd="0" parTransId="{137423EC-C659-45AF-AF5A-92514DB998C2}" sibTransId="{C7BD3893-DD75-42B7-8EF5-244E949A4AB3}"/>
    <dgm:cxn modelId="{1C82DEBE-63F1-4C7E-B382-04D7372530CA}" type="presOf" srcId="{36C56BCF-AEBC-4CF8-A009-9188CA78C279}" destId="{C4613D03-1B35-4BE8-B027-EF514DE73540}" srcOrd="0" destOrd="0" presId="urn:microsoft.com/office/officeart/2005/8/layout/hChevron3"/>
    <dgm:cxn modelId="{1CECCFC4-7091-0849-856D-1FE5555E75DD}" srcId="{C022B918-C14F-4B33-BA61-B43B3A30C401}" destId="{35673545-F141-3840-BA1B-CB8293FFCAD0}" srcOrd="2" destOrd="0" parTransId="{5E533944-91DE-7E41-BE81-06E0BBFCE9DE}" sibTransId="{0C8FB499-96F3-6647-9E2D-70414A31916E}"/>
    <dgm:cxn modelId="{BD2C21CC-6EBB-4029-B93A-89E6F25E7D30}" srcId="{0E7B941A-FF5E-4EB6-90D9-0AF765FB9E4E}" destId="{BD8B5D84-584D-4132-8693-1414C054286A}" srcOrd="2" destOrd="0" parTransId="{3919A590-F1DC-4253-8005-440B44C7F960}" sibTransId="{6C87FE98-626B-438E-B6EF-C2B1DAA3DE67}"/>
    <dgm:cxn modelId="{3686BCCC-78E9-4526-B855-A6F3C4367C1E}" srcId="{D59DEBBE-D2F7-46B5-9638-1B1E4323F3B0}" destId="{203F9125-BE05-468F-B48C-618A6E439049}" srcOrd="0" destOrd="0" parTransId="{5F6F2606-8336-452B-9277-FC4F840B2EC6}" sibTransId="{99DDB0B9-52D3-43C7-8FB3-669DEC5863EC}"/>
    <dgm:cxn modelId="{46AD52D7-1D16-47A2-95D8-640BEE625A37}" srcId="{36C56BCF-AEBC-4CF8-A009-9188CA78C279}" destId="{3EA000A2-E767-4E11-AF99-C3AF8A87A5A4}" srcOrd="0" destOrd="0" parTransId="{7EC839B8-80C8-458C-93FD-4A0885516969}" sibTransId="{60F2D7C8-5E34-4823-8567-5E4C372D6EF5}"/>
    <dgm:cxn modelId="{367B89D7-D5EF-424F-A8EF-83FB44EA0128}" srcId="{0E7B941A-FF5E-4EB6-90D9-0AF765FB9E4E}" destId="{FB96B985-8757-4B1A-A528-E9DE4374C5E3}" srcOrd="1" destOrd="0" parTransId="{FBD24B10-018F-43BA-802C-0EC27BA2869E}" sibTransId="{8FA09EA3-EB6E-4FA0-8263-536F80FCD9C0}"/>
    <dgm:cxn modelId="{08D9C2D9-9A38-416F-AAE3-27CCF83AEBC1}" type="presOf" srcId="{03BAD2E2-5E45-4712-8BDE-A93A729A95D1}" destId="{C650645A-2524-4D9E-B90A-498A72C8D5AA}" srcOrd="0" destOrd="0" presId="urn:microsoft.com/office/officeart/2005/8/layout/hChevron3"/>
    <dgm:cxn modelId="{A4D691DA-0D55-4E16-B536-490FC4C174EA}" srcId="{C022B918-C14F-4B33-BA61-B43B3A30C401}" destId="{D59DEBBE-D2F7-46B5-9638-1B1E4323F3B0}" srcOrd="0" destOrd="0" parTransId="{02510913-4C22-48FE-BFE8-74D145637F17}" sibTransId="{A88CB71D-460C-4CA6-86B6-20AA1CABEBA9}"/>
    <dgm:cxn modelId="{9BD793DC-7B91-46B7-A873-534B8401403E}" type="presOf" srcId="{D900D1D8-DA0E-49FC-B7DA-21E9EB6DDDF9}" destId="{C650645A-2524-4D9E-B90A-498A72C8D5AA}" srcOrd="0" destOrd="2" presId="urn:microsoft.com/office/officeart/2005/8/layout/hChevron3"/>
    <dgm:cxn modelId="{9916B3DD-90A4-45C7-9BEA-B73A85DE9B14}" srcId="{03BAD2E2-5E45-4712-8BDE-A93A729A95D1}" destId="{29F2E87F-6EE7-483F-8E87-3646103B50EF}" srcOrd="2" destOrd="0" parTransId="{7F235D7A-D62A-437C-967F-A47BAF39120D}" sibTransId="{50DEC137-A5AF-4A07-902D-048D50278B2F}"/>
    <dgm:cxn modelId="{155915E0-6A2A-452D-9164-189EDDE78786}" srcId="{C022B918-C14F-4B33-BA61-B43B3A30C401}" destId="{03BAD2E2-5E45-4712-8BDE-A93A729A95D1}" srcOrd="3" destOrd="0" parTransId="{EA7EF4B2-5306-4768-86C7-44D70EE345AD}" sibTransId="{A9E5840B-668B-4DB8-86DD-3394B04E587E}"/>
    <dgm:cxn modelId="{A15070E0-DC21-4C10-8037-6D673C495CB6}" type="presOf" srcId="{FB96B985-8757-4B1A-A528-E9DE4374C5E3}" destId="{76831857-8F08-4F98-918A-9F024B3F86C7}" srcOrd="0" destOrd="2" presId="urn:microsoft.com/office/officeart/2005/8/layout/hChevron3"/>
    <dgm:cxn modelId="{6034CDE4-4288-485B-ACB1-F9F51A0210D0}" type="presOf" srcId="{0E2E36B1-C15A-44C6-A585-FD23143EAC2C}" destId="{C4613D03-1B35-4BE8-B027-EF514DE73540}" srcOrd="0" destOrd="2" presId="urn:microsoft.com/office/officeart/2005/8/layout/hChevron3"/>
    <dgm:cxn modelId="{DA1E2EEB-7281-467F-91D5-C5FEB7882775}" type="presOf" srcId="{7BF6B63D-7F38-9346-B350-F912FAE0149A}" destId="{F8C9F70C-7403-43C2-BDA0-C1C36864D208}" srcOrd="0" destOrd="2" presId="urn:microsoft.com/office/officeart/2005/8/layout/hChevron3"/>
    <dgm:cxn modelId="{951AA3EE-A106-274B-9DDD-9F7BF0647D8B}" srcId="{C022B918-C14F-4B33-BA61-B43B3A30C401}" destId="{CA35D43F-E5F5-2148-9410-006207AE70F7}" srcOrd="7" destOrd="0" parTransId="{A0E83A91-08DD-A745-A5D9-63ECA60FE9BF}" sibTransId="{02B207A5-DDC2-FC43-8B92-BD494D8DD150}"/>
    <dgm:cxn modelId="{AD4D5EF0-48A6-44A0-B7DD-BA627AC3E7FD}" type="presOf" srcId="{4617108F-043B-0248-9167-19AB0018C1AB}" destId="{DC3C5467-AF9A-462A-B319-48C06B609971}" srcOrd="0" destOrd="0" presId="urn:microsoft.com/office/officeart/2005/8/layout/hChevron3"/>
    <dgm:cxn modelId="{E43242F7-7EE7-47E5-9DF0-39A1F97C9DAE}" srcId="{35673545-F141-3840-BA1B-CB8293FFCAD0}" destId="{EA7D9053-8F94-43C9-BE61-3DC44D97A92E}" srcOrd="1" destOrd="0" parTransId="{0C12FF8C-0495-42E8-A07D-BC8040C4B3D9}" sibTransId="{E2147061-F030-4C09-AFD9-C47809C9C3D2}"/>
    <dgm:cxn modelId="{E52CEF5F-50D7-4EDA-8665-764DC2CB6546}" type="presParOf" srcId="{F36398B5-CA34-4359-AE77-31A07399B73D}" destId="{C65B0A6B-294A-4675-B260-1342DD2C9A56}" srcOrd="0" destOrd="0" presId="urn:microsoft.com/office/officeart/2005/8/layout/hChevron3"/>
    <dgm:cxn modelId="{16ED84C1-C5BD-4F82-B21B-1D03619A6CAA}" type="presParOf" srcId="{F36398B5-CA34-4359-AE77-31A07399B73D}" destId="{63C14E27-AC71-4E63-941F-7CDC3DF1EC27}" srcOrd="1" destOrd="0" presId="urn:microsoft.com/office/officeart/2005/8/layout/hChevron3"/>
    <dgm:cxn modelId="{CDD13C3C-D731-4F72-9570-5F7617CAB4C5}" type="presParOf" srcId="{F36398B5-CA34-4359-AE77-31A07399B73D}" destId="{76831857-8F08-4F98-918A-9F024B3F86C7}" srcOrd="2" destOrd="0" presId="urn:microsoft.com/office/officeart/2005/8/layout/hChevron3"/>
    <dgm:cxn modelId="{BCA32F04-854A-4252-8685-B33A4A2466E2}" type="presParOf" srcId="{F36398B5-CA34-4359-AE77-31A07399B73D}" destId="{BA993505-4141-45C7-AFE1-012F3D02D46D}" srcOrd="3" destOrd="0" presId="urn:microsoft.com/office/officeart/2005/8/layout/hChevron3"/>
    <dgm:cxn modelId="{8F8F4EA1-2C58-4D9D-A7F2-731F96872268}" type="presParOf" srcId="{F36398B5-CA34-4359-AE77-31A07399B73D}" destId="{5C6BEFBC-3CD5-49B3-B18F-49B72DC0979E}" srcOrd="4" destOrd="0" presId="urn:microsoft.com/office/officeart/2005/8/layout/hChevron3"/>
    <dgm:cxn modelId="{8640AFC3-7D89-4E0A-B482-9E2429A645E4}" type="presParOf" srcId="{F36398B5-CA34-4359-AE77-31A07399B73D}" destId="{EF8AAF18-9CA0-430A-81E3-2CD086958471}" srcOrd="5" destOrd="0" presId="urn:microsoft.com/office/officeart/2005/8/layout/hChevron3"/>
    <dgm:cxn modelId="{E5F364DA-DB66-482D-B6E7-ED7124296688}" type="presParOf" srcId="{F36398B5-CA34-4359-AE77-31A07399B73D}" destId="{C650645A-2524-4D9E-B90A-498A72C8D5AA}" srcOrd="6" destOrd="0" presId="urn:microsoft.com/office/officeart/2005/8/layout/hChevron3"/>
    <dgm:cxn modelId="{626722DE-AEBB-4019-A964-65B7234551E3}" type="presParOf" srcId="{F36398B5-CA34-4359-AE77-31A07399B73D}" destId="{36A01A41-F932-49F6-B9E7-6F003CE0D2A6}" srcOrd="7" destOrd="0" presId="urn:microsoft.com/office/officeart/2005/8/layout/hChevron3"/>
    <dgm:cxn modelId="{962C41A3-54A1-4D73-A524-17132BDEDB38}" type="presParOf" srcId="{F36398B5-CA34-4359-AE77-31A07399B73D}" destId="{F8C9F70C-7403-43C2-BDA0-C1C36864D208}" srcOrd="8" destOrd="0" presId="urn:microsoft.com/office/officeart/2005/8/layout/hChevron3"/>
    <dgm:cxn modelId="{132BB450-6DBB-4C95-9FB4-315BE01FA1C1}" type="presParOf" srcId="{F36398B5-CA34-4359-AE77-31A07399B73D}" destId="{2A8DCDB8-9322-4679-96A4-8E6478C49D74}" srcOrd="9" destOrd="0" presId="urn:microsoft.com/office/officeart/2005/8/layout/hChevron3"/>
    <dgm:cxn modelId="{4AFB4D52-9145-40FB-A902-B0EEDEA3479D}" type="presParOf" srcId="{F36398B5-CA34-4359-AE77-31A07399B73D}" destId="{C4613D03-1B35-4BE8-B027-EF514DE73540}" srcOrd="10" destOrd="0" presId="urn:microsoft.com/office/officeart/2005/8/layout/hChevron3"/>
    <dgm:cxn modelId="{09AD020C-91C3-4E1F-AC64-69A8A260A9F5}" type="presParOf" srcId="{F36398B5-CA34-4359-AE77-31A07399B73D}" destId="{7F9E6282-3D56-488B-BAC1-E6C9EFF34172}" srcOrd="11" destOrd="0" presId="urn:microsoft.com/office/officeart/2005/8/layout/hChevron3"/>
    <dgm:cxn modelId="{9FE0C3EB-E712-4747-856C-AC0CF7AD6C26}" type="presParOf" srcId="{F36398B5-CA34-4359-AE77-31A07399B73D}" destId="{DC3C5467-AF9A-462A-B319-48C06B609971}" srcOrd="12" destOrd="0" presId="urn:microsoft.com/office/officeart/2005/8/layout/hChevron3"/>
    <dgm:cxn modelId="{5B048753-0110-414C-8B98-890AE1DD6978}" type="presParOf" srcId="{F36398B5-CA34-4359-AE77-31A07399B73D}" destId="{259A5777-8A97-438E-9402-0C8196D0D81D}" srcOrd="13" destOrd="0" presId="urn:microsoft.com/office/officeart/2005/8/layout/hChevron3"/>
    <dgm:cxn modelId="{37571A10-8000-4D66-82BE-690BEF481629}" type="presParOf" srcId="{F36398B5-CA34-4359-AE77-31A07399B73D}" destId="{58435121-EBEE-41DC-96FC-2621979ADAB6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57DD62-968E-4088-B1B6-67BDD8E620E8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92076F9F-B9BD-4B2C-AB81-8BB04677C8C0}">
      <dgm:prSet phldrT="[Text]"/>
      <dgm:spPr/>
      <dgm:t>
        <a:bodyPr/>
        <a:lstStyle/>
        <a:p>
          <a:r>
            <a:rPr lang="en-IN" dirty="0"/>
            <a:t>Employee Information</a:t>
          </a:r>
        </a:p>
      </dgm:t>
    </dgm:pt>
    <dgm:pt modelId="{1C752E00-E770-4E97-978D-50FA6ABAA317}" type="parTrans" cxnId="{08B32C38-21C5-4BB6-8D7E-DD2D04B9608C}">
      <dgm:prSet/>
      <dgm:spPr/>
      <dgm:t>
        <a:bodyPr/>
        <a:lstStyle/>
        <a:p>
          <a:endParaRPr lang="en-IN"/>
        </a:p>
      </dgm:t>
    </dgm:pt>
    <dgm:pt modelId="{6F10BCAD-557A-449E-B510-A3A1650C7A83}" type="sibTrans" cxnId="{08B32C38-21C5-4BB6-8D7E-DD2D04B9608C}">
      <dgm:prSet/>
      <dgm:spPr/>
      <dgm:t>
        <a:bodyPr/>
        <a:lstStyle/>
        <a:p>
          <a:endParaRPr lang="en-IN"/>
        </a:p>
      </dgm:t>
    </dgm:pt>
    <dgm:pt modelId="{78ECA9C0-6E84-440F-AB2A-26035732B902}">
      <dgm:prSet phldrT="[Text]"/>
      <dgm:spPr/>
      <dgm:t>
        <a:bodyPr/>
        <a:lstStyle/>
        <a:p>
          <a:r>
            <a:rPr lang="en-IN" dirty="0"/>
            <a:t>Attendance Score for respective employee</a:t>
          </a:r>
        </a:p>
      </dgm:t>
    </dgm:pt>
    <dgm:pt modelId="{7F1B25EA-C8C9-4E3F-8853-8D51AFEE6ED4}" type="parTrans" cxnId="{F224B453-28AD-43C1-B888-1C8BA1B7555E}">
      <dgm:prSet/>
      <dgm:spPr/>
      <dgm:t>
        <a:bodyPr/>
        <a:lstStyle/>
        <a:p>
          <a:endParaRPr lang="en-IN"/>
        </a:p>
      </dgm:t>
    </dgm:pt>
    <dgm:pt modelId="{304F1BE1-C728-45E4-845A-A62A37D9175A}" type="sibTrans" cxnId="{F224B453-28AD-43C1-B888-1C8BA1B7555E}">
      <dgm:prSet/>
      <dgm:spPr/>
      <dgm:t>
        <a:bodyPr/>
        <a:lstStyle/>
        <a:p>
          <a:endParaRPr lang="en-IN"/>
        </a:p>
      </dgm:t>
    </dgm:pt>
    <dgm:pt modelId="{D61B2902-4731-428C-9EF9-58FEE83D5F83}">
      <dgm:prSet phldrT="[Text]"/>
      <dgm:spPr/>
      <dgm:t>
        <a:bodyPr/>
        <a:lstStyle/>
        <a:p>
          <a:r>
            <a:rPr lang="en-IN" dirty="0"/>
            <a:t>Predictions of Shifts and determining Punctuality</a:t>
          </a:r>
        </a:p>
      </dgm:t>
    </dgm:pt>
    <dgm:pt modelId="{C4D67E9C-A58D-4E0E-8D8B-1C3287071565}" type="parTrans" cxnId="{F81E2156-7933-44D0-B047-25040964B8C0}">
      <dgm:prSet/>
      <dgm:spPr/>
      <dgm:t>
        <a:bodyPr/>
        <a:lstStyle/>
        <a:p>
          <a:endParaRPr lang="en-IN"/>
        </a:p>
      </dgm:t>
    </dgm:pt>
    <dgm:pt modelId="{16FBAA1A-680B-421E-B15A-BBE18004654E}" type="sibTrans" cxnId="{F81E2156-7933-44D0-B047-25040964B8C0}">
      <dgm:prSet/>
      <dgm:spPr/>
      <dgm:t>
        <a:bodyPr/>
        <a:lstStyle/>
        <a:p>
          <a:endParaRPr lang="en-IN"/>
        </a:p>
      </dgm:t>
    </dgm:pt>
    <dgm:pt modelId="{CF68FAEE-4C1B-4E2C-9034-02F344E5CF59}" type="pres">
      <dgm:prSet presAssocID="{FF57DD62-968E-4088-B1B6-67BDD8E620E8}" presName="Name0" presStyleCnt="0">
        <dgm:presLayoutVars>
          <dgm:dir/>
          <dgm:animLvl val="lvl"/>
          <dgm:resizeHandles val="exact"/>
        </dgm:presLayoutVars>
      </dgm:prSet>
      <dgm:spPr/>
    </dgm:pt>
    <dgm:pt modelId="{E6F8D4B9-B749-480A-95FC-054F045E8AF0}" type="pres">
      <dgm:prSet presAssocID="{92076F9F-B9BD-4B2C-AB81-8BB04677C8C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73443EB-195D-4230-8AAE-444907CB7778}" type="pres">
      <dgm:prSet presAssocID="{6F10BCAD-557A-449E-B510-A3A1650C7A83}" presName="parTxOnlySpace" presStyleCnt="0"/>
      <dgm:spPr/>
    </dgm:pt>
    <dgm:pt modelId="{517D64EC-C1FB-4B46-83DA-E4FD0DD18ACC}" type="pres">
      <dgm:prSet presAssocID="{D61B2902-4731-428C-9EF9-58FEE83D5F8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4B6927-C980-4475-9E6F-F4151489FCED}" type="pres">
      <dgm:prSet presAssocID="{16FBAA1A-680B-421E-B15A-BBE18004654E}" presName="parTxOnlySpace" presStyleCnt="0"/>
      <dgm:spPr/>
    </dgm:pt>
    <dgm:pt modelId="{0B6F8709-20F2-4EE3-9748-4D7FD9E4DF4A}" type="pres">
      <dgm:prSet presAssocID="{78ECA9C0-6E84-440F-AB2A-26035732B90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5CDB732-A33C-4F1D-B27D-3384A5293B74}" type="presOf" srcId="{FF57DD62-968E-4088-B1B6-67BDD8E620E8}" destId="{CF68FAEE-4C1B-4E2C-9034-02F344E5CF59}" srcOrd="0" destOrd="0" presId="urn:microsoft.com/office/officeart/2005/8/layout/chevron1"/>
    <dgm:cxn modelId="{08B32C38-21C5-4BB6-8D7E-DD2D04B9608C}" srcId="{FF57DD62-968E-4088-B1B6-67BDD8E620E8}" destId="{92076F9F-B9BD-4B2C-AB81-8BB04677C8C0}" srcOrd="0" destOrd="0" parTransId="{1C752E00-E770-4E97-978D-50FA6ABAA317}" sibTransId="{6F10BCAD-557A-449E-B510-A3A1650C7A83}"/>
    <dgm:cxn modelId="{EF1DB44A-84C0-4EEF-A94E-E01BE9953236}" type="presOf" srcId="{92076F9F-B9BD-4B2C-AB81-8BB04677C8C0}" destId="{E6F8D4B9-B749-480A-95FC-054F045E8AF0}" srcOrd="0" destOrd="0" presId="urn:microsoft.com/office/officeart/2005/8/layout/chevron1"/>
    <dgm:cxn modelId="{F224B453-28AD-43C1-B888-1C8BA1B7555E}" srcId="{FF57DD62-968E-4088-B1B6-67BDD8E620E8}" destId="{78ECA9C0-6E84-440F-AB2A-26035732B902}" srcOrd="2" destOrd="0" parTransId="{7F1B25EA-C8C9-4E3F-8853-8D51AFEE6ED4}" sibTransId="{304F1BE1-C728-45E4-845A-A62A37D9175A}"/>
    <dgm:cxn modelId="{F81E2156-7933-44D0-B047-25040964B8C0}" srcId="{FF57DD62-968E-4088-B1B6-67BDD8E620E8}" destId="{D61B2902-4731-428C-9EF9-58FEE83D5F83}" srcOrd="1" destOrd="0" parTransId="{C4D67E9C-A58D-4E0E-8D8B-1C3287071565}" sibTransId="{16FBAA1A-680B-421E-B15A-BBE18004654E}"/>
    <dgm:cxn modelId="{35667559-A437-4A9A-94E5-41CC03D67032}" type="presOf" srcId="{D61B2902-4731-428C-9EF9-58FEE83D5F83}" destId="{517D64EC-C1FB-4B46-83DA-E4FD0DD18ACC}" srcOrd="0" destOrd="0" presId="urn:microsoft.com/office/officeart/2005/8/layout/chevron1"/>
    <dgm:cxn modelId="{CC6A5F80-1B8A-4E0A-881C-50B71BCABBD7}" type="presOf" srcId="{78ECA9C0-6E84-440F-AB2A-26035732B902}" destId="{0B6F8709-20F2-4EE3-9748-4D7FD9E4DF4A}" srcOrd="0" destOrd="0" presId="urn:microsoft.com/office/officeart/2005/8/layout/chevron1"/>
    <dgm:cxn modelId="{88D66E62-361D-4A99-987F-6FAB057C24C6}" type="presParOf" srcId="{CF68FAEE-4C1B-4E2C-9034-02F344E5CF59}" destId="{E6F8D4B9-B749-480A-95FC-054F045E8AF0}" srcOrd="0" destOrd="0" presId="urn:microsoft.com/office/officeart/2005/8/layout/chevron1"/>
    <dgm:cxn modelId="{02C69D06-00E7-4682-B972-8788A711C097}" type="presParOf" srcId="{CF68FAEE-4C1B-4E2C-9034-02F344E5CF59}" destId="{873443EB-195D-4230-8AAE-444907CB7778}" srcOrd="1" destOrd="0" presId="urn:microsoft.com/office/officeart/2005/8/layout/chevron1"/>
    <dgm:cxn modelId="{05629A77-3FCB-4113-B2F5-1D36B15FA099}" type="presParOf" srcId="{CF68FAEE-4C1B-4E2C-9034-02F344E5CF59}" destId="{517D64EC-C1FB-4B46-83DA-E4FD0DD18ACC}" srcOrd="2" destOrd="0" presId="urn:microsoft.com/office/officeart/2005/8/layout/chevron1"/>
    <dgm:cxn modelId="{F03C6187-1520-45D5-8A0B-BA68B95AA43A}" type="presParOf" srcId="{CF68FAEE-4C1B-4E2C-9034-02F344E5CF59}" destId="{1E4B6927-C980-4475-9E6F-F4151489FCED}" srcOrd="3" destOrd="0" presId="urn:microsoft.com/office/officeart/2005/8/layout/chevron1"/>
    <dgm:cxn modelId="{8D51A786-C48C-41A2-BCCD-F139F9942EA3}" type="presParOf" srcId="{CF68FAEE-4C1B-4E2C-9034-02F344E5CF59}" destId="{0B6F8709-20F2-4EE3-9748-4D7FD9E4DF4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22B918-C14F-4B33-BA61-B43B3A30C401}" type="doc">
      <dgm:prSet loTypeId="urn:microsoft.com/office/officeart/2005/8/layout/hChevron3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59DEBBE-D2F7-46B5-9638-1B1E4323F3B0}">
      <dgm:prSet phldrT="[Text]" phldr="0"/>
      <dgm:spPr/>
      <dgm:t>
        <a:bodyPr/>
        <a:lstStyle/>
        <a:p>
          <a:pPr rtl="0"/>
          <a:r>
            <a:rPr lang="en-US" b="1" dirty="0">
              <a:latin typeface="Calibri"/>
              <a:cs typeface="Calibri"/>
            </a:rPr>
            <a:t>Model Inferencing</a:t>
          </a:r>
        </a:p>
      </dgm:t>
    </dgm:pt>
    <dgm:pt modelId="{02510913-4C22-48FE-BFE8-74D145637F17}" type="parTrans" cxnId="{A4D691DA-0D55-4E16-B536-490FC4C174EA}">
      <dgm:prSet/>
      <dgm:spPr/>
      <dgm:t>
        <a:bodyPr/>
        <a:lstStyle/>
        <a:p>
          <a:endParaRPr lang="en-US"/>
        </a:p>
      </dgm:t>
    </dgm:pt>
    <dgm:pt modelId="{A88CB71D-460C-4CA6-86B6-20AA1CABEBA9}" type="sibTrans" cxnId="{A4D691DA-0D55-4E16-B536-490FC4C174EA}">
      <dgm:prSet/>
      <dgm:spPr/>
      <dgm:t>
        <a:bodyPr/>
        <a:lstStyle/>
        <a:p>
          <a:endParaRPr lang="en-US"/>
        </a:p>
      </dgm:t>
    </dgm:pt>
    <dgm:pt modelId="{203F9125-BE05-468F-B48C-618A6E439049}">
      <dgm:prSet phldrT="[Text]" phldr="0"/>
      <dgm:spPr/>
      <dgm:t>
        <a:bodyPr/>
        <a:lstStyle/>
        <a:p>
          <a:pPr algn="l" rtl="0"/>
          <a:r>
            <a:rPr lang="en-US" dirty="0">
              <a:latin typeface="Calibri"/>
              <a:cs typeface="Calibri"/>
            </a:rPr>
            <a:t>Understand the flaws of previous model.</a:t>
          </a:r>
        </a:p>
      </dgm:t>
    </dgm:pt>
    <dgm:pt modelId="{5F6F2606-8336-452B-9277-FC4F840B2EC6}" type="parTrans" cxnId="{3686BCCC-78E9-4526-B855-A6F3C4367C1E}">
      <dgm:prSet/>
      <dgm:spPr/>
      <dgm:t>
        <a:bodyPr/>
        <a:lstStyle/>
        <a:p>
          <a:endParaRPr lang="en-US"/>
        </a:p>
      </dgm:t>
    </dgm:pt>
    <dgm:pt modelId="{99DDB0B9-52D3-43C7-8FB3-669DEC5863EC}" type="sibTrans" cxnId="{3686BCCC-78E9-4526-B855-A6F3C4367C1E}">
      <dgm:prSet/>
      <dgm:spPr/>
      <dgm:t>
        <a:bodyPr/>
        <a:lstStyle/>
        <a:p>
          <a:endParaRPr lang="en-US"/>
        </a:p>
      </dgm:t>
    </dgm:pt>
    <dgm:pt modelId="{0E7B941A-FF5E-4EB6-90D9-0AF765FB9E4E}">
      <dgm:prSet phldrT="[Text]" phldr="0"/>
      <dgm:spPr/>
      <dgm:t>
        <a:bodyPr/>
        <a:lstStyle/>
        <a:p>
          <a:pPr rtl="0"/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Acquisition</a:t>
          </a:r>
        </a:p>
      </dgm:t>
    </dgm:pt>
    <dgm:pt modelId="{55557C8F-0519-4360-AD5B-3A9EAE64DFBB}" type="parTrans" cxnId="{9955B96C-1038-4EF3-AEEF-B6512574C3DF}">
      <dgm:prSet/>
      <dgm:spPr/>
      <dgm:t>
        <a:bodyPr/>
        <a:lstStyle/>
        <a:p>
          <a:endParaRPr lang="en-US"/>
        </a:p>
      </dgm:t>
    </dgm:pt>
    <dgm:pt modelId="{68836EDB-079B-49A8-A808-4AD3F6406EA9}" type="sibTrans" cxnId="{9955B96C-1038-4EF3-AEEF-B6512574C3DF}">
      <dgm:prSet/>
      <dgm:spPr/>
      <dgm:t>
        <a:bodyPr/>
        <a:lstStyle/>
        <a:p>
          <a:endParaRPr lang="en-US"/>
        </a:p>
      </dgm:t>
    </dgm:pt>
    <dgm:pt modelId="{B969E7DA-0F68-4945-8A6B-0D7691173085}">
      <dgm:prSet phldrT="[Text]" phldr="0"/>
      <dgm:spPr/>
      <dgm:t>
        <a:bodyPr/>
        <a:lstStyle/>
        <a:p>
          <a:pPr rtl="0"/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Acquire generated data from servers.</a:t>
          </a:r>
        </a:p>
      </dgm:t>
    </dgm:pt>
    <dgm:pt modelId="{2ECDDF23-586A-44F8-9497-6A7CB1815A8C}" type="parTrans" cxnId="{768A8016-2319-4EF8-98F9-CD56E9BCA802}">
      <dgm:prSet/>
      <dgm:spPr/>
      <dgm:t>
        <a:bodyPr/>
        <a:lstStyle/>
        <a:p>
          <a:endParaRPr lang="en-US"/>
        </a:p>
      </dgm:t>
    </dgm:pt>
    <dgm:pt modelId="{D93AEB9E-0B6B-41FE-8126-02D46A0BDC1B}" type="sibTrans" cxnId="{768A8016-2319-4EF8-98F9-CD56E9BCA802}">
      <dgm:prSet/>
      <dgm:spPr/>
      <dgm:t>
        <a:bodyPr/>
        <a:lstStyle/>
        <a:p>
          <a:endParaRPr lang="en-US"/>
        </a:p>
      </dgm:t>
    </dgm:pt>
    <dgm:pt modelId="{03BAD2E2-5E45-4712-8BDE-A93A729A95D1}">
      <dgm:prSet phldrT="[Text]" phldr="0"/>
      <dgm:spPr/>
      <dgm:t>
        <a:bodyPr/>
        <a:lstStyle/>
        <a:p>
          <a:pPr rtl="0"/>
          <a:r>
            <a:rPr lang="en-US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Cleaning</a:t>
          </a:r>
        </a:p>
      </dgm:t>
    </dgm:pt>
    <dgm:pt modelId="{EA7EF4B2-5306-4768-86C7-44D70EE345AD}" type="parTrans" cxnId="{155915E0-6A2A-452D-9164-189EDDE78786}">
      <dgm:prSet/>
      <dgm:spPr/>
      <dgm:t>
        <a:bodyPr/>
        <a:lstStyle/>
        <a:p>
          <a:endParaRPr lang="en-US"/>
        </a:p>
      </dgm:t>
    </dgm:pt>
    <dgm:pt modelId="{A9E5840B-668B-4DB8-86DD-3394B04E587E}" type="sibTrans" cxnId="{155915E0-6A2A-452D-9164-189EDDE78786}">
      <dgm:prSet/>
      <dgm:spPr/>
      <dgm:t>
        <a:bodyPr/>
        <a:lstStyle/>
        <a:p>
          <a:endParaRPr lang="en-US"/>
        </a:p>
      </dgm:t>
    </dgm:pt>
    <dgm:pt modelId="{D4589DE4-5173-4620-85C0-238D65DC84FE}">
      <dgm:prSet phldr="0"/>
      <dgm:spPr/>
      <dgm:t>
        <a:bodyPr/>
        <a:lstStyle/>
        <a:p>
          <a:pPr rtl="0"/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Clean and segregate data as per requirements.</a:t>
          </a:r>
        </a:p>
      </dgm:t>
    </dgm:pt>
    <dgm:pt modelId="{AAD05110-5F33-4A5D-97E5-3456B2FF3CAF}" type="parTrans" cxnId="{98772C81-64A7-4B14-89E7-9A7B1EEC3318}">
      <dgm:prSet/>
      <dgm:spPr/>
      <dgm:t>
        <a:bodyPr/>
        <a:lstStyle/>
        <a:p>
          <a:endParaRPr lang="en-IN"/>
        </a:p>
      </dgm:t>
    </dgm:pt>
    <dgm:pt modelId="{868D14C4-5ADF-4D12-844D-6E4F021DF6DA}" type="sibTrans" cxnId="{98772C81-64A7-4B14-89E7-9A7B1EEC3318}">
      <dgm:prSet/>
      <dgm:spPr/>
      <dgm:t>
        <a:bodyPr/>
        <a:lstStyle/>
        <a:p>
          <a:endParaRPr lang="en-IN"/>
        </a:p>
      </dgm:t>
    </dgm:pt>
    <dgm:pt modelId="{29F2E87F-6EE7-483F-8E87-3646103B50EF}">
      <dgm:prSet phldr="0"/>
      <dgm:spPr/>
      <dgm:t>
        <a:bodyPr/>
        <a:lstStyle/>
        <a:p>
          <a:pPr rtl="0"/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Manually verify data</a:t>
          </a:r>
        </a:p>
      </dgm:t>
    </dgm:pt>
    <dgm:pt modelId="{7F235D7A-D62A-437C-967F-A47BAF39120D}" type="parTrans" cxnId="{9916B3DD-90A4-45C7-9BEA-B73A85DE9B14}">
      <dgm:prSet/>
      <dgm:spPr/>
      <dgm:t>
        <a:bodyPr/>
        <a:lstStyle/>
        <a:p>
          <a:endParaRPr lang="en-IN"/>
        </a:p>
      </dgm:t>
    </dgm:pt>
    <dgm:pt modelId="{50DEC137-A5AF-4A07-902D-048D50278B2F}" type="sibTrans" cxnId="{9916B3DD-90A4-45C7-9BEA-B73A85DE9B14}">
      <dgm:prSet/>
      <dgm:spPr/>
      <dgm:t>
        <a:bodyPr/>
        <a:lstStyle/>
        <a:p>
          <a:endParaRPr lang="en-IN"/>
        </a:p>
      </dgm:t>
    </dgm:pt>
    <dgm:pt modelId="{1FAAA682-7C09-467E-A3D6-8F5E78B855C3}">
      <dgm:prSet phldr="0"/>
      <dgm:spPr/>
      <dgm:t>
        <a:bodyPr/>
        <a:lstStyle/>
        <a:p>
          <a:pPr rtl="0"/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Model Finetuning</a:t>
          </a:r>
        </a:p>
      </dgm:t>
    </dgm:pt>
    <dgm:pt modelId="{FD30C167-4EF5-4EF8-B7AD-AAB763257125}" type="parTrans" cxnId="{12C58C8F-F645-43F2-A60D-3AB036356780}">
      <dgm:prSet/>
      <dgm:spPr/>
      <dgm:t>
        <a:bodyPr/>
        <a:lstStyle/>
        <a:p>
          <a:endParaRPr lang="en-IN"/>
        </a:p>
      </dgm:t>
    </dgm:pt>
    <dgm:pt modelId="{58231992-E749-49C8-AA03-A097030276FB}" type="sibTrans" cxnId="{12C58C8F-F645-43F2-A60D-3AB036356780}">
      <dgm:prSet/>
      <dgm:spPr/>
      <dgm:t>
        <a:bodyPr/>
        <a:lstStyle/>
        <a:p>
          <a:endParaRPr lang="en-US"/>
        </a:p>
      </dgm:t>
    </dgm:pt>
    <dgm:pt modelId="{F26F062E-C25E-49CE-8477-3A704C1F8584}">
      <dgm:prSet phldr="0"/>
      <dgm:spPr/>
      <dgm:t>
        <a:bodyPr/>
        <a:lstStyle/>
        <a:p>
          <a:pPr rtl="0"/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Set parameters for the model</a:t>
          </a:r>
        </a:p>
      </dgm:t>
    </dgm:pt>
    <dgm:pt modelId="{FBD0E02D-F368-42E8-BF55-2B2B38FD9C48}" type="parTrans" cxnId="{51F85C9E-B013-43CD-B647-E51598B96CEE}">
      <dgm:prSet/>
      <dgm:spPr/>
      <dgm:t>
        <a:bodyPr/>
        <a:lstStyle/>
        <a:p>
          <a:endParaRPr lang="en-IN"/>
        </a:p>
      </dgm:t>
    </dgm:pt>
    <dgm:pt modelId="{1F46CAFA-3ED5-4D32-9575-3FDDCE85B9EC}" type="sibTrans" cxnId="{51F85C9E-B013-43CD-B647-E51598B96CEE}">
      <dgm:prSet/>
      <dgm:spPr/>
      <dgm:t>
        <a:bodyPr/>
        <a:lstStyle/>
        <a:p>
          <a:endParaRPr lang="en-IN"/>
        </a:p>
      </dgm:t>
    </dgm:pt>
    <dgm:pt modelId="{E07544D0-8553-4001-B8F5-DEE5FC04FD54}">
      <dgm:prSet phldr="0"/>
      <dgm:spPr/>
      <dgm:t>
        <a:bodyPr/>
        <a:lstStyle/>
        <a:p>
          <a:pPr rtl="0"/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Train model</a:t>
          </a:r>
        </a:p>
      </dgm:t>
    </dgm:pt>
    <dgm:pt modelId="{A3FCA40F-12FB-43D8-9AAB-07AE3D250C18}" type="parTrans" cxnId="{8CD5DF4D-73E0-4CF1-A528-25E31823C018}">
      <dgm:prSet/>
      <dgm:spPr/>
      <dgm:t>
        <a:bodyPr/>
        <a:lstStyle/>
        <a:p>
          <a:endParaRPr lang="en-IN"/>
        </a:p>
      </dgm:t>
    </dgm:pt>
    <dgm:pt modelId="{CB001294-C472-4DC0-9EA3-684D940FB5E6}" type="sibTrans" cxnId="{8CD5DF4D-73E0-4CF1-A528-25E31823C018}">
      <dgm:prSet/>
      <dgm:spPr/>
      <dgm:t>
        <a:bodyPr/>
        <a:lstStyle/>
        <a:p>
          <a:endParaRPr lang="en-IN"/>
        </a:p>
      </dgm:t>
    </dgm:pt>
    <dgm:pt modelId="{36C56BCF-AEBC-4CF8-A009-9188CA78C279}">
      <dgm:prSet phldr="0"/>
      <dgm:spPr/>
      <dgm:t>
        <a:bodyPr/>
        <a:lstStyle/>
        <a:p>
          <a:pPr rtl="0"/>
          <a:r>
            <a:rPr lang="en-US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Model Evaluation</a:t>
          </a:r>
        </a:p>
      </dgm:t>
    </dgm:pt>
    <dgm:pt modelId="{9F9E360C-7B51-4B59-8F19-1D1637AC8BA7}" type="parTrans" cxnId="{FD85D987-7EA1-49AF-A7A0-A676EB55ADF7}">
      <dgm:prSet/>
      <dgm:spPr/>
      <dgm:t>
        <a:bodyPr/>
        <a:lstStyle/>
        <a:p>
          <a:endParaRPr lang="en-IN"/>
        </a:p>
      </dgm:t>
    </dgm:pt>
    <dgm:pt modelId="{92E562D9-9C24-47C9-85DE-29B3F91588D1}" type="sibTrans" cxnId="{FD85D987-7EA1-49AF-A7A0-A676EB55ADF7}">
      <dgm:prSet/>
      <dgm:spPr/>
      <dgm:t>
        <a:bodyPr/>
        <a:lstStyle/>
        <a:p>
          <a:endParaRPr lang="en-IN"/>
        </a:p>
      </dgm:t>
    </dgm:pt>
    <dgm:pt modelId="{0E2E36B1-C15A-44C6-A585-FD23143EAC2C}">
      <dgm:prSet phldr="0"/>
      <dgm:spPr/>
      <dgm:t>
        <a:bodyPr/>
        <a:lstStyle/>
        <a:p>
          <a:pPr algn="l"/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Metrics : F1 score, Precision, Recall</a:t>
          </a:r>
        </a:p>
      </dgm:t>
    </dgm:pt>
    <dgm:pt modelId="{794D4069-3E4D-4C2F-B9C4-DC20BBAA6DD7}" type="parTrans" cxnId="{3F5EF6B4-DDE7-47EE-B96E-1932924ABBC3}">
      <dgm:prSet/>
      <dgm:spPr/>
      <dgm:t>
        <a:bodyPr/>
        <a:lstStyle/>
        <a:p>
          <a:endParaRPr lang="en-IN"/>
        </a:p>
      </dgm:t>
    </dgm:pt>
    <dgm:pt modelId="{013D36EB-AFDB-48EE-9E07-08E843B239C2}" type="sibTrans" cxnId="{3F5EF6B4-DDE7-47EE-B96E-1932924ABBC3}">
      <dgm:prSet/>
      <dgm:spPr/>
      <dgm:t>
        <a:bodyPr/>
        <a:lstStyle/>
        <a:p>
          <a:endParaRPr lang="en-IN"/>
        </a:p>
      </dgm:t>
    </dgm:pt>
    <dgm:pt modelId="{3EA000A2-E767-4E11-AF99-C3AF8A87A5A4}">
      <dgm:prSet phldr="0"/>
      <dgm:spPr/>
      <dgm:t>
        <a:bodyPr/>
        <a:lstStyle/>
        <a:p>
          <a:pPr algn="l" rtl="0"/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Create test dataset</a:t>
          </a:r>
        </a:p>
      </dgm:t>
    </dgm:pt>
    <dgm:pt modelId="{7EC839B8-80C8-458C-93FD-4A0885516969}" type="parTrans" cxnId="{46AD52D7-1D16-47A2-95D8-640BEE625A37}">
      <dgm:prSet/>
      <dgm:spPr/>
      <dgm:t>
        <a:bodyPr/>
        <a:lstStyle/>
        <a:p>
          <a:endParaRPr lang="en-IN"/>
        </a:p>
      </dgm:t>
    </dgm:pt>
    <dgm:pt modelId="{60F2D7C8-5E34-4823-8567-5E4C372D6EF5}" type="sibTrans" cxnId="{46AD52D7-1D16-47A2-95D8-640BEE625A37}">
      <dgm:prSet/>
      <dgm:spPr/>
      <dgm:t>
        <a:bodyPr/>
        <a:lstStyle/>
        <a:p>
          <a:endParaRPr lang="en-IN"/>
        </a:p>
      </dgm:t>
    </dgm:pt>
    <dgm:pt modelId="{ACF05B79-A932-40A2-A1ED-55E49B3B3EA6}">
      <dgm:prSet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Identify features to be fine tuned.</a:t>
          </a:r>
        </a:p>
      </dgm:t>
    </dgm:pt>
    <dgm:pt modelId="{2C92116E-7B96-4FCB-A272-D40C7269A268}" type="parTrans" cxnId="{8350EC67-EB8D-4423-AFDD-A01D5A9A4F5B}">
      <dgm:prSet/>
      <dgm:spPr/>
      <dgm:t>
        <a:bodyPr/>
        <a:lstStyle/>
        <a:p>
          <a:endParaRPr lang="en-IN"/>
        </a:p>
      </dgm:t>
    </dgm:pt>
    <dgm:pt modelId="{713960DE-51BC-4C2F-ABD4-A4F2DFF3D7AB}" type="sibTrans" cxnId="{8350EC67-EB8D-4423-AFDD-A01D5A9A4F5B}">
      <dgm:prSet/>
      <dgm:spPr/>
      <dgm:t>
        <a:bodyPr/>
        <a:lstStyle/>
        <a:p>
          <a:endParaRPr lang="en-IN"/>
        </a:p>
      </dgm:t>
    </dgm:pt>
    <dgm:pt modelId="{96C57771-D09B-8A4C-A5CA-696EFDFB8B60}">
      <dgm:prSet phldr="0"/>
      <dgm:spPr/>
      <dgm:t>
        <a:bodyPr/>
        <a:lstStyle/>
        <a:p>
          <a:pPr rtl="0"/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Annotate Data using scripts</a:t>
          </a:r>
        </a:p>
      </dgm:t>
    </dgm:pt>
    <dgm:pt modelId="{7D3F31A5-3364-7645-B0A5-7708FBBEFF65}" type="parTrans" cxnId="{03C92F34-42EE-DC47-BA2F-B333F5FE5292}">
      <dgm:prSet/>
      <dgm:spPr/>
      <dgm:t>
        <a:bodyPr/>
        <a:lstStyle/>
        <a:p>
          <a:endParaRPr lang="en-IN"/>
        </a:p>
      </dgm:t>
    </dgm:pt>
    <dgm:pt modelId="{89AD97EB-A272-4142-88D3-4589B076248E}" type="sibTrans" cxnId="{03C92F34-42EE-DC47-BA2F-B333F5FE5292}">
      <dgm:prSet/>
      <dgm:spPr/>
      <dgm:t>
        <a:bodyPr/>
        <a:lstStyle/>
        <a:p>
          <a:endParaRPr lang="en-IN"/>
        </a:p>
      </dgm:t>
    </dgm:pt>
    <dgm:pt modelId="{3C7DD24C-E9EF-4701-8AC2-1BFB787B68DF}" type="pres">
      <dgm:prSet presAssocID="{C022B918-C14F-4B33-BA61-B43B3A30C401}" presName="Name0" presStyleCnt="0">
        <dgm:presLayoutVars>
          <dgm:dir/>
          <dgm:resizeHandles val="exact"/>
        </dgm:presLayoutVars>
      </dgm:prSet>
      <dgm:spPr/>
    </dgm:pt>
    <dgm:pt modelId="{E6F4296E-7B39-4EEF-BF90-F456AB86D73C}" type="pres">
      <dgm:prSet presAssocID="{D59DEBBE-D2F7-46B5-9638-1B1E4323F3B0}" presName="parAndChTx" presStyleLbl="node1" presStyleIdx="0" presStyleCnt="5">
        <dgm:presLayoutVars>
          <dgm:bulletEnabled val="1"/>
        </dgm:presLayoutVars>
      </dgm:prSet>
      <dgm:spPr/>
    </dgm:pt>
    <dgm:pt modelId="{3967958F-96DD-4C21-AB62-0CE188B8B8B9}" type="pres">
      <dgm:prSet presAssocID="{A88CB71D-460C-4CA6-86B6-20AA1CABEBA9}" presName="parAndChSpace" presStyleCnt="0"/>
      <dgm:spPr/>
    </dgm:pt>
    <dgm:pt modelId="{A4B2938D-40A1-4A27-8A89-63C993969245}" type="pres">
      <dgm:prSet presAssocID="{0E7B941A-FF5E-4EB6-90D9-0AF765FB9E4E}" presName="parAndChTx" presStyleLbl="node1" presStyleIdx="1" presStyleCnt="5">
        <dgm:presLayoutVars>
          <dgm:bulletEnabled val="1"/>
        </dgm:presLayoutVars>
      </dgm:prSet>
      <dgm:spPr/>
    </dgm:pt>
    <dgm:pt modelId="{AE93EAC2-0089-4A7D-A3F5-B545E3CB5D8D}" type="pres">
      <dgm:prSet presAssocID="{68836EDB-079B-49A8-A808-4AD3F6406EA9}" presName="parAndChSpace" presStyleCnt="0"/>
      <dgm:spPr/>
    </dgm:pt>
    <dgm:pt modelId="{29026499-B116-4262-8BFA-6229FEEB419B}" type="pres">
      <dgm:prSet presAssocID="{03BAD2E2-5E45-4712-8BDE-A93A729A95D1}" presName="parAndChTx" presStyleLbl="node1" presStyleIdx="2" presStyleCnt="5">
        <dgm:presLayoutVars>
          <dgm:bulletEnabled val="1"/>
        </dgm:presLayoutVars>
      </dgm:prSet>
      <dgm:spPr/>
    </dgm:pt>
    <dgm:pt modelId="{F51242D1-3707-4182-8162-85460F967747}" type="pres">
      <dgm:prSet presAssocID="{A9E5840B-668B-4DB8-86DD-3394B04E587E}" presName="parAndChSpace" presStyleCnt="0"/>
      <dgm:spPr/>
    </dgm:pt>
    <dgm:pt modelId="{1AA5AD2F-CC67-4D04-9622-A85B42C3DA90}" type="pres">
      <dgm:prSet presAssocID="{1FAAA682-7C09-467E-A3D6-8F5E78B855C3}" presName="parAndChTx" presStyleLbl="node1" presStyleIdx="3" presStyleCnt="5">
        <dgm:presLayoutVars>
          <dgm:bulletEnabled val="1"/>
        </dgm:presLayoutVars>
      </dgm:prSet>
      <dgm:spPr/>
    </dgm:pt>
    <dgm:pt modelId="{FFF9D60D-12B5-4FEA-B8A5-001CA70D6EC4}" type="pres">
      <dgm:prSet presAssocID="{58231992-E749-49C8-AA03-A097030276FB}" presName="parAndChSpace" presStyleCnt="0"/>
      <dgm:spPr/>
    </dgm:pt>
    <dgm:pt modelId="{784569B0-EBA7-4826-8A19-BAC8D7904CB9}" type="pres">
      <dgm:prSet presAssocID="{36C56BCF-AEBC-4CF8-A009-9188CA78C279}" presName="parAndChTx" presStyleLbl="node1" presStyleIdx="4" presStyleCnt="5">
        <dgm:presLayoutVars>
          <dgm:bulletEnabled val="1"/>
        </dgm:presLayoutVars>
      </dgm:prSet>
      <dgm:spPr/>
    </dgm:pt>
  </dgm:ptLst>
  <dgm:cxnLst>
    <dgm:cxn modelId="{E9FC910F-5591-4097-8367-A8AB0C6B8667}" type="presOf" srcId="{36C56BCF-AEBC-4CF8-A009-9188CA78C279}" destId="{784569B0-EBA7-4826-8A19-BAC8D7904CB9}" srcOrd="0" destOrd="0" presId="urn:microsoft.com/office/officeart/2005/8/layout/hChevron3"/>
    <dgm:cxn modelId="{768A8016-2319-4EF8-98F9-CD56E9BCA802}" srcId="{0E7B941A-FF5E-4EB6-90D9-0AF765FB9E4E}" destId="{B969E7DA-0F68-4945-8A6B-0D7691173085}" srcOrd="0" destOrd="0" parTransId="{2ECDDF23-586A-44F8-9497-6A7CB1815A8C}" sibTransId="{D93AEB9E-0B6B-41FE-8126-02D46A0BDC1B}"/>
    <dgm:cxn modelId="{44CA2820-60CE-427A-B498-300D97B05C59}" type="presOf" srcId="{3EA000A2-E767-4E11-AF99-C3AF8A87A5A4}" destId="{784569B0-EBA7-4826-8A19-BAC8D7904CB9}" srcOrd="0" destOrd="1" presId="urn:microsoft.com/office/officeart/2005/8/layout/hChevron3"/>
    <dgm:cxn modelId="{C7EA9E33-9194-4CBD-A00E-E96DBCF06457}" type="presOf" srcId="{1FAAA682-7C09-467E-A3D6-8F5E78B855C3}" destId="{1AA5AD2F-CC67-4D04-9622-A85B42C3DA90}" srcOrd="0" destOrd="0" presId="urn:microsoft.com/office/officeart/2005/8/layout/hChevron3"/>
    <dgm:cxn modelId="{03C92F34-42EE-DC47-BA2F-B333F5FE5292}" srcId="{03BAD2E2-5E45-4712-8BDE-A93A729A95D1}" destId="{96C57771-D09B-8A4C-A5CA-696EFDFB8B60}" srcOrd="1" destOrd="0" parTransId="{7D3F31A5-3364-7645-B0A5-7708FBBEFF65}" sibTransId="{89AD97EB-A272-4142-88D3-4589B076248E}"/>
    <dgm:cxn modelId="{5383DD3B-C496-40F7-80B3-26B59DB34940}" type="presOf" srcId="{E07544D0-8553-4001-B8F5-DEE5FC04FD54}" destId="{1AA5AD2F-CC67-4D04-9622-A85B42C3DA90}" srcOrd="0" destOrd="2" presId="urn:microsoft.com/office/officeart/2005/8/layout/hChevron3"/>
    <dgm:cxn modelId="{A113E55C-AD6D-4D2A-9A12-D3518B60A967}" type="presOf" srcId="{29F2E87F-6EE7-483F-8E87-3646103B50EF}" destId="{29026499-B116-4262-8BFA-6229FEEB419B}" srcOrd="0" destOrd="3" presId="urn:microsoft.com/office/officeart/2005/8/layout/hChevron3"/>
    <dgm:cxn modelId="{9C0F0044-1647-45DF-8AC1-67C616F0AB16}" type="presOf" srcId="{0E7B941A-FF5E-4EB6-90D9-0AF765FB9E4E}" destId="{A4B2938D-40A1-4A27-8A89-63C993969245}" srcOrd="0" destOrd="0" presId="urn:microsoft.com/office/officeart/2005/8/layout/hChevron3"/>
    <dgm:cxn modelId="{8350EC67-EB8D-4423-AFDD-A01D5A9A4F5B}" srcId="{D59DEBBE-D2F7-46B5-9638-1B1E4323F3B0}" destId="{ACF05B79-A932-40A2-A1ED-55E49B3B3EA6}" srcOrd="1" destOrd="0" parTransId="{2C92116E-7B96-4FCB-A272-D40C7269A268}" sibTransId="{713960DE-51BC-4C2F-ABD4-A4F2DFF3D7AB}"/>
    <dgm:cxn modelId="{090CF148-243B-4B45-A5CB-63F4EDD49B31}" type="presOf" srcId="{D59DEBBE-D2F7-46B5-9638-1B1E4323F3B0}" destId="{E6F4296E-7B39-4EEF-BF90-F456AB86D73C}" srcOrd="0" destOrd="0" presId="urn:microsoft.com/office/officeart/2005/8/layout/hChevron3"/>
    <dgm:cxn modelId="{9955B96C-1038-4EF3-AEEF-B6512574C3DF}" srcId="{C022B918-C14F-4B33-BA61-B43B3A30C401}" destId="{0E7B941A-FF5E-4EB6-90D9-0AF765FB9E4E}" srcOrd="1" destOrd="0" parTransId="{55557C8F-0519-4360-AD5B-3A9EAE64DFBB}" sibTransId="{68836EDB-079B-49A8-A808-4AD3F6406EA9}"/>
    <dgm:cxn modelId="{8CD5DF4D-73E0-4CF1-A528-25E31823C018}" srcId="{1FAAA682-7C09-467E-A3D6-8F5E78B855C3}" destId="{E07544D0-8553-4001-B8F5-DEE5FC04FD54}" srcOrd="1" destOrd="0" parTransId="{A3FCA40F-12FB-43D8-9AAB-07AE3D250C18}" sibTransId="{CB001294-C472-4DC0-9EA3-684D940FB5E6}"/>
    <dgm:cxn modelId="{7DDF0971-BD9D-4D15-A1E9-3CBD27B563D4}" type="presOf" srcId="{F26F062E-C25E-49CE-8477-3A704C1F8584}" destId="{1AA5AD2F-CC67-4D04-9622-A85B42C3DA90}" srcOrd="0" destOrd="1" presId="urn:microsoft.com/office/officeart/2005/8/layout/hChevron3"/>
    <dgm:cxn modelId="{98772C81-64A7-4B14-89E7-9A7B1EEC3318}" srcId="{03BAD2E2-5E45-4712-8BDE-A93A729A95D1}" destId="{D4589DE4-5173-4620-85C0-238D65DC84FE}" srcOrd="0" destOrd="0" parTransId="{AAD05110-5F33-4A5D-97E5-3456B2FF3CAF}" sibTransId="{868D14C4-5ADF-4D12-844D-6E4F021DF6DA}"/>
    <dgm:cxn modelId="{FD85D987-7EA1-49AF-A7A0-A676EB55ADF7}" srcId="{C022B918-C14F-4B33-BA61-B43B3A30C401}" destId="{36C56BCF-AEBC-4CF8-A009-9188CA78C279}" srcOrd="4" destOrd="0" parTransId="{9F9E360C-7B51-4B59-8F19-1D1637AC8BA7}" sibTransId="{92E562D9-9C24-47C9-85DE-29B3F91588D1}"/>
    <dgm:cxn modelId="{40D46288-1CD7-47AF-A4C5-7C00FC2ED46F}" type="presOf" srcId="{ACF05B79-A932-40A2-A1ED-55E49B3B3EA6}" destId="{E6F4296E-7B39-4EEF-BF90-F456AB86D73C}" srcOrd="0" destOrd="2" presId="urn:microsoft.com/office/officeart/2005/8/layout/hChevron3"/>
    <dgm:cxn modelId="{12C58C8F-F645-43F2-A60D-3AB036356780}" srcId="{C022B918-C14F-4B33-BA61-B43B3A30C401}" destId="{1FAAA682-7C09-467E-A3D6-8F5E78B855C3}" srcOrd="3" destOrd="0" parTransId="{FD30C167-4EF5-4EF8-B7AD-AAB763257125}" sibTransId="{58231992-E749-49C8-AA03-A097030276FB}"/>
    <dgm:cxn modelId="{FE3BFC9A-003B-47C7-B2E2-E36F7BBFB093}" type="presOf" srcId="{D4589DE4-5173-4620-85C0-238D65DC84FE}" destId="{29026499-B116-4262-8BFA-6229FEEB419B}" srcOrd="0" destOrd="1" presId="urn:microsoft.com/office/officeart/2005/8/layout/hChevron3"/>
    <dgm:cxn modelId="{51F85C9E-B013-43CD-B647-E51598B96CEE}" srcId="{1FAAA682-7C09-467E-A3D6-8F5E78B855C3}" destId="{F26F062E-C25E-49CE-8477-3A704C1F8584}" srcOrd="0" destOrd="0" parTransId="{FBD0E02D-F368-42E8-BF55-2B2B38FD9C48}" sibTransId="{1F46CAFA-3ED5-4D32-9575-3FDDCE85B9EC}"/>
    <dgm:cxn modelId="{E54969A9-E57B-4EB8-8CDE-C21599EB1D1E}" type="presOf" srcId="{96C57771-D09B-8A4C-A5CA-696EFDFB8B60}" destId="{29026499-B116-4262-8BFA-6229FEEB419B}" srcOrd="0" destOrd="2" presId="urn:microsoft.com/office/officeart/2005/8/layout/hChevron3"/>
    <dgm:cxn modelId="{3F5EF6B4-DDE7-47EE-B96E-1932924ABBC3}" srcId="{36C56BCF-AEBC-4CF8-A009-9188CA78C279}" destId="{0E2E36B1-C15A-44C6-A585-FD23143EAC2C}" srcOrd="1" destOrd="0" parTransId="{794D4069-3E4D-4C2F-B9C4-DC20BBAA6DD7}" sibTransId="{013D36EB-AFDB-48EE-9E07-08E843B239C2}"/>
    <dgm:cxn modelId="{6E75B3BA-88E9-41D9-BF0D-0DA0B5ECD58E}" type="presOf" srcId="{B969E7DA-0F68-4945-8A6B-0D7691173085}" destId="{A4B2938D-40A1-4A27-8A89-63C993969245}" srcOrd="0" destOrd="1" presId="urn:microsoft.com/office/officeart/2005/8/layout/hChevron3"/>
    <dgm:cxn modelId="{3686BCCC-78E9-4526-B855-A6F3C4367C1E}" srcId="{D59DEBBE-D2F7-46B5-9638-1B1E4323F3B0}" destId="{203F9125-BE05-468F-B48C-618A6E439049}" srcOrd="0" destOrd="0" parTransId="{5F6F2606-8336-452B-9277-FC4F840B2EC6}" sibTransId="{99DDB0B9-52D3-43C7-8FB3-669DEC5863EC}"/>
    <dgm:cxn modelId="{C5CC7DCF-3A1A-40F4-8F97-1A3720236D21}" type="presOf" srcId="{203F9125-BE05-468F-B48C-618A6E439049}" destId="{E6F4296E-7B39-4EEF-BF90-F456AB86D73C}" srcOrd="0" destOrd="1" presId="urn:microsoft.com/office/officeart/2005/8/layout/hChevron3"/>
    <dgm:cxn modelId="{1C4A4FD0-A204-463A-B90A-95EAFF6731E6}" type="presOf" srcId="{C022B918-C14F-4B33-BA61-B43B3A30C401}" destId="{3C7DD24C-E9EF-4701-8AC2-1BFB787B68DF}" srcOrd="0" destOrd="0" presId="urn:microsoft.com/office/officeart/2005/8/layout/hChevron3"/>
    <dgm:cxn modelId="{8ECFA7D3-14E1-48D8-9F61-1CAEB7578589}" type="presOf" srcId="{03BAD2E2-5E45-4712-8BDE-A93A729A95D1}" destId="{29026499-B116-4262-8BFA-6229FEEB419B}" srcOrd="0" destOrd="0" presId="urn:microsoft.com/office/officeart/2005/8/layout/hChevron3"/>
    <dgm:cxn modelId="{46AD52D7-1D16-47A2-95D8-640BEE625A37}" srcId="{36C56BCF-AEBC-4CF8-A009-9188CA78C279}" destId="{3EA000A2-E767-4E11-AF99-C3AF8A87A5A4}" srcOrd="0" destOrd="0" parTransId="{7EC839B8-80C8-458C-93FD-4A0885516969}" sibTransId="{60F2D7C8-5E34-4823-8567-5E4C372D6EF5}"/>
    <dgm:cxn modelId="{A4D691DA-0D55-4E16-B536-490FC4C174EA}" srcId="{C022B918-C14F-4B33-BA61-B43B3A30C401}" destId="{D59DEBBE-D2F7-46B5-9638-1B1E4323F3B0}" srcOrd="0" destOrd="0" parTransId="{02510913-4C22-48FE-BFE8-74D145637F17}" sibTransId="{A88CB71D-460C-4CA6-86B6-20AA1CABEBA9}"/>
    <dgm:cxn modelId="{9916B3DD-90A4-45C7-9BEA-B73A85DE9B14}" srcId="{03BAD2E2-5E45-4712-8BDE-A93A729A95D1}" destId="{29F2E87F-6EE7-483F-8E87-3646103B50EF}" srcOrd="2" destOrd="0" parTransId="{7F235D7A-D62A-437C-967F-A47BAF39120D}" sibTransId="{50DEC137-A5AF-4A07-902D-048D50278B2F}"/>
    <dgm:cxn modelId="{155915E0-6A2A-452D-9164-189EDDE78786}" srcId="{C022B918-C14F-4B33-BA61-B43B3A30C401}" destId="{03BAD2E2-5E45-4712-8BDE-A93A729A95D1}" srcOrd="2" destOrd="0" parTransId="{EA7EF4B2-5306-4768-86C7-44D70EE345AD}" sibTransId="{A9E5840B-668B-4DB8-86DD-3394B04E587E}"/>
    <dgm:cxn modelId="{98BFA2E8-3F6D-4AE4-9D7D-53359A4CF91E}" type="presOf" srcId="{0E2E36B1-C15A-44C6-A585-FD23143EAC2C}" destId="{784569B0-EBA7-4826-8A19-BAC8D7904CB9}" srcOrd="0" destOrd="2" presId="urn:microsoft.com/office/officeart/2005/8/layout/hChevron3"/>
    <dgm:cxn modelId="{9A58EF1A-50F8-4E89-A553-8700B6950C0F}" type="presParOf" srcId="{3C7DD24C-E9EF-4701-8AC2-1BFB787B68DF}" destId="{E6F4296E-7B39-4EEF-BF90-F456AB86D73C}" srcOrd="0" destOrd="0" presId="urn:microsoft.com/office/officeart/2005/8/layout/hChevron3"/>
    <dgm:cxn modelId="{23B90070-1C48-4AA4-BC0D-3C6BC9839F11}" type="presParOf" srcId="{3C7DD24C-E9EF-4701-8AC2-1BFB787B68DF}" destId="{3967958F-96DD-4C21-AB62-0CE188B8B8B9}" srcOrd="1" destOrd="0" presId="urn:microsoft.com/office/officeart/2005/8/layout/hChevron3"/>
    <dgm:cxn modelId="{6A0AA88C-F6DE-4021-B4C6-15BDF178D259}" type="presParOf" srcId="{3C7DD24C-E9EF-4701-8AC2-1BFB787B68DF}" destId="{A4B2938D-40A1-4A27-8A89-63C993969245}" srcOrd="2" destOrd="0" presId="urn:microsoft.com/office/officeart/2005/8/layout/hChevron3"/>
    <dgm:cxn modelId="{49726C7A-58CD-46A4-A15A-B75D6F550921}" type="presParOf" srcId="{3C7DD24C-E9EF-4701-8AC2-1BFB787B68DF}" destId="{AE93EAC2-0089-4A7D-A3F5-B545E3CB5D8D}" srcOrd="3" destOrd="0" presId="urn:microsoft.com/office/officeart/2005/8/layout/hChevron3"/>
    <dgm:cxn modelId="{3A3D56E3-5EAC-49FD-8B0B-C02C8B1F5169}" type="presParOf" srcId="{3C7DD24C-E9EF-4701-8AC2-1BFB787B68DF}" destId="{29026499-B116-4262-8BFA-6229FEEB419B}" srcOrd="4" destOrd="0" presId="urn:microsoft.com/office/officeart/2005/8/layout/hChevron3"/>
    <dgm:cxn modelId="{6AE2EEC5-5E0D-4C60-9E58-D4CB1AF83D46}" type="presParOf" srcId="{3C7DD24C-E9EF-4701-8AC2-1BFB787B68DF}" destId="{F51242D1-3707-4182-8162-85460F967747}" srcOrd="5" destOrd="0" presId="urn:microsoft.com/office/officeart/2005/8/layout/hChevron3"/>
    <dgm:cxn modelId="{55B1062F-D0F1-46AB-92AA-C0D0C7FC0817}" type="presParOf" srcId="{3C7DD24C-E9EF-4701-8AC2-1BFB787B68DF}" destId="{1AA5AD2F-CC67-4D04-9622-A85B42C3DA90}" srcOrd="6" destOrd="0" presId="urn:microsoft.com/office/officeart/2005/8/layout/hChevron3"/>
    <dgm:cxn modelId="{AE687077-B79E-4A47-9FF3-064DBDD5799F}" type="presParOf" srcId="{3C7DD24C-E9EF-4701-8AC2-1BFB787B68DF}" destId="{FFF9D60D-12B5-4FEA-B8A5-001CA70D6EC4}" srcOrd="7" destOrd="0" presId="urn:microsoft.com/office/officeart/2005/8/layout/hChevron3"/>
    <dgm:cxn modelId="{95F29239-9F18-44F1-A7B8-89354B06259B}" type="presParOf" srcId="{3C7DD24C-E9EF-4701-8AC2-1BFB787B68DF}" destId="{784569B0-EBA7-4826-8A19-BAC8D7904CB9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B0A6B-294A-4675-B260-1342DD2C9A56}">
      <dsp:nvSpPr>
        <dsp:cNvPr id="0" name=""/>
        <dsp:cNvSpPr/>
      </dsp:nvSpPr>
      <dsp:spPr>
        <a:xfrm>
          <a:off x="4201" y="580604"/>
          <a:ext cx="1302547" cy="1042037"/>
        </a:xfrm>
        <a:prstGeom prst="homePlate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51" tIns="20320" rIns="183804" bIns="20320" numCol="1" spcCol="1270" anchor="t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latin typeface="Calibri"/>
              <a:cs typeface="Calibri"/>
            </a:rPr>
            <a:t>Data Gathering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  <a:cs typeface="Calibri"/>
            </a:rPr>
            <a:t>Used a real time dataset of the organization</a:t>
          </a:r>
        </a:p>
      </dsp:txBody>
      <dsp:txXfrm>
        <a:off x="4201" y="580604"/>
        <a:ext cx="1172292" cy="1042037"/>
      </dsp:txXfrm>
    </dsp:sp>
    <dsp:sp modelId="{76831857-8F08-4F98-918A-9F024B3F86C7}">
      <dsp:nvSpPr>
        <dsp:cNvPr id="0" name=""/>
        <dsp:cNvSpPr/>
      </dsp:nvSpPr>
      <dsp:spPr>
        <a:xfrm>
          <a:off x="1046239" y="580604"/>
          <a:ext cx="1302547" cy="1042037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51" tIns="20320" rIns="45951" bIns="20320" numCol="1" spcCol="1270" anchor="t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latin typeface="Calibri"/>
              <a:cs typeface="Calibri"/>
            </a:rPr>
            <a:t>Data Cleaning</a:t>
          </a:r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0" kern="1200" dirty="0">
              <a:latin typeface="Calibri"/>
              <a:cs typeface="Calibri"/>
            </a:rPr>
            <a:t>Removal of duplicates</a:t>
          </a:r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0" kern="1200" dirty="0">
              <a:latin typeface="Calibri"/>
              <a:cs typeface="Calibri"/>
            </a:rPr>
            <a:t>Removals of outliers</a:t>
          </a:r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0" kern="1200" dirty="0">
              <a:latin typeface="Calibri"/>
              <a:cs typeface="Calibri"/>
            </a:rPr>
            <a:t>Handling and dropping nan values</a:t>
          </a:r>
        </a:p>
      </dsp:txBody>
      <dsp:txXfrm>
        <a:off x="1306748" y="580604"/>
        <a:ext cx="781529" cy="1042037"/>
      </dsp:txXfrm>
    </dsp:sp>
    <dsp:sp modelId="{5C6BEFBC-3CD5-49B3-B18F-49B72DC0979E}">
      <dsp:nvSpPr>
        <dsp:cNvPr id="0" name=""/>
        <dsp:cNvSpPr/>
      </dsp:nvSpPr>
      <dsp:spPr>
        <a:xfrm>
          <a:off x="2088277" y="580604"/>
          <a:ext cx="1302547" cy="1042037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51" tIns="20320" rIns="45951" bIns="20320" numCol="1" spcCol="1270" anchor="t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latin typeface="Calibri"/>
              <a:cs typeface="Calibri"/>
            </a:rPr>
            <a:t>Data Preparation</a:t>
          </a:r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  <a:cs typeface="Calibri"/>
            </a:rPr>
            <a:t>Data structuring</a:t>
          </a:r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  <a:cs typeface="Calibri"/>
            </a:rPr>
            <a:t>Data Validation Verification</a:t>
          </a:r>
        </a:p>
      </dsp:txBody>
      <dsp:txXfrm>
        <a:off x="2348786" y="580604"/>
        <a:ext cx="781529" cy="1042037"/>
      </dsp:txXfrm>
    </dsp:sp>
    <dsp:sp modelId="{C650645A-2524-4D9E-B90A-498A72C8D5AA}">
      <dsp:nvSpPr>
        <dsp:cNvPr id="0" name=""/>
        <dsp:cNvSpPr/>
      </dsp:nvSpPr>
      <dsp:spPr>
        <a:xfrm>
          <a:off x="3130315" y="580604"/>
          <a:ext cx="1302547" cy="1042037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51" tIns="20320" rIns="45951" bIns="20320" numCol="1" spcCol="1270" anchor="t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>
              <a:latin typeface="Calibri"/>
              <a:cs typeface="Calibri"/>
            </a:rPr>
            <a:t>Model Selection</a:t>
          </a:r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  <a:cs typeface="Calibri"/>
            </a:rPr>
            <a:t>Research on Clustering Algorithms</a:t>
          </a:r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  <a:cs typeface="Calibri"/>
            </a:rPr>
            <a:t>Analyzing and comparing Clustering </a:t>
          </a:r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  <a:cs typeface="Calibri"/>
            </a:rPr>
            <a:t>Select a algorithm that fits the requirement</a:t>
          </a:r>
        </a:p>
      </dsp:txBody>
      <dsp:txXfrm>
        <a:off x="3390824" y="580604"/>
        <a:ext cx="781529" cy="1042037"/>
      </dsp:txXfrm>
    </dsp:sp>
    <dsp:sp modelId="{F8C9F70C-7403-43C2-BDA0-C1C36864D208}">
      <dsp:nvSpPr>
        <dsp:cNvPr id="0" name=""/>
        <dsp:cNvSpPr/>
      </dsp:nvSpPr>
      <dsp:spPr>
        <a:xfrm>
          <a:off x="4172353" y="580604"/>
          <a:ext cx="1302547" cy="1042037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51" tIns="20320" rIns="45951" bIns="20320" numCol="1" spcCol="1270" anchor="t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latin typeface="Calibri"/>
              <a:cs typeface="Calibri"/>
            </a:rPr>
            <a:t>Model Fitting</a:t>
          </a:r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  <a:cs typeface="Calibri"/>
            </a:rPr>
            <a:t>Fit model into selected parameters</a:t>
          </a:r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  <a:cs typeface="Calibri"/>
            </a:rPr>
            <a:t>Test Different Distance Calculation Techniques</a:t>
          </a:r>
        </a:p>
      </dsp:txBody>
      <dsp:txXfrm>
        <a:off x="4432862" y="580604"/>
        <a:ext cx="781529" cy="1042037"/>
      </dsp:txXfrm>
    </dsp:sp>
    <dsp:sp modelId="{C4613D03-1B35-4BE8-B027-EF514DE73540}">
      <dsp:nvSpPr>
        <dsp:cNvPr id="0" name=""/>
        <dsp:cNvSpPr/>
      </dsp:nvSpPr>
      <dsp:spPr>
        <a:xfrm>
          <a:off x="5214391" y="580604"/>
          <a:ext cx="1302547" cy="1042037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51" tIns="20320" rIns="45951" bIns="20320" numCol="1" spcCol="1270" anchor="t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latin typeface="Calibri"/>
              <a:cs typeface="Calibri"/>
            </a:rPr>
            <a:t>Cluster Analysis</a:t>
          </a:r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  <a:cs typeface="Calibri"/>
            </a:rPr>
            <a:t>Model fitted on test dataset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  <a:cs typeface="Calibri"/>
            </a:rPr>
            <a:t>Metrics : Elbow method and Silhouette Score</a:t>
          </a:r>
        </a:p>
      </dsp:txBody>
      <dsp:txXfrm>
        <a:off x="5474900" y="580604"/>
        <a:ext cx="781529" cy="1042037"/>
      </dsp:txXfrm>
    </dsp:sp>
    <dsp:sp modelId="{DC3C5467-AF9A-462A-B319-48C06B609971}">
      <dsp:nvSpPr>
        <dsp:cNvPr id="0" name=""/>
        <dsp:cNvSpPr/>
      </dsp:nvSpPr>
      <dsp:spPr>
        <a:xfrm>
          <a:off x="6256429" y="580604"/>
          <a:ext cx="1302547" cy="1042037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51" tIns="20320" rIns="45951" bIns="2032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Model Testing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Create script to annotate the data and then calculate accuracy</a:t>
          </a:r>
        </a:p>
      </dsp:txBody>
      <dsp:txXfrm>
        <a:off x="6516938" y="580604"/>
        <a:ext cx="781529" cy="1042037"/>
      </dsp:txXfrm>
    </dsp:sp>
    <dsp:sp modelId="{58435121-EBEE-41DC-96FC-2621979ADAB6}">
      <dsp:nvSpPr>
        <dsp:cNvPr id="0" name=""/>
        <dsp:cNvSpPr/>
      </dsp:nvSpPr>
      <dsp:spPr>
        <a:xfrm>
          <a:off x="7298467" y="580604"/>
          <a:ext cx="1302547" cy="1042037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51" tIns="20320" rIns="45951" bIns="2032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Model Deployment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00" kern="1200" dirty="0"/>
            <a:t>Deploy loaded model in a pickle file and create a flask app to run on server </a:t>
          </a:r>
        </a:p>
      </dsp:txBody>
      <dsp:txXfrm>
        <a:off x="7558976" y="580604"/>
        <a:ext cx="781529" cy="10420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8D4B9-B749-480A-95FC-054F045E8AF0}">
      <dsp:nvSpPr>
        <dsp:cNvPr id="0" name=""/>
        <dsp:cNvSpPr/>
      </dsp:nvSpPr>
      <dsp:spPr>
        <a:xfrm>
          <a:off x="1376" y="995426"/>
          <a:ext cx="1677593" cy="67103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Employee Information</a:t>
          </a:r>
        </a:p>
      </dsp:txBody>
      <dsp:txXfrm>
        <a:off x="336895" y="995426"/>
        <a:ext cx="1006556" cy="671037"/>
      </dsp:txXfrm>
    </dsp:sp>
    <dsp:sp modelId="{517D64EC-C1FB-4B46-83DA-E4FD0DD18ACC}">
      <dsp:nvSpPr>
        <dsp:cNvPr id="0" name=""/>
        <dsp:cNvSpPr/>
      </dsp:nvSpPr>
      <dsp:spPr>
        <a:xfrm>
          <a:off x="1511211" y="995426"/>
          <a:ext cx="1677593" cy="67103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Predictions of Shifts and determining Punctuality</a:t>
          </a:r>
        </a:p>
      </dsp:txBody>
      <dsp:txXfrm>
        <a:off x="1846730" y="995426"/>
        <a:ext cx="1006556" cy="671037"/>
      </dsp:txXfrm>
    </dsp:sp>
    <dsp:sp modelId="{0B6F8709-20F2-4EE3-9748-4D7FD9E4DF4A}">
      <dsp:nvSpPr>
        <dsp:cNvPr id="0" name=""/>
        <dsp:cNvSpPr/>
      </dsp:nvSpPr>
      <dsp:spPr>
        <a:xfrm>
          <a:off x="3021045" y="995426"/>
          <a:ext cx="1677593" cy="67103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Attendance Score for respective employee</a:t>
          </a:r>
        </a:p>
      </dsp:txBody>
      <dsp:txXfrm>
        <a:off x="3356564" y="995426"/>
        <a:ext cx="1006556" cy="6710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4296E-7B39-4EEF-BF90-F456AB86D73C}">
      <dsp:nvSpPr>
        <dsp:cNvPr id="0" name=""/>
        <dsp:cNvSpPr/>
      </dsp:nvSpPr>
      <dsp:spPr>
        <a:xfrm>
          <a:off x="1039" y="471421"/>
          <a:ext cx="2027033" cy="1621626"/>
        </a:xfrm>
        <a:prstGeom prst="homePlate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509" tIns="35560" rIns="286037" bIns="3556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/>
              <a:cs typeface="Calibri"/>
            </a:rPr>
            <a:t>Model Inferencing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"/>
              <a:cs typeface="Calibri"/>
            </a:rPr>
            <a:t>Understand the flaws of previous model.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Calibri"/>
              <a:cs typeface="Calibri"/>
            </a:rPr>
            <a:t>Identify features to be fine tuned.</a:t>
          </a:r>
        </a:p>
      </dsp:txBody>
      <dsp:txXfrm>
        <a:off x="1039" y="471421"/>
        <a:ext cx="1824330" cy="1621626"/>
      </dsp:txXfrm>
    </dsp:sp>
    <dsp:sp modelId="{A4B2938D-40A1-4A27-8A89-63C993969245}">
      <dsp:nvSpPr>
        <dsp:cNvPr id="0" name=""/>
        <dsp:cNvSpPr/>
      </dsp:nvSpPr>
      <dsp:spPr>
        <a:xfrm>
          <a:off x="1622665" y="471421"/>
          <a:ext cx="2027033" cy="1621626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509" tIns="35560" rIns="71509" bIns="3556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Acquisition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Acquire generated data from servers.</a:t>
          </a:r>
        </a:p>
      </dsp:txBody>
      <dsp:txXfrm>
        <a:off x="2028072" y="471421"/>
        <a:ext cx="1216220" cy="1621626"/>
      </dsp:txXfrm>
    </dsp:sp>
    <dsp:sp modelId="{29026499-B116-4262-8BFA-6229FEEB419B}">
      <dsp:nvSpPr>
        <dsp:cNvPr id="0" name=""/>
        <dsp:cNvSpPr/>
      </dsp:nvSpPr>
      <dsp:spPr>
        <a:xfrm>
          <a:off x="3244292" y="471421"/>
          <a:ext cx="2027033" cy="1621626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509" tIns="35560" rIns="71509" bIns="3556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Cleaning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Clean and segregate data as per requirements.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Annotate Data using scripts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Manually verify data</a:t>
          </a:r>
        </a:p>
      </dsp:txBody>
      <dsp:txXfrm>
        <a:off x="3649699" y="471421"/>
        <a:ext cx="1216220" cy="1621626"/>
      </dsp:txXfrm>
    </dsp:sp>
    <dsp:sp modelId="{1AA5AD2F-CC67-4D04-9622-A85B42C3DA90}">
      <dsp:nvSpPr>
        <dsp:cNvPr id="0" name=""/>
        <dsp:cNvSpPr/>
      </dsp:nvSpPr>
      <dsp:spPr>
        <a:xfrm>
          <a:off x="4865918" y="471421"/>
          <a:ext cx="2027033" cy="1621626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509" tIns="35560" rIns="71509" bIns="3556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Model Finetuning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Set parameters for the model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Train model</a:t>
          </a:r>
        </a:p>
      </dsp:txBody>
      <dsp:txXfrm>
        <a:off x="5271325" y="471421"/>
        <a:ext cx="1216220" cy="1621626"/>
      </dsp:txXfrm>
    </dsp:sp>
    <dsp:sp modelId="{784569B0-EBA7-4826-8A19-BAC8D7904CB9}">
      <dsp:nvSpPr>
        <dsp:cNvPr id="0" name=""/>
        <dsp:cNvSpPr/>
      </dsp:nvSpPr>
      <dsp:spPr>
        <a:xfrm>
          <a:off x="6487545" y="471421"/>
          <a:ext cx="2027033" cy="1621626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509" tIns="35560" rIns="71509" bIns="3556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Model Evaluation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Create test dataset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Metrics : F1 score, Precision, Recall</a:t>
          </a:r>
        </a:p>
      </dsp:txBody>
      <dsp:txXfrm>
        <a:off x="6892952" y="471421"/>
        <a:ext cx="1216220" cy="1621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992af582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b992af58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79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401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0606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921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0935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5437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2291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699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MPSTME, Mumbai Campus </a:t>
            </a:r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MPSTME, Mumbai Campus </a:t>
            </a:r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MPSTME, Mumbai Campus </a:t>
            </a:r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MPSTME, Mumbai Campus </a:t>
            </a:r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MPSTME, Mumbai Campus </a:t>
            </a:r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MPSTME, Mumbai Campus </a:t>
            </a:r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MPSTME, Mumbai Campus </a:t>
            </a:r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❑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MPSTME, Mumbai Campus </a:t>
            </a:r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MPSTME, Mumbai Campus </a:t>
            </a:r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536824" y="206375"/>
            <a:ext cx="407035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MPSTME, Mumbai Campus </a:t>
            </a:r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MPSTME, Mumbai Campus </a:t>
            </a:r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992af5822_0_0"/>
          <p:cNvSpPr txBox="1">
            <a:spLocks noGrp="1"/>
          </p:cNvSpPr>
          <p:nvPr>
            <p:ph type="ctrTitle"/>
          </p:nvPr>
        </p:nvSpPr>
        <p:spPr>
          <a:xfrm>
            <a:off x="2000936" y="1290774"/>
            <a:ext cx="5147836" cy="199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600"/>
            </a:pPr>
            <a:r>
              <a:rPr lang="en-US" sz="3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B Tech Integrated </a:t>
            </a:r>
            <a:br>
              <a:rPr lang="en-US" sz="3000" dirty="0"/>
            </a:br>
            <a:r>
              <a:rPr lang="en-US" sz="3000" dirty="0"/>
              <a:t>In Plant Training</a:t>
            </a:r>
            <a:r>
              <a:rPr lang="en-US" sz="3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/>
              <a:t>Presentation</a:t>
            </a:r>
            <a:br>
              <a:rPr lang="en-US" sz="3000" dirty="0"/>
            </a:br>
            <a:r>
              <a:rPr lang="en-US" sz="3000" dirty="0"/>
              <a:t>2022-2023</a:t>
            </a:r>
            <a:br>
              <a:rPr lang="en-US" sz="3000" b="1" i="0" u="none" strike="noStrike" cap="none" dirty="0">
                <a:latin typeface="Calibri"/>
                <a:ea typeface="Calibri"/>
                <a:cs typeface="Calibri"/>
              </a:rPr>
            </a:br>
            <a:r>
              <a:rPr lang="en-US" sz="3000" dirty="0"/>
              <a:t>Semester: VIII</a:t>
            </a:r>
            <a:endParaRPr lang="en-US" sz="3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b992af5822_0_0"/>
          <p:cNvSpPr txBox="1">
            <a:spLocks noGrp="1"/>
          </p:cNvSpPr>
          <p:nvPr>
            <p:ph type="subTitle" idx="1"/>
          </p:nvPr>
        </p:nvSpPr>
        <p:spPr>
          <a:xfrm>
            <a:off x="457200" y="3886200"/>
            <a:ext cx="8293500" cy="214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>
              <a:spcBef>
                <a:spcPts val="0"/>
              </a:spcBef>
            </a:pPr>
            <a:r>
              <a:rPr lang="en-IN" dirty="0"/>
              <a:t>Presented</a:t>
            </a:r>
            <a:r>
              <a:rPr lang="en-IN" sz="24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by : </a:t>
            </a:r>
            <a:r>
              <a:rPr lang="en-IN" dirty="0"/>
              <a:t>Siddh Sanghvi, C079</a:t>
            </a:r>
            <a:endParaRPr lang="en-US" sz="24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</a:endParaRPr>
          </a:p>
          <a:p>
            <a:pPr marL="0" indent="0" algn="just"/>
            <a:r>
              <a:rPr lang="en-IN" dirty="0"/>
              <a:t>Organization Name  : Jio Platforms Limited. (JPL)</a:t>
            </a:r>
            <a:endParaRPr dirty="0"/>
          </a:p>
          <a:p>
            <a:pPr marL="0" indent="0" algn="just"/>
            <a:r>
              <a:rPr lang="en-IN" dirty="0"/>
              <a:t>Industry Mentor : Aditya Chauhan</a:t>
            </a:r>
            <a:endParaRPr dirty="0"/>
          </a:p>
          <a:p>
            <a:pPr marL="0" indent="0" algn="just"/>
            <a:r>
              <a:rPr lang="en-IN" dirty="0"/>
              <a:t>Faculty Mentor : </a:t>
            </a:r>
            <a:r>
              <a:rPr lang="en-IN" dirty="0" err="1"/>
              <a:t>Prashasti</a:t>
            </a:r>
            <a:r>
              <a:rPr lang="en-IN" dirty="0"/>
              <a:t> </a:t>
            </a:r>
            <a:r>
              <a:rPr lang="en-IN" dirty="0" err="1"/>
              <a:t>Kanikar</a:t>
            </a:r>
            <a:endParaRPr lang="en-US" dirty="0"/>
          </a:p>
          <a:p>
            <a:pPr marL="342900" indent="-342900" algn="just">
              <a:spcBef>
                <a:spcPts val="0"/>
              </a:spcBef>
            </a:pPr>
            <a:r>
              <a:rPr lang="en-US" sz="24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Under the guidance of :</a:t>
            </a:r>
            <a:r>
              <a:rPr lang="en-IN" dirty="0"/>
              <a:t> </a:t>
            </a:r>
            <a:r>
              <a:rPr lang="en-IN" dirty="0" err="1"/>
              <a:t>Devarshi</a:t>
            </a:r>
            <a:r>
              <a:rPr lang="en-IN" dirty="0"/>
              <a:t> Aggarwal</a:t>
            </a:r>
            <a:endParaRPr lang="en-US" sz="24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93D69-37F6-CC30-22F9-6F01ECC61C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MPSTME, Mumbai Campus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D6F9D-C3DE-5A74-E0EA-4A6232D55E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89B3-4DAD-2BC7-E589-B1A7D74E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400" dirty="0"/>
              <a:t>Research and Miscellaneous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9896-8395-8B26-8C99-11EECBD7F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376" y="2074822"/>
            <a:ext cx="6450427" cy="4482147"/>
          </a:xfrm>
        </p:spPr>
        <p:txBody>
          <a:bodyPr/>
          <a:lstStyle/>
          <a:p>
            <a:r>
              <a:rPr lang="en-US" sz="1200" dirty="0"/>
              <a:t>Website Development Deck</a:t>
            </a:r>
          </a:p>
          <a:p>
            <a:pPr lvl="1"/>
            <a:r>
              <a:rPr lang="en-US" sz="1200" dirty="0"/>
              <a:t>Research on workflow of website development.</a:t>
            </a:r>
          </a:p>
          <a:p>
            <a:pPr lvl="1"/>
            <a:r>
              <a:rPr lang="en-US" sz="1200" dirty="0"/>
              <a:t>Research and analysis of tools to assist website development.</a:t>
            </a:r>
          </a:p>
          <a:p>
            <a:pPr lvl="1"/>
            <a:r>
              <a:rPr lang="en-US" sz="1200" dirty="0"/>
              <a:t>Research on assistance of AI in development process.</a:t>
            </a:r>
          </a:p>
          <a:p>
            <a:r>
              <a:rPr lang="en-US" sz="1200" dirty="0"/>
              <a:t>Software Factory</a:t>
            </a:r>
          </a:p>
          <a:p>
            <a:pPr lvl="1"/>
            <a:r>
              <a:rPr lang="en-US" sz="1200" dirty="0"/>
              <a:t>Research on processes and practices to standardize software dev process.</a:t>
            </a:r>
          </a:p>
          <a:p>
            <a:pPr lvl="1"/>
            <a:r>
              <a:rPr lang="en-US" sz="1200" dirty="0"/>
              <a:t>Analysis of current tools used for standardization.</a:t>
            </a:r>
          </a:p>
          <a:p>
            <a:r>
              <a:rPr lang="en-US" sz="1200" dirty="0"/>
              <a:t>Scaled Agile Framework</a:t>
            </a:r>
          </a:p>
          <a:p>
            <a:pPr lvl="1"/>
            <a:r>
              <a:rPr lang="en-US" sz="1200" dirty="0"/>
              <a:t>Research on software development framework for large enterprises.</a:t>
            </a:r>
          </a:p>
          <a:p>
            <a:pPr lvl="1"/>
            <a:r>
              <a:rPr lang="en-US" sz="1200" dirty="0"/>
              <a:t>Understood agile methodologies and various framework roles.</a:t>
            </a:r>
          </a:p>
          <a:p>
            <a:r>
              <a:rPr lang="en-US" sz="1200" dirty="0"/>
              <a:t>Remote Site Sensor Certification</a:t>
            </a:r>
          </a:p>
          <a:p>
            <a:pPr lvl="1"/>
            <a:r>
              <a:rPr lang="en-US" sz="1200" dirty="0"/>
              <a:t>Manual sensor checking and certification to find wrongly installed/defective sensors.</a:t>
            </a:r>
          </a:p>
          <a:p>
            <a:pPr lvl="1"/>
            <a:r>
              <a:rPr lang="en-US" sz="1200" dirty="0"/>
              <a:t>Created a spreadsheet with sensors and their conclusions.</a:t>
            </a:r>
          </a:p>
          <a:p>
            <a:pPr lvl="1"/>
            <a:endParaRPr lang="en-US" sz="1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59A54-1A7F-A710-FCA2-08EF050D4A5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MPSTME, Mumbai Campus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92597-5805-3ED7-5065-9F5C065D1B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17EE-F003-512D-B794-06BC1DEA9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95326"/>
            <a:ext cx="7772400" cy="1470025"/>
          </a:xfrm>
        </p:spPr>
        <p:txBody>
          <a:bodyPr/>
          <a:lstStyle/>
          <a:p>
            <a:r>
              <a:rPr lang="en-US"/>
              <a:t>Description of Technical Tasks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6EC85-7314-8925-F84C-6D4117C1E0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MPSTME, Mumbai Campus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C5A3E-9965-37FB-A7D6-FD9CA20ECE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4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4219-7D11-0E1E-30E8-5FF6A8B4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User Classification Statistical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E727C-EFBE-1235-4CF7-DA182DE85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488" y="2440587"/>
            <a:ext cx="8229600" cy="4070351"/>
          </a:xfrm>
        </p:spPr>
        <p:txBody>
          <a:bodyPr>
            <a:normAutofit/>
          </a:bodyPr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IN" sz="1400" dirty="0"/>
              <a:t>Identified two groups of users in the company employee data.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IN" sz="1400" dirty="0"/>
              <a:t>Classified and grouped the two groups of employees together by finding a similarity in their patterns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F971-4291-3295-284E-B9E24D00DB4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MPSTME, Mumbai Campus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D3738-AF90-A82A-8F40-8E34950E10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7A2C8-1370-D177-8539-C5D4D04D8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16" y="3385270"/>
            <a:ext cx="3615492" cy="27554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DD8B52-02EB-F46A-027D-76A9B45491E2}"/>
              </a:ext>
            </a:extLst>
          </p:cNvPr>
          <p:cNvSpPr txBox="1"/>
          <p:nvPr/>
        </p:nvSpPr>
        <p:spPr>
          <a:xfrm flipH="1">
            <a:off x="1631932" y="6219657"/>
            <a:ext cx="27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with Fixed Shifts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26CE4D-4BF2-1E01-A050-54E34AF91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149" y="3519105"/>
            <a:ext cx="3640428" cy="26653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E64987-ACCD-9D73-A6C1-6C2F297373E0}"/>
              </a:ext>
            </a:extLst>
          </p:cNvPr>
          <p:cNvSpPr txBox="1"/>
          <p:nvPr/>
        </p:nvSpPr>
        <p:spPr>
          <a:xfrm flipH="1">
            <a:off x="5400284" y="6184418"/>
            <a:ext cx="27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with Multiple Shifts </a:t>
            </a:r>
          </a:p>
        </p:txBody>
      </p:sp>
    </p:spTree>
    <p:extLst>
      <p:ext uri="{BB962C8B-B14F-4D97-AF65-F5344CB8AC3E}">
        <p14:creationId xmlns:p14="http://schemas.microsoft.com/office/powerpoint/2010/main" val="355146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4219-7D11-0E1E-30E8-5FF6A8B4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Creating User Profiles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E727C-EFBE-1235-4CF7-DA182DE85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sz="1400" dirty="0"/>
              <a:t>To analyze and to identify patterns and trends in the time series data we are grouping them into  together.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sz="1400" dirty="0"/>
              <a:t>Creating a profile of a user by assigning them a group and keeping a frequency of their bin values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F971-4291-3295-284E-B9E24D00DB4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MPSTME, Mumbai Campus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D3738-AF90-A82A-8F40-8E34950E10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830719E0-D565-5A41-6BA8-DD7C97E80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588" y="3831504"/>
            <a:ext cx="43433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1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4219-7D11-0E1E-30E8-5FF6A8B4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Normalizing the User Profiles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E727C-EFBE-1235-4CF7-DA182DE85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sz="1400" dirty="0"/>
              <a:t>Normalizing involves scaling the data to a common range, to eliminate any biases caused by differences in scale.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sz="1400" dirty="0"/>
              <a:t>We normalized the profile of the users</a:t>
            </a:r>
            <a:r>
              <a:rPr lang="en-IN" sz="1400" dirty="0"/>
              <a:t> to get them in the range of 0 to 1</a:t>
            </a:r>
            <a:endParaRPr lang="en-US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F971-4291-3295-284E-B9E24D00DB4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MPSTME, Mumbai Campus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D3738-AF90-A82A-8F40-8E34950E10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A2739-E431-BE7D-85C7-A29ED1CD5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1035" y="3485897"/>
            <a:ext cx="5361305" cy="2850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727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4219-7D11-0E1E-30E8-5FF6A8B4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Model Fitting using KMeans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E727C-EFBE-1235-4CF7-DA182DE85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sz="1400" dirty="0"/>
              <a:t>We fitted the training data using  Sklearn library into the Sklearn KMeans Clustering Algorithm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F971-4291-3295-284E-B9E24D00DB4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MPSTME, Mumbai Campus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D3738-AF90-A82A-8F40-8E34950E10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15</a:t>
            </a:fld>
            <a:endParaRPr lang="en-IN"/>
          </a:p>
        </p:txBody>
      </p:sp>
      <p:pic>
        <p:nvPicPr>
          <p:cNvPr id="3074" name="Picture 2" descr="An image that shows how we &quot;train&quot; a machine learning model by inputing training data into a machine learning algorithm.">
            <a:extLst>
              <a:ext uri="{FF2B5EF4-FFF2-40B4-BE49-F238E27FC236}">
                <a16:creationId xmlns:a16="http://schemas.microsoft.com/office/drawing/2014/main" id="{C5C46C49-2E84-30E5-9E4E-987649D91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4" y="3383280"/>
            <a:ext cx="4691162" cy="251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31.png" descr="Chart, scatter chart&#10;&#10;Description automatically generated">
            <a:extLst>
              <a:ext uri="{FF2B5EF4-FFF2-40B4-BE49-F238E27FC236}">
                <a16:creationId xmlns:a16="http://schemas.microsoft.com/office/drawing/2014/main" id="{3E5FA9ED-6BEC-A0A7-8D9E-FD74CBB719D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96516" y="3383280"/>
            <a:ext cx="3790284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13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4219-7D11-0E1E-30E8-5FF6A8B4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Model Testing and verifying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E727C-EFBE-1235-4CF7-DA182DE85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488" y="2093976"/>
            <a:ext cx="8229600" cy="4070351"/>
          </a:xfrm>
        </p:spPr>
        <p:txBody>
          <a:bodyPr>
            <a:normAutofit/>
          </a:bodyPr>
          <a:lstStyle/>
          <a:p>
            <a:pPr marL="571500" indent="-342900">
              <a:buFont typeface="Wingdings" panose="05000000000000000000" pitchFamily="2" charset="2"/>
              <a:buChar char="q"/>
            </a:pPr>
            <a:r>
              <a:rPr lang="en-IN" sz="1400" dirty="0"/>
              <a:t>To test the correctness and to verify the model we are measuring the accuracy of the model</a:t>
            </a:r>
          </a:p>
          <a:p>
            <a:pPr marL="571500" indent="-342900">
              <a:buFont typeface="Wingdings" panose="05000000000000000000" pitchFamily="2" charset="2"/>
              <a:buChar char="q"/>
            </a:pPr>
            <a:r>
              <a:rPr lang="en-IN" sz="1400" dirty="0"/>
              <a:t>This is done by annotating a subset of the with their true labels and comparing them predicted labels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F971-4291-3295-284E-B9E24D00DB4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MPSTME, Mumbai Campus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D3738-AF90-A82A-8F40-8E34950E10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16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7ED56F-E328-A9FC-6322-46C60C95A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402" y="2876699"/>
            <a:ext cx="2133599" cy="343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95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4219-7D11-0E1E-30E8-5FF6A8B4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Calculation of pairwise distance and determining punctuality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E727C-EFBE-1235-4CF7-DA182DE85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12264"/>
            <a:ext cx="8229600" cy="4070351"/>
          </a:xfrm>
        </p:spPr>
        <p:txBody>
          <a:bodyPr>
            <a:normAutofit/>
          </a:bodyPr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Pairwise distance is the distance between every pair of objects or points in a set. It is calculated using a distance metric in the clustering algorithm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it using Sklearn to calculate distance from the centroids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this distance metric we are determining punctuality of a person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F971-4291-3295-284E-B9E24D00DB4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MPSTME, Mumbai Campus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D3738-AF90-A82A-8F40-8E34950E10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04141B-0AAA-C46D-D34C-B66C53D42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846231"/>
              </p:ext>
            </p:extLst>
          </p:nvPr>
        </p:nvGraphicFramePr>
        <p:xfrm>
          <a:off x="812104" y="3316370"/>
          <a:ext cx="7516368" cy="3172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3531">
                  <a:extLst>
                    <a:ext uri="{9D8B030D-6E8A-4147-A177-3AD203B41FA5}">
                      <a16:colId xmlns:a16="http://schemas.microsoft.com/office/drawing/2014/main" val="2285705384"/>
                    </a:ext>
                  </a:extLst>
                </a:gridCol>
                <a:gridCol w="1300002">
                  <a:extLst>
                    <a:ext uri="{9D8B030D-6E8A-4147-A177-3AD203B41FA5}">
                      <a16:colId xmlns:a16="http://schemas.microsoft.com/office/drawing/2014/main" val="120973053"/>
                    </a:ext>
                  </a:extLst>
                </a:gridCol>
                <a:gridCol w="1288183">
                  <a:extLst>
                    <a:ext uri="{9D8B030D-6E8A-4147-A177-3AD203B41FA5}">
                      <a16:colId xmlns:a16="http://schemas.microsoft.com/office/drawing/2014/main" val="3879042250"/>
                    </a:ext>
                  </a:extLst>
                </a:gridCol>
                <a:gridCol w="1288877">
                  <a:extLst>
                    <a:ext uri="{9D8B030D-6E8A-4147-A177-3AD203B41FA5}">
                      <a16:colId xmlns:a16="http://schemas.microsoft.com/office/drawing/2014/main" val="2884292665"/>
                    </a:ext>
                  </a:extLst>
                </a:gridCol>
                <a:gridCol w="1288877">
                  <a:extLst>
                    <a:ext uri="{9D8B030D-6E8A-4147-A177-3AD203B41FA5}">
                      <a16:colId xmlns:a16="http://schemas.microsoft.com/office/drawing/2014/main" val="1521135135"/>
                    </a:ext>
                  </a:extLst>
                </a:gridCol>
                <a:gridCol w="1126898">
                  <a:extLst>
                    <a:ext uri="{9D8B030D-6E8A-4147-A177-3AD203B41FA5}">
                      <a16:colId xmlns:a16="http://schemas.microsoft.com/office/drawing/2014/main" val="2138076496"/>
                    </a:ext>
                  </a:extLst>
                </a:gridCol>
              </a:tblGrid>
              <a:tr h="1080040">
                <a:tc>
                  <a:txBody>
                    <a:bodyPr/>
                    <a:lstStyle/>
                    <a:p>
                      <a:pPr marL="180340" algn="just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Data Point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 dirty="0">
                          <a:effectLst/>
                        </a:rPr>
                        <a:t>Distance to  Centroid 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 dirty="0">
                          <a:effectLst/>
                        </a:rPr>
                        <a:t>Distance to  Centroid 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Distance to  Centroid 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Distance to  Centroid 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Centroid Selection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299928"/>
                  </a:ext>
                </a:extLst>
              </a:tr>
              <a:tr h="523232">
                <a:tc>
                  <a:txBody>
                    <a:bodyPr/>
                    <a:lstStyle/>
                    <a:p>
                      <a:pPr marL="180340" algn="just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200">
                        <a:effectLst/>
                      </a:endParaRPr>
                    </a:p>
                    <a:p>
                      <a:pPr marL="180340" algn="just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1.504747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 dirty="0">
                          <a:effectLst/>
                        </a:rPr>
                        <a:t>1.49749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0.89774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1.5202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9604062"/>
                  </a:ext>
                </a:extLst>
              </a:tr>
              <a:tr h="523232">
                <a:tc>
                  <a:txBody>
                    <a:bodyPr/>
                    <a:lstStyle/>
                    <a:p>
                      <a:pPr marL="180340" algn="just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N" sz="1200">
                        <a:effectLst/>
                      </a:endParaRPr>
                    </a:p>
                    <a:p>
                      <a:pPr marL="180340" algn="just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1.41984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1.36484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1.18093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0.46516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7280958"/>
                  </a:ext>
                </a:extLst>
              </a:tr>
              <a:tr h="523232">
                <a:tc>
                  <a:txBody>
                    <a:bodyPr/>
                    <a:lstStyle/>
                    <a:p>
                      <a:pPr marL="180340" algn="just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N" sz="1200">
                        <a:effectLst/>
                      </a:endParaRPr>
                    </a:p>
                    <a:p>
                      <a:pPr marL="180340" algn="just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….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….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 dirty="0">
                          <a:effectLst/>
                        </a:rPr>
                        <a:t>…..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 dirty="0">
                          <a:effectLst/>
                        </a:rPr>
                        <a:t>….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4608612"/>
                  </a:ext>
                </a:extLst>
              </a:tr>
              <a:tr h="523232">
                <a:tc>
                  <a:txBody>
                    <a:bodyPr/>
                    <a:lstStyle/>
                    <a:p>
                      <a:pPr marL="180340" algn="just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4 </a:t>
                      </a:r>
                      <a:endParaRPr lang="en-IN" sz="1200">
                        <a:effectLst/>
                      </a:endParaRPr>
                    </a:p>
                    <a:p>
                      <a:pPr marL="180340" algn="just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1.14234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0.67039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1.29356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>
                          <a:effectLst/>
                        </a:rPr>
                        <a:t>1.33456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tabLst>
                          <a:tab pos="1283335" algn="l"/>
                        </a:tabLs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91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89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4219-7D11-0E1E-30E8-5FF6A8B4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Model Deployment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E727C-EFBE-1235-4CF7-DA182DE85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IN" sz="1400" dirty="0"/>
              <a:t>Once the model is trained, we are saving the model and its parameters in a pickle format using Python pickle library.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IN" sz="1400" dirty="0"/>
              <a:t>We built a Flask app to accept the data via API. Then we are loading the model in the Flask app and return the model prediction in JSON format 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IN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F971-4291-3295-284E-B9E24D00DB4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MPSTME, Mumbai Campus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D3738-AF90-A82A-8F40-8E34950E10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18</a:t>
            </a:fld>
            <a:endParaRPr lang="en-IN"/>
          </a:p>
        </p:txBody>
      </p:sp>
      <p:pic>
        <p:nvPicPr>
          <p:cNvPr id="3074" name="Picture 2" descr="Create REST APIs in Python using Flask">
            <a:extLst>
              <a:ext uri="{FF2B5EF4-FFF2-40B4-BE49-F238E27FC236}">
                <a16:creationId xmlns:a16="http://schemas.microsoft.com/office/drawing/2014/main" id="{5AFEED24-9EF9-4E3F-4CF6-C8A55454E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062204"/>
            <a:ext cx="4257056" cy="144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 descr="Pickle Python - Scaler Topics">
            <a:extLst>
              <a:ext uri="{FF2B5EF4-FFF2-40B4-BE49-F238E27FC236}">
                <a16:creationId xmlns:a16="http://schemas.microsoft.com/office/drawing/2014/main" id="{BDCE3E44-1743-5B0F-1AC2-F719F608AC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785A1D-B81C-C3C9-86E5-3F54A90FB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53" y="3429000"/>
            <a:ext cx="3652694" cy="271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9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4219-7D11-0E1E-30E8-5FF6A8B4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Made a annotation tool using Tkinter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E727C-EFBE-1235-4CF7-DA182DE85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IN" sz="1400" dirty="0"/>
              <a:t>Created a annotation tool using Tkinter library to label the user profile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F971-4291-3295-284E-B9E24D00DB4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MPSTME, Mumbai Campus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D3738-AF90-A82A-8F40-8E34950E10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19</a:t>
            </a:fld>
            <a:endParaRPr lang="en-IN"/>
          </a:p>
        </p:txBody>
      </p:sp>
      <p:pic>
        <p:nvPicPr>
          <p:cNvPr id="8" name="Picture 7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54F1D6DF-3104-9267-33F6-969D59CF2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" y="2862071"/>
            <a:ext cx="7225412" cy="29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6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Roadmap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IN" dirty="0"/>
              <a:t>About the Organization 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IN" dirty="0"/>
              <a:t>About the Department 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IN" dirty="0"/>
              <a:t>About the Project/s </a:t>
            </a:r>
            <a:endParaRPr dirty="0"/>
          </a:p>
          <a:p>
            <a:pPr marL="342900" lvl="0" indent="-304800" algn="l" rtl="0">
              <a:spcBef>
                <a:spcPts val="480"/>
              </a:spcBef>
              <a:spcAft>
                <a:spcPts val="0"/>
              </a:spcAft>
              <a:buSzPts val="1800"/>
              <a:buChar char="❑"/>
            </a:pPr>
            <a:r>
              <a:rPr lang="en-IN" dirty="0"/>
              <a:t>Description of technical tasks 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IN" dirty="0"/>
              <a:t>Brief of new skills gained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IN" dirty="0"/>
              <a:t>Overall learnings 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IN" dirty="0"/>
              <a:t>Comments and Future Plan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25 September 2019</a:t>
            </a: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02AC6B-0226-C3C2-C07B-D187D7FFDC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8D353-1DF8-9795-4BD1-4795D9B917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MPSTME, Mumbai Campus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17EE-F003-512D-B794-06BC1DEA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Skills Gained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551E8-3135-0A91-ACF7-B27F47ADC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80"/>
              </a:spcBef>
            </a:pPr>
            <a:r>
              <a:rPr lang="en-US" sz="1400" dirty="0"/>
              <a:t>Teamwork and Load distribution</a:t>
            </a:r>
          </a:p>
          <a:p>
            <a:pPr>
              <a:spcBef>
                <a:spcPts val="480"/>
              </a:spcBef>
            </a:pPr>
            <a:r>
              <a:rPr lang="en-US" sz="1400" dirty="0"/>
              <a:t>Brain storming  and Research</a:t>
            </a:r>
          </a:p>
          <a:p>
            <a:pPr>
              <a:spcBef>
                <a:spcPts val="480"/>
              </a:spcBef>
            </a:pPr>
            <a:r>
              <a:rPr lang="en-US" sz="1400" dirty="0"/>
              <a:t>Understanding reliable sources of information</a:t>
            </a:r>
          </a:p>
          <a:p>
            <a:pPr>
              <a:spcBef>
                <a:spcPts val="480"/>
              </a:spcBef>
            </a:pPr>
            <a:r>
              <a:rPr lang="en-US" sz="1400" dirty="0"/>
              <a:t>Adaptability and Out of the box thinking</a:t>
            </a:r>
          </a:p>
          <a:p>
            <a:pPr>
              <a:spcBef>
                <a:spcPts val="480"/>
              </a:spcBef>
            </a:pPr>
            <a:r>
              <a:rPr lang="en-US" sz="1400" dirty="0"/>
              <a:t>Time management</a:t>
            </a:r>
          </a:p>
          <a:p>
            <a:pPr>
              <a:spcBef>
                <a:spcPts val="480"/>
              </a:spcBef>
            </a:pPr>
            <a:r>
              <a:rPr lang="en-US" sz="1400" dirty="0"/>
              <a:t>Communication and Conferencing</a:t>
            </a:r>
          </a:p>
          <a:p>
            <a:pPr>
              <a:spcBef>
                <a:spcPts val="480"/>
              </a:spcBef>
            </a:pPr>
            <a:r>
              <a:rPr lang="en-US" sz="1400" dirty="0"/>
              <a:t>Networking</a:t>
            </a:r>
          </a:p>
          <a:p>
            <a:pPr>
              <a:spcBef>
                <a:spcPts val="480"/>
              </a:spcBef>
            </a:pPr>
            <a:r>
              <a:rPr lang="en-US" sz="1400" dirty="0"/>
              <a:t>Agile development methodologies</a:t>
            </a:r>
          </a:p>
          <a:p>
            <a:pPr>
              <a:spcBef>
                <a:spcPts val="480"/>
              </a:spcBef>
            </a:pPr>
            <a:r>
              <a:rPr lang="en-US" sz="1400" dirty="0"/>
              <a:t>Software Development best practices</a:t>
            </a:r>
          </a:p>
          <a:p>
            <a:pPr>
              <a:spcBef>
                <a:spcPts val="480"/>
              </a:spcBef>
            </a:pPr>
            <a:r>
              <a:rPr lang="en-US" sz="1400" dirty="0"/>
              <a:t>Real-world problem-solving skills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6EC85-7314-8925-F84C-6D4117C1E0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MPSTME, Mumbai Campus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C5A3E-9965-37FB-A7D6-FD9CA20ECE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854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17EE-F003-512D-B794-06BC1DEA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551E8-3135-0A91-ACF7-B27F47ADC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80"/>
              </a:spcBef>
            </a:pPr>
            <a:r>
              <a:rPr lang="en-US" sz="1400" dirty="0"/>
              <a:t>Data Cleaning and Preprocessing</a:t>
            </a:r>
          </a:p>
          <a:p>
            <a:pPr>
              <a:spcBef>
                <a:spcPts val="480"/>
              </a:spcBef>
            </a:pPr>
            <a:r>
              <a:rPr lang="en-US" sz="1400" dirty="0"/>
              <a:t>Data Analytics and Visualizations</a:t>
            </a:r>
          </a:p>
          <a:p>
            <a:pPr>
              <a:spcBef>
                <a:spcPts val="480"/>
              </a:spcBef>
            </a:pPr>
            <a:r>
              <a:rPr lang="en-US" sz="1400" dirty="0"/>
              <a:t>AI/ML Applications</a:t>
            </a:r>
          </a:p>
          <a:p>
            <a:pPr>
              <a:spcBef>
                <a:spcPts val="480"/>
              </a:spcBef>
            </a:pPr>
            <a:r>
              <a:rPr lang="en-US" sz="1400" dirty="0"/>
              <a:t>Machine Learning Frameworks</a:t>
            </a:r>
          </a:p>
          <a:p>
            <a:pPr>
              <a:spcBef>
                <a:spcPts val="480"/>
              </a:spcBef>
            </a:pPr>
            <a:r>
              <a:rPr lang="en-US" sz="1400" dirty="0"/>
              <a:t>Object Oriented Programming</a:t>
            </a:r>
          </a:p>
          <a:p>
            <a:pPr>
              <a:spcBef>
                <a:spcPts val="480"/>
              </a:spcBef>
            </a:pPr>
            <a:r>
              <a:rPr lang="en-US" sz="1400" dirty="0"/>
              <a:t>Deployment of a service using Docker</a:t>
            </a:r>
          </a:p>
          <a:p>
            <a:pPr>
              <a:spcBef>
                <a:spcPts val="480"/>
              </a:spcBef>
            </a:pPr>
            <a:r>
              <a:rPr lang="en-US" sz="1400" dirty="0"/>
              <a:t>Networking protocols like SSH and SCP</a:t>
            </a:r>
          </a:p>
          <a:p>
            <a:pPr>
              <a:spcBef>
                <a:spcPts val="480"/>
              </a:spcBef>
            </a:pPr>
            <a:r>
              <a:rPr lang="en-US" sz="1400" dirty="0"/>
              <a:t>Software Development Practices</a:t>
            </a:r>
          </a:p>
          <a:p>
            <a:pPr marL="114300" indent="0">
              <a:spcBef>
                <a:spcPts val="480"/>
              </a:spcBef>
              <a:buNone/>
            </a:pPr>
            <a:endParaRPr lang="en-US" sz="1400" b="1" dirty="0"/>
          </a:p>
          <a:p>
            <a:pPr>
              <a:spcBef>
                <a:spcPts val="480"/>
              </a:spcBef>
            </a:pPr>
            <a:endParaRPr lang="en-US" sz="1400" b="1" dirty="0"/>
          </a:p>
          <a:p>
            <a:pPr>
              <a:spcBef>
                <a:spcPts val="480"/>
              </a:spcBef>
            </a:pPr>
            <a:endParaRPr lang="en-US" sz="1400" b="1" dirty="0"/>
          </a:p>
          <a:p>
            <a:pPr>
              <a:spcBef>
                <a:spcPts val="480"/>
              </a:spcBef>
            </a:pPr>
            <a:endParaRPr lang="en-US" sz="1400" b="1" dirty="0"/>
          </a:p>
          <a:p>
            <a:pPr>
              <a:spcBef>
                <a:spcPts val="480"/>
              </a:spcBef>
            </a:pPr>
            <a:endParaRPr lang="en-US" sz="1400" b="1" dirty="0"/>
          </a:p>
          <a:p>
            <a:pPr marL="114300" indent="0">
              <a:spcBef>
                <a:spcPts val="480"/>
              </a:spcBef>
              <a:buNone/>
            </a:pPr>
            <a:endParaRPr lang="en-US" sz="1400" b="1" dirty="0"/>
          </a:p>
          <a:p>
            <a:pPr>
              <a:spcBef>
                <a:spcPts val="480"/>
              </a:spcBef>
            </a:pPr>
            <a:endParaRPr lang="en-US" sz="1400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6EC85-7314-8925-F84C-6D4117C1E0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MPSTME, Mumbai Campus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C5A3E-9965-37FB-A7D6-FD9CA20ECE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21</a:t>
            </a:fld>
            <a:endParaRPr lang="en-IN"/>
          </a:p>
        </p:txBody>
      </p:sp>
      <p:pic>
        <p:nvPicPr>
          <p:cNvPr id="2050" name="Picture 2" descr="Python png images | PNGWing">
            <a:extLst>
              <a:ext uri="{FF2B5EF4-FFF2-40B4-BE49-F238E27FC236}">
                <a16:creationId xmlns:a16="http://schemas.microsoft.com/office/drawing/2014/main" id="{FB48DCF9-4FC3-A808-0CF7-1D66C5827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240" y="4895381"/>
            <a:ext cx="1293876" cy="12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- scikit-learn/scikit-learn: scikit-learn: machine learning in Python">
            <a:extLst>
              <a:ext uri="{FF2B5EF4-FFF2-40B4-BE49-F238E27FC236}">
                <a16:creationId xmlns:a16="http://schemas.microsoft.com/office/drawing/2014/main" id="{487CA6F6-89AC-3442-2155-3335147A1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7" y="5143591"/>
            <a:ext cx="1597174" cy="99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ndas (software) - Wikipedia">
            <a:extLst>
              <a:ext uri="{FF2B5EF4-FFF2-40B4-BE49-F238E27FC236}">
                <a16:creationId xmlns:a16="http://schemas.microsoft.com/office/drawing/2014/main" id="{DDC113C9-FB94-B2EC-2329-97E1F3486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5381"/>
            <a:ext cx="2895600" cy="117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umPy">
            <a:extLst>
              <a:ext uri="{FF2B5EF4-FFF2-40B4-BE49-F238E27FC236}">
                <a16:creationId xmlns:a16="http://schemas.microsoft.com/office/drawing/2014/main" id="{3E2AA9D9-1868-7B51-C189-251A79F98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78" y="4834945"/>
            <a:ext cx="1293876" cy="12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iting and logo — seaborn 0.12.2 documentation">
            <a:extLst>
              <a:ext uri="{FF2B5EF4-FFF2-40B4-BE49-F238E27FC236}">
                <a16:creationId xmlns:a16="http://schemas.microsoft.com/office/drawing/2014/main" id="{930144E3-BD9E-DFBE-CDD2-28E6D066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127" y="4728882"/>
            <a:ext cx="1533030" cy="1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lotting with Matplotlib - Janmeppe.com 👋">
            <a:extLst>
              <a:ext uri="{FF2B5EF4-FFF2-40B4-BE49-F238E27FC236}">
                <a16:creationId xmlns:a16="http://schemas.microsoft.com/office/drawing/2014/main" id="{DADFF70D-C254-0EE0-638E-4726A00D6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96" y="5715409"/>
            <a:ext cx="15525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888637-21CA-8F16-7AF9-C647F0DCEAFD}"/>
              </a:ext>
            </a:extLst>
          </p:cNvPr>
          <p:cNvSpPr txBox="1"/>
          <p:nvPr/>
        </p:nvSpPr>
        <p:spPr>
          <a:xfrm>
            <a:off x="3044404" y="6057171"/>
            <a:ext cx="80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NumPy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7BD32-22FC-3A73-EFAC-8FB095D8E15F}"/>
              </a:ext>
            </a:extLst>
          </p:cNvPr>
          <p:cNvSpPr txBox="1"/>
          <p:nvPr/>
        </p:nvSpPr>
        <p:spPr>
          <a:xfrm>
            <a:off x="4716032" y="6094815"/>
            <a:ext cx="89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3928355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17EE-F003-512D-B794-06BC1DEA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and Future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330E-01E0-3FDB-20D0-8DA06B964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spcBef>
                <a:spcPts val="480"/>
              </a:spcBef>
              <a:buNone/>
            </a:pPr>
            <a:r>
              <a:rPr lang="en-US" sz="1400" dirty="0"/>
              <a:t>I  have the following takeaway after my IPT period at Jio Platforms Limited:</a:t>
            </a:r>
          </a:p>
          <a:p>
            <a:pPr>
              <a:spcBef>
                <a:spcPts val="480"/>
              </a:spcBef>
            </a:pPr>
            <a:r>
              <a:rPr lang="en-US" sz="1400" dirty="0"/>
              <a:t>This Inplant Training at JPL allowed me to learn valuable skills that will help me in the future</a:t>
            </a:r>
          </a:p>
          <a:p>
            <a:pPr>
              <a:spcBef>
                <a:spcPts val="480"/>
              </a:spcBef>
            </a:pPr>
            <a:r>
              <a:rPr lang="en-US" sz="1400" dirty="0"/>
              <a:t>Gained knowledge about the techniques used in projects  that use ML</a:t>
            </a:r>
          </a:p>
          <a:p>
            <a:pPr>
              <a:spcBef>
                <a:spcPts val="480"/>
              </a:spcBef>
            </a:pPr>
            <a:r>
              <a:rPr lang="en-US" sz="1400" dirty="0"/>
              <a:t>This allowed me to network with professionals in the field </a:t>
            </a:r>
          </a:p>
          <a:p>
            <a:pPr marL="114300" indent="0">
              <a:spcBef>
                <a:spcPts val="480"/>
              </a:spcBef>
              <a:buNone/>
            </a:pPr>
            <a:endParaRPr lang="en-US" sz="1400" dirty="0"/>
          </a:p>
          <a:p>
            <a:pPr marL="114300" indent="0">
              <a:spcBef>
                <a:spcPts val="480"/>
              </a:spcBef>
              <a:buNone/>
            </a:pPr>
            <a:r>
              <a:rPr lang="en-US" sz="1400" dirty="0"/>
              <a:t>My upcoming plans would be:</a:t>
            </a:r>
          </a:p>
          <a:p>
            <a:pPr>
              <a:spcBef>
                <a:spcPts val="480"/>
              </a:spcBef>
            </a:pPr>
            <a:r>
              <a:rPr lang="en-US" sz="1400" dirty="0"/>
              <a:t>Read about new research and staying up to date with the latest technologies.</a:t>
            </a:r>
          </a:p>
          <a:p>
            <a:pPr>
              <a:spcBef>
                <a:spcPts val="480"/>
              </a:spcBef>
            </a:pPr>
            <a:r>
              <a:rPr lang="en-US" sz="1400" dirty="0"/>
              <a:t>To build my portfolio with more AI/ML based projects using new technologies</a:t>
            </a:r>
          </a:p>
          <a:p>
            <a:pPr>
              <a:spcBef>
                <a:spcPts val="480"/>
              </a:spcBef>
            </a:pPr>
            <a:r>
              <a:rPr lang="en-US" sz="1400" dirty="0"/>
              <a:t>Build a stronger profile by networking and collaborating with professionals in the food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6EC85-7314-8925-F84C-6D4117C1E0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MPSTME, Mumbai Campus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C5A3E-9965-37FB-A7D6-FD9CA20ECE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380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1F9CCA-03CD-A43F-E59A-B4FC0B9AD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25369"/>
            <a:ext cx="7772400" cy="1470025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C46E4-05BB-9F36-4ACF-186CB8BCC44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MPSTME, Mumbai Campus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E3F6B-C46F-8F71-D8E8-EC7478678E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93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E020-B600-5FEB-1C99-659D5C9D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402" y="1073562"/>
            <a:ext cx="8229600" cy="914400"/>
          </a:xfrm>
        </p:spPr>
        <p:txBody>
          <a:bodyPr/>
          <a:lstStyle/>
          <a:p>
            <a:r>
              <a:rPr lang="en-US" dirty="0"/>
              <a:t>Jio Platforms Limited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A89F-B30C-8472-C11D-44174F7F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714" y="2212088"/>
            <a:ext cx="5531803" cy="4212896"/>
          </a:xfrm>
        </p:spPr>
        <p:txBody>
          <a:bodyPr>
            <a:normAutofit/>
          </a:bodyPr>
          <a:lstStyle/>
          <a:p>
            <a:r>
              <a:rPr lang="en-US" sz="1400" dirty="0"/>
              <a:t>Jio Platforms Limited is a prominent Indian telecoms firm that offers a diverse range of digital products and services.</a:t>
            </a:r>
          </a:p>
          <a:p>
            <a:r>
              <a:rPr lang="en-US" sz="1400" dirty="0"/>
              <a:t>Services include complete 5G and cloud solutions, which include </a:t>
            </a:r>
          </a:p>
          <a:p>
            <a:pPr lvl="1"/>
            <a:r>
              <a:rPr lang="en-US" sz="1000" dirty="0"/>
              <a:t>5G radio</a:t>
            </a:r>
          </a:p>
          <a:p>
            <a:pPr lvl="1"/>
            <a:r>
              <a:rPr lang="en-US" sz="1000" dirty="0"/>
              <a:t>5G core network</a:t>
            </a:r>
          </a:p>
          <a:p>
            <a:pPr lvl="1"/>
            <a:r>
              <a:rPr lang="en-US" sz="1000" dirty="0"/>
              <a:t>AI/ML ATOM platform for 4G/5G</a:t>
            </a:r>
          </a:p>
          <a:p>
            <a:pPr lvl="1"/>
            <a:r>
              <a:rPr lang="en-US" sz="1000" dirty="0"/>
              <a:t>MANO for orchestrating cloud CNF</a:t>
            </a:r>
          </a:p>
          <a:p>
            <a:pPr lvl="1"/>
            <a:r>
              <a:rPr lang="en-US" sz="1000" dirty="0"/>
              <a:t>ACI for deploying cloud infrastructure</a:t>
            </a:r>
          </a:p>
          <a:p>
            <a:pPr lvl="1"/>
            <a:r>
              <a:rPr lang="en-US" sz="1000" dirty="0"/>
              <a:t>and cloud-native OSS platforms.</a:t>
            </a:r>
          </a:p>
          <a:p>
            <a:r>
              <a:rPr lang="en-US" sz="1400" dirty="0"/>
              <a:t>Jio Platforms also offers online services like </a:t>
            </a:r>
          </a:p>
          <a:p>
            <a:pPr lvl="1"/>
            <a:r>
              <a:rPr lang="en-US" sz="1000" dirty="0" err="1"/>
              <a:t>MyJio</a:t>
            </a:r>
            <a:endParaRPr lang="en-US" sz="1000" dirty="0"/>
          </a:p>
          <a:p>
            <a:pPr lvl="1"/>
            <a:r>
              <a:rPr lang="en-US" sz="1000" dirty="0"/>
              <a:t> </a:t>
            </a:r>
            <a:r>
              <a:rPr lang="en-US" sz="1000" dirty="0" err="1"/>
              <a:t>JioTV</a:t>
            </a:r>
            <a:r>
              <a:rPr lang="en-US" sz="1000" dirty="0"/>
              <a:t>,</a:t>
            </a:r>
          </a:p>
          <a:p>
            <a:pPr lvl="1"/>
            <a:r>
              <a:rPr lang="en-US" sz="1000" dirty="0" err="1"/>
              <a:t>JioCinema</a:t>
            </a:r>
            <a:r>
              <a:rPr lang="en-US" sz="1000" dirty="0"/>
              <a:t> for live TV streaming,</a:t>
            </a:r>
          </a:p>
          <a:p>
            <a:pPr lvl="1"/>
            <a:r>
              <a:rPr lang="en-US" sz="1000" dirty="0" err="1"/>
              <a:t>JioSaavn</a:t>
            </a:r>
            <a:r>
              <a:rPr lang="en-US" sz="1000" dirty="0"/>
              <a:t> for video-on-demand,</a:t>
            </a:r>
          </a:p>
          <a:p>
            <a:pPr lvl="1"/>
            <a:r>
              <a:rPr lang="en-US" sz="1000" dirty="0" err="1"/>
              <a:t>JioChat</a:t>
            </a:r>
            <a:r>
              <a:rPr lang="en-US" sz="1000" dirty="0"/>
              <a:t> for messaging</a:t>
            </a:r>
          </a:p>
          <a:p>
            <a:pPr lvl="1"/>
            <a:r>
              <a:rPr lang="en-US" sz="1000" dirty="0"/>
              <a:t> </a:t>
            </a:r>
            <a:r>
              <a:rPr lang="en-US" sz="1000" dirty="0" err="1"/>
              <a:t>JioMeet</a:t>
            </a:r>
            <a:r>
              <a:rPr lang="en-US" sz="1000" dirty="0"/>
              <a:t> for video conferencing,</a:t>
            </a:r>
          </a:p>
          <a:p>
            <a:pPr lvl="1"/>
            <a:r>
              <a:rPr lang="en-US" sz="1000" dirty="0" err="1"/>
              <a:t>JioStore</a:t>
            </a:r>
            <a:r>
              <a:rPr lang="en-US" sz="1000" dirty="0"/>
              <a:t> for app distribution for Jio STBs</a:t>
            </a:r>
          </a:p>
          <a:p>
            <a:pPr lvl="1"/>
            <a:r>
              <a:rPr lang="en-US" sz="1000" dirty="0"/>
              <a:t> </a:t>
            </a:r>
            <a:r>
              <a:rPr lang="en-US" sz="1000" dirty="0" err="1"/>
              <a:t>JioGamesCloud</a:t>
            </a:r>
            <a:r>
              <a:rPr lang="en-US" sz="1000" dirty="0"/>
              <a:t> for cloud gaming,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DD7CE-0B8C-C1F3-3795-43AF50499A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AF46-ADCF-87A3-D2EE-266000C90FE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MPSTME, Mumbai Campus 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8C956EEA-A0B4-A760-1BCD-0E33F25AB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088" y="4242969"/>
            <a:ext cx="2955914" cy="17141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464877-611B-0CBA-27BF-5ED77C9C6D50}"/>
              </a:ext>
            </a:extLst>
          </p:cNvPr>
          <p:cNvSpPr txBox="1"/>
          <p:nvPr/>
        </p:nvSpPr>
        <p:spPr>
          <a:xfrm>
            <a:off x="6752410" y="5955215"/>
            <a:ext cx="115091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Calibri"/>
              </a:rPr>
              <a:t>Services offered by JPL</a:t>
            </a:r>
          </a:p>
        </p:txBody>
      </p:sp>
      <p:pic>
        <p:nvPicPr>
          <p:cNvPr id="5124" name="Picture 4" descr="End to End Cloud Native">
            <a:extLst>
              <a:ext uri="{FF2B5EF4-FFF2-40B4-BE49-F238E27FC236}">
                <a16:creationId xmlns:a16="http://schemas.microsoft.com/office/drawing/2014/main" id="{85EBA5AB-F8B9-6039-F979-A15574E1A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46" y="1841485"/>
            <a:ext cx="2198597" cy="219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35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761E-A967-B585-581B-11C31A2A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83" y="2969272"/>
            <a:ext cx="8229600" cy="914400"/>
          </a:xfrm>
        </p:spPr>
        <p:txBody>
          <a:bodyPr/>
          <a:lstStyle/>
          <a:p>
            <a:r>
              <a:rPr lang="en-US"/>
              <a:t>About The Department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873E3-3C84-2DC9-E784-A3E7095C28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MPSTME, Mumbai Campus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2F547-6FA9-8ACC-D7D9-06C6253ACC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82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20E3-AECE-B594-7028-7744271C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Initiatives AI/ML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B92CD-AA33-21D2-CECE-FCD55D61F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2101820"/>
            <a:ext cx="8096081" cy="4254531"/>
          </a:xfrm>
        </p:spPr>
        <p:txBody>
          <a:bodyPr>
            <a:normAutofit/>
          </a:bodyPr>
          <a:lstStyle/>
          <a:p>
            <a:r>
              <a:rPr lang="en-US" sz="1400" dirty="0"/>
              <a:t>Focused on exploring and developing cutting-edge technologies in the fields of Artificial Intelligence (AI) and Machine Learning (ML).</a:t>
            </a:r>
          </a:p>
          <a:p>
            <a:r>
              <a:rPr lang="en-US" sz="1400" dirty="0"/>
              <a:t>Create new products and services using AI that can transform the lives of people and businesses in India. </a:t>
            </a:r>
          </a:p>
          <a:p>
            <a:r>
              <a:rPr lang="en-US" sz="1400" dirty="0"/>
              <a:t>One of the key areas of focus for the department is computer vision. Computer vision is a field of AI that deals with the processing and analysis of images and videos. </a:t>
            </a:r>
          </a:p>
          <a:p>
            <a:r>
              <a:rPr lang="en-US" sz="1400" dirty="0"/>
              <a:t>The department is working on developing new computer vision-based technologies that can help improve the accuracy of object recognition and tracking in various applications, such as autonomous monitoring, security systems, and retail.</a:t>
            </a:r>
            <a:endParaRPr lang="en-US" dirty="0"/>
          </a:p>
          <a:p>
            <a:r>
              <a:rPr lang="en-US" sz="1400" dirty="0"/>
              <a:t>The department is staffed by a team of experienced professionals, who bring a wealth of knowledge and expertise in AI and ML to the table.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4DB4F-A5F7-7E69-E765-E5A9924BBE0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MPSTME, Mumbai Campus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7FF53-BE23-D6D0-5423-9723D28D5E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0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761E-A967-B585-581B-11C31A2A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83" y="2969272"/>
            <a:ext cx="8229600" cy="914400"/>
          </a:xfrm>
        </p:spPr>
        <p:txBody>
          <a:bodyPr/>
          <a:lstStyle/>
          <a:p>
            <a:r>
              <a:rPr lang="en-US"/>
              <a:t>About The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873E3-3C84-2DC9-E784-A3E7095C28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MPSTME, Mumbai Campus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2F547-6FA9-8ACC-D7D9-06C6253ACC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92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89B3-4DAD-2BC7-E589-B1A7D74E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Approach to Attendance Score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9896-8395-8B26-8C99-11EECBD7F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166825"/>
            <a:ext cx="8309113" cy="44387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b="1" dirty="0"/>
              <a:t>Problem Statement - </a:t>
            </a:r>
            <a:r>
              <a:rPr lang="en-US" sz="1400" dirty="0"/>
              <a:t>The goal of this project is to create a Machine Learning model that calculates employees' attendance based simply on their entry and exit times. 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b="1" dirty="0"/>
          </a:p>
          <a:p>
            <a:pPr marL="114300" indent="0">
              <a:buNone/>
            </a:pPr>
            <a:r>
              <a:rPr lang="en-US" sz="1400" b="1" dirty="0"/>
              <a:t>Outcome - </a:t>
            </a:r>
            <a:r>
              <a:rPr lang="en-US" sz="1400" dirty="0"/>
              <a:t>The primary goal of this project is to create a Machine Learning model that can reliably predict an employee's attendance score based solely on their arrival and exit times, with no prior knowledge of their work schedules or shifts. 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59A54-1A7F-A710-FCA2-08EF050D4A5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MPSTME, Mumbai Campus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92597-5805-3ED7-5065-9F5C065D1B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DAEC1-2CA3-6375-9A09-99B82B3446E1}"/>
              </a:ext>
            </a:extLst>
          </p:cNvPr>
          <p:cNvSpPr txBox="1"/>
          <p:nvPr/>
        </p:nvSpPr>
        <p:spPr>
          <a:xfrm>
            <a:off x="538783" y="4887592"/>
            <a:ext cx="24549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alibri"/>
              </a:rPr>
              <a:t>Process Pipeline Explained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E045E81-7892-7FC5-F895-594E970E5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7044954"/>
              </p:ext>
            </p:extLst>
          </p:nvPr>
        </p:nvGraphicFramePr>
        <p:xfrm>
          <a:off x="538783" y="4654753"/>
          <a:ext cx="8605217" cy="2203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0784E49-D869-2509-DF68-3A4DD36B45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7681751"/>
              </p:ext>
            </p:extLst>
          </p:nvPr>
        </p:nvGraphicFramePr>
        <p:xfrm>
          <a:off x="2505456" y="2225702"/>
          <a:ext cx="4700016" cy="2661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566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8B9A3-394F-7E39-28F5-724D2CBF253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MPSTME, Mumbai Campus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0046E-EF24-91FD-BA67-3583A3B7BF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0499AF-DAF5-494C-99E8-F7105F37AA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271047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217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89B3-4DAD-2BC7-E589-B1A7D74E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0590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 Approach to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Classifying Shifts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9896-8395-8B26-8C99-11EECBD7F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791" y="2158433"/>
            <a:ext cx="8325171" cy="439767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b="1" dirty="0"/>
              <a:t>Problem Definition</a:t>
            </a:r>
            <a:r>
              <a:rPr lang="en-US" sz="1600" b="1" dirty="0"/>
              <a:t> </a:t>
            </a:r>
            <a:r>
              <a:rPr lang="en-US" sz="1400" b="1" dirty="0"/>
              <a:t>– </a:t>
            </a:r>
            <a:r>
              <a:rPr lang="en-US" sz="1400" dirty="0"/>
              <a:t>The problem was defined as the need for a more accurate system that can recognize fixed or rotational user.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b="1" dirty="0"/>
          </a:p>
          <a:p>
            <a:pPr marL="114300" indent="0">
              <a:buNone/>
            </a:pPr>
            <a:endParaRPr lang="en-US" sz="1400" b="1" dirty="0"/>
          </a:p>
          <a:p>
            <a:pPr marL="114300" indent="0">
              <a:buNone/>
            </a:pPr>
            <a:endParaRPr lang="en-US" sz="1400" b="1" dirty="0"/>
          </a:p>
          <a:p>
            <a:pPr marL="114300" indent="0">
              <a:buNone/>
            </a:pPr>
            <a:r>
              <a:rPr lang="en-US" sz="1400" b="1" dirty="0"/>
              <a:t>Outcome – </a:t>
            </a:r>
            <a:r>
              <a:rPr lang="en-US" sz="1400" dirty="0"/>
              <a:t>The aim of this project is to build a deep learning model using a fully connected Neural Network  that can classify users as either having fixed or rotating shifts. </a:t>
            </a:r>
            <a:endParaRPr lang="en-US" sz="1200" b="1" dirty="0"/>
          </a:p>
          <a:p>
            <a:pPr marL="1200150" lvl="1" indent="-285750"/>
            <a:endParaRPr lang="en-US" sz="1400" dirty="0"/>
          </a:p>
          <a:p>
            <a:pPr marL="114300" indent="0">
              <a:buNone/>
            </a:pPr>
            <a:endParaRPr lang="en-US" sz="900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59A54-1A7F-A710-FCA2-08EF050D4A5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MPSTME, Mumbai Campus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92597-5805-3ED7-5065-9F5C065D1B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FA432-A745-3995-3A02-FF4687181C98}"/>
              </a:ext>
            </a:extLst>
          </p:cNvPr>
          <p:cNvSpPr/>
          <p:nvPr/>
        </p:nvSpPr>
        <p:spPr>
          <a:xfrm>
            <a:off x="3621024" y="3245642"/>
            <a:ext cx="1508760" cy="65173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model</a:t>
            </a:r>
          </a:p>
        </p:txBody>
      </p:sp>
      <p:graphicFrame>
        <p:nvGraphicFramePr>
          <p:cNvPr id="11" name="Diagram 6">
            <a:extLst>
              <a:ext uri="{FF2B5EF4-FFF2-40B4-BE49-F238E27FC236}">
                <a16:creationId xmlns:a16="http://schemas.microsoft.com/office/drawing/2014/main" id="{8DE165C8-31E7-D5AA-D297-E07DBC856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200238"/>
              </p:ext>
            </p:extLst>
          </p:nvPr>
        </p:nvGraphicFramePr>
        <p:xfrm>
          <a:off x="455935" y="4511158"/>
          <a:ext cx="8515618" cy="2564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09064AB-40FA-7242-89F1-DC91F672F7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568" y="2766208"/>
            <a:ext cx="2127643" cy="162150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FF1580-4619-06A3-474C-B4EE89B2D28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243211" y="3571510"/>
            <a:ext cx="377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FF1141-9997-E618-9ADC-C79F079D52F5}"/>
              </a:ext>
            </a:extLst>
          </p:cNvPr>
          <p:cNvCxnSpPr/>
          <p:nvPr/>
        </p:nvCxnSpPr>
        <p:spPr>
          <a:xfrm>
            <a:off x="5129784" y="3571510"/>
            <a:ext cx="667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451B57-A720-1ACB-5818-BC200F3AF8AC}"/>
              </a:ext>
            </a:extLst>
          </p:cNvPr>
          <p:cNvSpPr txBox="1"/>
          <p:nvPr/>
        </p:nvSpPr>
        <p:spPr>
          <a:xfrm>
            <a:off x="5837513" y="3407593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User with Fixed Timings</a:t>
            </a:r>
          </a:p>
        </p:txBody>
      </p:sp>
    </p:spTree>
    <p:extLst>
      <p:ext uri="{BB962C8B-B14F-4D97-AF65-F5344CB8AC3E}">
        <p14:creationId xmlns:p14="http://schemas.microsoft.com/office/powerpoint/2010/main" val="923465306"/>
      </p:ext>
    </p:extLst>
  </p:cSld>
  <p:clrMapOvr>
    <a:masterClrMapping/>
  </p:clrMapOvr>
</p:sld>
</file>

<file path=ppt/theme/theme1.xml><?xml version="1.0" encoding="utf-8"?>
<a:theme xmlns:a="http://schemas.openxmlformats.org/drawingml/2006/main" name="MPST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1437</Words>
  <Application>Microsoft Office PowerPoint</Application>
  <PresentationFormat>On-screen Show (4:3)</PresentationFormat>
  <Paragraphs>275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Noto Sans Symbols</vt:lpstr>
      <vt:lpstr>Times New Roman</vt:lpstr>
      <vt:lpstr>Wingdings</vt:lpstr>
      <vt:lpstr>MPSTME</vt:lpstr>
      <vt:lpstr>B Tech Integrated  In Plant Training Presentation 2022-2023 Semester: VIII</vt:lpstr>
      <vt:lpstr>Roadmap</vt:lpstr>
      <vt:lpstr>Jio Platforms Limited</vt:lpstr>
      <vt:lpstr>About The Department</vt:lpstr>
      <vt:lpstr>Special Initiatives AI/ML</vt:lpstr>
      <vt:lpstr>About The Projects</vt:lpstr>
      <vt:lpstr>Machine Learning Approach to Attendance Score </vt:lpstr>
      <vt:lpstr>PowerPoint Presentation</vt:lpstr>
      <vt:lpstr>Deep Learning Approach to Classifying Shifts: </vt:lpstr>
      <vt:lpstr> Research and Miscellaneous Projects</vt:lpstr>
      <vt:lpstr>Description of Technical Tasks</vt:lpstr>
      <vt:lpstr>User Classification Statistical Approach</vt:lpstr>
      <vt:lpstr>Creating User Profiles</vt:lpstr>
      <vt:lpstr>Normalizing the User Profiles </vt:lpstr>
      <vt:lpstr>Model Fitting using KMeans</vt:lpstr>
      <vt:lpstr>Model Testing and verifying results</vt:lpstr>
      <vt:lpstr>Calculation of pairwise distance and determining punctuality</vt:lpstr>
      <vt:lpstr>Model Deployment</vt:lpstr>
      <vt:lpstr>Made a annotation tool using Tkinter</vt:lpstr>
      <vt:lpstr>New Skills Gained</vt:lpstr>
      <vt:lpstr>Overall Learnings</vt:lpstr>
      <vt:lpstr>Comments and Future Plans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Tech Integrated  In Plant Training Presentation A.Y.  Semester:</dc:title>
  <dc:creator>Dhirendra Mishra</dc:creator>
  <cp:lastModifiedBy>Siddh Sanghvi</cp:lastModifiedBy>
  <cp:revision>13</cp:revision>
  <dcterms:created xsi:type="dcterms:W3CDTF">2017-04-11T09:48:28Z</dcterms:created>
  <dcterms:modified xsi:type="dcterms:W3CDTF">2023-05-05T18:02:22Z</dcterms:modified>
</cp:coreProperties>
</file>