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ABD5E-AB2B-4878-9CC0-44A9886B1C4D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350A2-F08E-41DB-9EFE-E3779B90C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6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1D9AD-E633-16DF-12EE-2DB1E1822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003D17-7783-BABB-0F4B-CD6F7BBC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01145-9816-D784-A6FA-12D522FD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382C2-FCBA-EDEC-298C-29221339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F8420-C4BA-E2D1-812E-D679AE38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4C5EE-2F32-A659-0E22-9396A5CD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CEEBF4-BFAB-C920-D30F-970570D2E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EC4D-EC29-ECE0-758D-87829C62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F11BC-8EF1-C7B8-5BC9-67A5BBD7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C0B8C-FC76-58B6-7FE4-FFB751F2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7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CC1F1A-327B-15C4-B18E-67BF27271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E07D6C-FCCE-4654-55D1-07123789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181D2-3A35-DB3E-7306-B08E8758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DB097-66F9-26CD-AE51-E6AF29A1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504F2-DD2C-3FAD-831A-F56A029A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8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8385-2D33-36B5-37AB-8A61045C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4CA95-CAEE-44BC-855E-74F47258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63B70-DEAB-4728-9EA7-0CBA1BB7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5670B-5FD8-F2A4-D628-9BB23637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152E5-9081-41BE-16F2-3D740602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74329-2050-B91A-CD10-FA4FC7F2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6CA34-A69E-55D9-5AAF-A8EDAB544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FAF95-E1FA-67EE-F603-ADFA6DC9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E10FE-7002-0E3C-358F-3B77F64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A6B0D-632A-856E-87A2-A6E830B9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0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D1FC4-48B8-7BDD-07FA-619AD479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D818D-1B48-7A87-4004-7DBB771BB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9C5B0A-CAB7-4582-BE95-F44296D9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3F185-C963-B657-7706-C3EFE4E9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019E8-5DFB-9556-1B2E-2063AF8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4F04E-8A02-41EA-E17B-D7E462FF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5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4DF28-5F35-0293-09E4-FC06ED59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CD7CE-F934-2AFD-6438-850647865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4E9C58-DAC2-D8C6-FD06-4611F90BD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0D954E-6B4A-3810-1715-0BA70529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41DD7-108D-2F6B-80AA-4EFF039B4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E2082B-60FA-7FD2-8705-57256022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AE9072-CDC3-2D6D-1713-DD6E3A43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4C3E42-5DC8-9384-B53A-A2469D94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8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A9AB4-03B8-AE78-9FED-059B79F7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4398D6-0411-7838-AECA-7F5BF868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B64FF7-B14C-D57B-9E6C-5850AB61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26B6D3-597F-308C-035D-F536CCF3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46F479-AAE9-4749-2789-4C3EAF64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3012CB-746E-3044-51C3-D0FB6C5E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1B1D1-D7E7-E00A-3216-6488B0CD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4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B4EC5-4AEB-C628-6BA3-09710CF3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E0306-0047-ABD8-F4FF-EC4DD6AC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A968B9-1318-CE6B-8588-E9DFD4BD9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0D320-D6F7-C8A8-1D04-E419C67D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571B7-E132-A578-5D4A-D754F998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22E7C-D980-9858-0968-B3F59C6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8791F-5F43-7E2E-D9E6-C0FAC82C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0129FF-C736-9592-5198-B344E2F62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94CCA-7122-1167-E68D-A849FB24D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28D6B-9D66-C15F-C6EC-72730B8F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BB8CF-4EBB-40E7-4E22-09A84A5D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8AEDF-7021-F233-6266-E2EDCB39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0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03EE8D-07B9-C101-3BA7-514B63D5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5F81F-AFCE-A742-1B04-E6F187E4E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D2A09-E627-960E-D09F-34954CA58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6E0FE-0AE9-4124-8E57-597AD4027AB4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E8E4B-4CCC-121B-38BB-49A5FB6C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522B3-1D9D-39CF-C277-C37A2200E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AC767-97DE-4501-AF63-E1455CD4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4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D91FE8-EEDA-9BBE-4C42-9BC7360E0C1F}"/>
              </a:ext>
            </a:extLst>
          </p:cNvPr>
          <p:cNvSpPr txBox="1"/>
          <p:nvPr/>
        </p:nvSpPr>
        <p:spPr>
          <a:xfrm>
            <a:off x="1577161" y="623001"/>
            <a:ext cx="22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Measure </a:t>
            </a:r>
            <a:r>
              <a:rPr lang="zh-CN" altLang="en-US" dirty="0"/>
              <a:t>模块</a:t>
            </a:r>
            <a:br>
              <a:rPr lang="en-US" altLang="zh-CN" dirty="0"/>
            </a:br>
            <a:r>
              <a:rPr lang="zh-CN" altLang="en-US" dirty="0"/>
              <a:t>使用 </a:t>
            </a:r>
            <a:r>
              <a:rPr lang="en-US" altLang="zh-CN" dirty="0" err="1"/>
              <a:t>adc</a:t>
            </a:r>
            <a:r>
              <a:rPr lang="en-US" altLang="zh-CN" dirty="0"/>
              <a:t> </a:t>
            </a:r>
            <a:r>
              <a:rPr lang="zh-CN" altLang="en-US" dirty="0"/>
              <a:t>测量电压、电流等数据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9FC7E8-CE9A-744F-E442-DAB1A402841E}"/>
              </a:ext>
            </a:extLst>
          </p:cNvPr>
          <p:cNvSpPr txBox="1"/>
          <p:nvPr/>
        </p:nvSpPr>
        <p:spPr>
          <a:xfrm>
            <a:off x="371662" y="342444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Buzzer</a:t>
            </a:r>
            <a:r>
              <a:rPr lang="zh-CN" altLang="en-US" dirty="0"/>
              <a:t>模块</a:t>
            </a:r>
            <a:br>
              <a:rPr lang="en-US" altLang="zh-CN" dirty="0"/>
            </a:br>
            <a:r>
              <a:rPr lang="zh-CN" altLang="en-US" dirty="0"/>
              <a:t>控制蜂鸣器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1C2A9F-22AA-B4AC-4D30-AA0FE7BFE6E0}"/>
              </a:ext>
            </a:extLst>
          </p:cNvPr>
          <p:cNvSpPr txBox="1"/>
          <p:nvPr/>
        </p:nvSpPr>
        <p:spPr>
          <a:xfrm>
            <a:off x="7804283" y="609860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Lcd</a:t>
            </a:r>
            <a:r>
              <a:rPr lang="zh-CN" altLang="en-US" dirty="0"/>
              <a:t>模块</a:t>
            </a:r>
            <a:br>
              <a:rPr lang="en-US" altLang="zh-CN" dirty="0"/>
            </a:br>
            <a:r>
              <a:rPr lang="zh-CN" altLang="en-US" dirty="0"/>
              <a:t>使用 </a:t>
            </a:r>
            <a:r>
              <a:rPr lang="en-US" altLang="zh-CN" dirty="0" err="1"/>
              <a:t>dma</a:t>
            </a:r>
            <a:r>
              <a:rPr lang="en-US" altLang="zh-CN" dirty="0"/>
              <a:t> </a:t>
            </a:r>
            <a:r>
              <a:rPr lang="zh-CN" altLang="en-US" dirty="0"/>
              <a:t>刷新 </a:t>
            </a:r>
            <a:r>
              <a:rPr lang="en-US" altLang="zh-CN" dirty="0"/>
              <a:t>lcd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9E26CB-9217-F5A9-14F7-2EA6E150DA55}"/>
              </a:ext>
            </a:extLst>
          </p:cNvPr>
          <p:cNvSpPr txBox="1"/>
          <p:nvPr/>
        </p:nvSpPr>
        <p:spPr>
          <a:xfrm>
            <a:off x="9923164" y="2163433"/>
            <a:ext cx="15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Heat pad</a:t>
            </a:r>
            <a:r>
              <a:rPr lang="zh-CN" altLang="en-US" dirty="0"/>
              <a:t>模块</a:t>
            </a:r>
            <a:br>
              <a:rPr lang="en-US" altLang="zh-CN" dirty="0"/>
            </a:br>
            <a:r>
              <a:rPr lang="zh-CN" altLang="en-US" dirty="0"/>
              <a:t>控制加热台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5DABC7-1DC5-371C-6A68-66E2BB476C94}"/>
              </a:ext>
            </a:extLst>
          </p:cNvPr>
          <p:cNvSpPr txBox="1"/>
          <p:nvPr/>
        </p:nvSpPr>
        <p:spPr>
          <a:xfrm>
            <a:off x="4860866" y="1944443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设置加热参数界面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095091-6318-F9B0-8DA5-DAF599D87FD0}"/>
              </a:ext>
            </a:extLst>
          </p:cNvPr>
          <p:cNvSpPr txBox="1"/>
          <p:nvPr/>
        </p:nvSpPr>
        <p:spPr>
          <a:xfrm>
            <a:off x="8569433" y="52411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加热曲线界面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0716F2-2F9D-852E-4408-9E78CA055636}"/>
              </a:ext>
            </a:extLst>
          </p:cNvPr>
          <p:cNvSpPr txBox="1"/>
          <p:nvPr/>
        </p:nvSpPr>
        <p:spPr>
          <a:xfrm>
            <a:off x="2223753" y="523643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提示界面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2CC036A-2F04-0896-E84D-90D27A1897F1}"/>
              </a:ext>
            </a:extLst>
          </p:cNvPr>
          <p:cNvCxnSpPr/>
          <p:nvPr/>
        </p:nvCxnSpPr>
        <p:spPr>
          <a:xfrm>
            <a:off x="6897001" y="2313775"/>
            <a:ext cx="2246999" cy="2738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F3CBE12-BBB8-D817-EA02-849A637FE03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3336558" y="5421103"/>
            <a:ext cx="5232875" cy="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DEE83ED-D4CA-E8EF-915E-D76AC15501F9}"/>
              </a:ext>
            </a:extLst>
          </p:cNvPr>
          <p:cNvCxnSpPr>
            <a:stCxn id="10" idx="0"/>
          </p:cNvCxnSpPr>
          <p:nvPr/>
        </p:nvCxnSpPr>
        <p:spPr>
          <a:xfrm flipV="1">
            <a:off x="2780156" y="2244436"/>
            <a:ext cx="2080710" cy="299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75F11D8-5537-EDF6-7937-CDBCD00D5C11}"/>
              </a:ext>
            </a:extLst>
          </p:cNvPr>
          <p:cNvSpPr txBox="1"/>
          <p:nvPr/>
        </p:nvSpPr>
        <p:spPr>
          <a:xfrm>
            <a:off x="3475230" y="5052291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fr-FR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remind_page_start</a:t>
            </a:r>
            <a:r>
              <a:rPr lang="fr-FR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fr-FR" altLang="zh-C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RemindType_t</a:t>
            </a:r>
            <a:r>
              <a:rPr lang="fr-FR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</a:t>
            </a:r>
            <a:r>
              <a:rPr lang="fr-FR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9EBA88-7051-4594-718E-CBC53C9414D3}"/>
              </a:ext>
            </a:extLst>
          </p:cNvPr>
          <p:cNvSpPr txBox="1"/>
          <p:nvPr/>
        </p:nvSpPr>
        <p:spPr>
          <a:xfrm rot="18263401">
            <a:off x="1473050" y="3114385"/>
            <a:ext cx="4079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set_heat_info_page_start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9DF849-26ED-32E3-C3C2-5AEAD32E8E64}"/>
              </a:ext>
            </a:extLst>
          </p:cNvPr>
          <p:cNvSpPr txBox="1"/>
          <p:nvPr/>
        </p:nvSpPr>
        <p:spPr>
          <a:xfrm rot="3077809">
            <a:off x="6442357" y="2824280"/>
            <a:ext cx="3885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heating_start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HeatInfo_t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p_heat_info</a:t>
            </a:r>
            <a:r>
              <a:rPr lang="en-US" altLang="zh-C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325C3C-F865-6207-0231-37A18B5A33FF}"/>
              </a:ext>
            </a:extLst>
          </p:cNvPr>
          <p:cNvSpPr txBox="1"/>
          <p:nvPr/>
        </p:nvSpPr>
        <p:spPr>
          <a:xfrm>
            <a:off x="5186218" y="623449"/>
            <a:ext cx="181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r>
              <a:rPr lang="zh-CN" altLang="en-US" dirty="0"/>
              <a:t>模块</a:t>
            </a:r>
            <a:br>
              <a:rPr lang="en-US" altLang="zh-CN" dirty="0"/>
            </a:br>
            <a:r>
              <a:rPr lang="zh-CN" altLang="en-US" dirty="0"/>
              <a:t>处理编码器回调</a:t>
            </a:r>
          </a:p>
        </p:txBody>
      </p:sp>
    </p:spTree>
    <p:extLst>
      <p:ext uri="{BB962C8B-B14F-4D97-AF65-F5344CB8AC3E}">
        <p14:creationId xmlns:p14="http://schemas.microsoft.com/office/powerpoint/2010/main" val="340228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458314-810E-7FBA-58F5-40D1C99820A8}"/>
              </a:ext>
            </a:extLst>
          </p:cNvPr>
          <p:cNvSpPr txBox="1"/>
          <p:nvPr/>
        </p:nvSpPr>
        <p:spPr>
          <a:xfrm>
            <a:off x="3826789" y="3059668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立创</a:t>
            </a:r>
            <a:r>
              <a:rPr lang="en-US" altLang="zh-CN" dirty="0"/>
              <a:t>·</a:t>
            </a:r>
            <a:r>
              <a:rPr lang="zh-CN" altLang="en-US" dirty="0"/>
              <a:t>天空星开发板</a:t>
            </a:r>
            <a:r>
              <a:rPr lang="en-US" altLang="zh-CN" dirty="0"/>
              <a:t>-GD32F407VET6-</a:t>
            </a:r>
            <a:r>
              <a:rPr lang="zh-CN" altLang="en-US" dirty="0"/>
              <a:t>青春版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0DD823-EF01-B1A9-262E-AD0F87F3118B}"/>
              </a:ext>
            </a:extLst>
          </p:cNvPr>
          <p:cNvSpPr txBox="1"/>
          <p:nvPr/>
        </p:nvSpPr>
        <p:spPr>
          <a:xfrm>
            <a:off x="785091" y="170857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Lcd </a:t>
            </a:r>
            <a:r>
              <a:rPr lang="zh-CN" altLang="en-US" dirty="0"/>
              <a:t>屏幕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C66879-3C36-1DE2-8719-52C93D86249A}"/>
              </a:ext>
            </a:extLst>
          </p:cNvPr>
          <p:cNvSpPr txBox="1"/>
          <p:nvPr/>
        </p:nvSpPr>
        <p:spPr>
          <a:xfrm>
            <a:off x="599944" y="417483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Lsm6ds3tr-c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7D7EA0-43F9-F108-C901-406CE888E87B}"/>
              </a:ext>
            </a:extLst>
          </p:cNvPr>
          <p:cNvSpPr txBox="1"/>
          <p:nvPr/>
        </p:nvSpPr>
        <p:spPr>
          <a:xfrm>
            <a:off x="5126182" y="320085"/>
            <a:ext cx="206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电压、电流、温度等模拟信号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7C3227-622E-3D3B-FF9F-7E68F5F673CF}"/>
              </a:ext>
            </a:extLst>
          </p:cNvPr>
          <p:cNvSpPr txBox="1"/>
          <p:nvPr/>
        </p:nvSpPr>
        <p:spPr>
          <a:xfrm>
            <a:off x="8462634" y="5650376"/>
            <a:ext cx="15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散热风扇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E75070-7C3E-5648-32F2-298F443D1395}"/>
              </a:ext>
            </a:extLst>
          </p:cNvPr>
          <p:cNvSpPr txBox="1"/>
          <p:nvPr/>
        </p:nvSpPr>
        <p:spPr>
          <a:xfrm>
            <a:off x="3388207" y="58350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加热板</a:t>
            </a:r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5A62E42A-0B5C-208A-47C2-139DA108F5F2}"/>
              </a:ext>
            </a:extLst>
          </p:cNvPr>
          <p:cNvSpPr/>
          <p:nvPr/>
        </p:nvSpPr>
        <p:spPr>
          <a:xfrm rot="1919036">
            <a:off x="1850054" y="2063769"/>
            <a:ext cx="1865468" cy="8935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SPI2</a:t>
            </a:r>
            <a:endParaRPr lang="zh-CN" altLang="en-US" dirty="0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E0CF7FD1-2A6A-D9DB-9911-9CC4787C4803}"/>
              </a:ext>
            </a:extLst>
          </p:cNvPr>
          <p:cNvSpPr/>
          <p:nvPr/>
        </p:nvSpPr>
        <p:spPr>
          <a:xfrm rot="20087449">
            <a:off x="1917728" y="3550651"/>
            <a:ext cx="2055562" cy="83127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SPI</a:t>
            </a:r>
            <a:r>
              <a:rPr lang="zh-CN" altLang="en-US" dirty="0"/>
              <a:t>（模拟）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D4D8A5-3C7C-0AF7-E611-D2F82D8383DB}"/>
              </a:ext>
            </a:extLst>
          </p:cNvPr>
          <p:cNvSpPr txBox="1"/>
          <p:nvPr/>
        </p:nvSpPr>
        <p:spPr>
          <a:xfrm>
            <a:off x="9867316" y="2488959"/>
            <a:ext cx="2213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电源模块</a:t>
            </a:r>
            <a:r>
              <a:rPr lang="en-US" altLang="zh-CN" dirty="0"/>
              <a:t>3.3V</a:t>
            </a:r>
            <a:r>
              <a:rPr lang="zh-CN" altLang="en-US" dirty="0"/>
              <a:t>（控制加速度计）、</a:t>
            </a:r>
            <a:r>
              <a:rPr lang="en-US" altLang="zh-CN" dirty="0"/>
              <a:t>12V</a:t>
            </a:r>
            <a:r>
              <a:rPr lang="zh-CN" altLang="en-US" dirty="0"/>
              <a:t>（驱动 </a:t>
            </a:r>
            <a:r>
              <a:rPr lang="en-US" altLang="zh-CN" dirty="0" err="1"/>
              <a:t>mos</a:t>
            </a:r>
            <a:r>
              <a:rPr lang="en-US" altLang="zh-CN" dirty="0"/>
              <a:t> </a:t>
            </a:r>
            <a:r>
              <a:rPr lang="zh-CN" altLang="en-US" dirty="0"/>
              <a:t>、散热风扇）、</a:t>
            </a:r>
            <a:r>
              <a:rPr lang="en-US" altLang="zh-CN" dirty="0"/>
              <a:t>24V</a:t>
            </a:r>
            <a:r>
              <a:rPr lang="zh-CN" altLang="en-US" dirty="0"/>
              <a:t>（驱动加热台，最初设计为</a:t>
            </a:r>
            <a:r>
              <a:rPr lang="en-US" altLang="zh-CN" dirty="0"/>
              <a:t>24v</a:t>
            </a:r>
            <a:r>
              <a:rPr lang="zh-CN" altLang="en-US" dirty="0"/>
              <a:t>，实际为</a:t>
            </a:r>
            <a:r>
              <a:rPr lang="en-US" altLang="zh-CN" dirty="0"/>
              <a:t>30v</a:t>
            </a:r>
            <a:r>
              <a:rPr lang="zh-CN" altLang="en-US" dirty="0"/>
              <a:t>）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955D747-C7C3-E497-8B19-81BF8FC2D4AF}"/>
              </a:ext>
            </a:extLst>
          </p:cNvPr>
          <p:cNvSpPr/>
          <p:nvPr/>
        </p:nvSpPr>
        <p:spPr>
          <a:xfrm>
            <a:off x="8365211" y="2964873"/>
            <a:ext cx="1514764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电源控制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EC2A5D0-45B4-5F02-62C9-CDCA5EE345EF}"/>
              </a:ext>
            </a:extLst>
          </p:cNvPr>
          <p:cNvSpPr/>
          <p:nvPr/>
        </p:nvSpPr>
        <p:spPr>
          <a:xfrm>
            <a:off x="5800436" y="1154119"/>
            <a:ext cx="591127" cy="17459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adc</a:t>
            </a:r>
            <a:endParaRPr lang="zh-CN" altLang="en-US" dirty="0"/>
          </a:p>
        </p:txBody>
      </p:sp>
      <p:sp>
        <p:nvSpPr>
          <p:cNvPr id="22" name="箭头: 左 21">
            <a:extLst>
              <a:ext uri="{FF2B5EF4-FFF2-40B4-BE49-F238E27FC236}">
                <a16:creationId xmlns:a16="http://schemas.microsoft.com/office/drawing/2014/main" id="{2C6E14AC-9643-3A2D-314F-9770DF382263}"/>
              </a:ext>
            </a:extLst>
          </p:cNvPr>
          <p:cNvSpPr/>
          <p:nvPr/>
        </p:nvSpPr>
        <p:spPr>
          <a:xfrm rot="18787069">
            <a:off x="3574110" y="4242062"/>
            <a:ext cx="2761672" cy="7949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pwm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3CB053B-53A6-CA20-DF2F-AB9BFC77C33C}"/>
              </a:ext>
            </a:extLst>
          </p:cNvPr>
          <p:cNvSpPr/>
          <p:nvPr/>
        </p:nvSpPr>
        <p:spPr>
          <a:xfrm rot="2495213">
            <a:off x="6474905" y="4167138"/>
            <a:ext cx="2642373" cy="7405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pwm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69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11974</TotalTime>
  <Words>151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Jiatao Zhu</dc:creator>
  <cp:lastModifiedBy>Jiatao Zhu</cp:lastModifiedBy>
  <cp:revision>9</cp:revision>
  <dcterms:created xsi:type="dcterms:W3CDTF">2024-07-08T05:06:57Z</dcterms:created>
  <dcterms:modified xsi:type="dcterms:W3CDTF">2024-08-09T03:51:54Z</dcterms:modified>
</cp:coreProperties>
</file>