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535" y="673735"/>
            <a:ext cx="10515600" cy="5503545"/>
          </a:xfrm>
        </p:spPr>
        <p:txBody>
          <a:bodyPr>
            <a:normAutofit lnSpcReduction="10000"/>
          </a:bodyPr>
          <a:p>
            <a:r>
              <a:rPr lang="ko-KR" altLang="en-US"/>
              <a:t>tempauth.py </a:t>
            </a:r>
            <a:endParaRPr lang="ko-KR" altLang="en-US"/>
          </a:p>
          <a:p>
            <a:r>
              <a:rPr lang="ko-KR" altLang="en-US"/>
              <a:t>swob.py </a:t>
            </a:r>
            <a:endParaRPr lang="ko-KR" altLang="en-US"/>
          </a:p>
          <a:p>
            <a:r>
              <a:rPr lang="ko-KR" altLang="en-US"/>
              <a:t>crossdomain.py </a:t>
            </a:r>
            <a:endParaRPr lang="ko-KR" altLang="en-US"/>
          </a:p>
          <a:p>
            <a:r>
              <a:rPr lang="ko-KR" altLang="en-US"/>
              <a:t>base.py </a:t>
            </a:r>
            <a:endParaRPr lang="ko-KR" altLang="en-US"/>
          </a:p>
          <a:p>
            <a:r>
              <a:rPr lang="ko-KR" altLang="en-US"/>
              <a:t>ratelimit.py </a:t>
            </a:r>
            <a:endParaRPr lang="ko-KR" altLang="en-US"/>
          </a:p>
          <a:p>
            <a:r>
              <a:rPr lang="ko-KR" altLang="en-US"/>
              <a:t>wsgi.py </a:t>
            </a:r>
            <a:endParaRPr lang="ko-KR" altLang="en-US"/>
          </a:p>
          <a:p>
            <a:r>
              <a:rPr lang="ko-KR" altLang="en-US"/>
              <a:t>healthcheck.py </a:t>
            </a:r>
            <a:endParaRPr lang="ko-KR" altLang="en-US"/>
          </a:p>
          <a:p>
            <a:r>
              <a:rPr lang="ko-KR" altLang="en-US"/>
              <a:t>eventlet/wsgi.py </a:t>
            </a:r>
            <a:endParaRPr lang="ko-KR" altLang="en-US"/>
          </a:p>
          <a:p>
            <a:r>
              <a:rPr lang="ko-KR" altLang="en-US"/>
              <a:t>BaseHTTPSServer.py </a:t>
            </a:r>
            <a:endParaRPr lang="ko-KR" altLang="en-US"/>
          </a:p>
          <a:p>
            <a:r>
              <a:rPr lang="ko-KR" altLang="en-US"/>
              <a:t>SocketServer.py </a:t>
            </a:r>
            <a:endParaRPr lang="ko-KR" altLang="en-US"/>
          </a:p>
          <a:p>
            <a:r>
              <a:rPr lang="ko-KR" altLang="en-US"/>
              <a:t>greenpool.py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tempauth.py</a:t>
            </a:r>
            <a:endParaRPr lang="ko-KR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ko-KR" altLang="en-US"/>
              <a:t>표준 WSGI 응용 프로그램 호출을 수락하고 요청을 인증하고 승인 및 ACL 헤더 유효성 검사를 위해 콜백 훅을 설치합니다. 인증 된 요청의 경우 REMOTE_USER는 사용자 그룹의 쉼표로 구분 된 목록으로 설정됩니다.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비어 있지 않은 </a:t>
            </a:r>
            <a:r>
              <a:rPr lang="x-none" altLang="ko-KR"/>
              <a:t>reseller</a:t>
            </a:r>
            <a:r>
              <a:rPr lang="ko-KR" altLang="en-US"/>
              <a:t> </a:t>
            </a:r>
            <a:r>
              <a:rPr lang="x-none" altLang="ko-KR"/>
              <a:t>prefix</a:t>
            </a:r>
            <a:r>
              <a:rPr lang="ko-KR" altLang="en-US"/>
              <a:t>가 있으면 해당 </a:t>
            </a:r>
            <a:r>
              <a:rPr lang="x-none" altLang="ko-KR"/>
              <a:t>prefix</a:t>
            </a:r>
            <a:r>
              <a:rPr lang="ko-KR" altLang="en-US"/>
              <a:t>로 시작하는 토큰 및 계정에 대한 최종 인증 서비스로 작동하지만 다른 인증 미들웨어로 재정의 하지 않으면 이 접두사 외부의 요청을 거부합니다.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비어있는 리셀러 접두사를 사용하면 그룹의 비어 있지 않은 세트에 대한 유효성을 검사하는 토큰에 대해서만 최종 인증 서비스로 작동합니다. 다른 모든 요청의 경우 다른 인증 미들웨어가이를 대체하지 않을 때 대체 인증 서비스로 작동합니다.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또는 요청이 self.auth_prefix와 일치하면 요청이 내부 인증 요청 핸들러 (self.handle)를 통해 라우트 됩니다. 이것은 부여 토큰 등을 처리</a:t>
            </a:r>
            <a:r>
              <a:rPr lang="x-none" altLang="ko-KR"/>
              <a:t>합니다.</a:t>
            </a:r>
            <a:endParaRPr lang="x-none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ko-KR"/>
              <a:t>swob.py</a:t>
            </a:r>
            <a:endParaRPr lang="x-none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ko-KR" altLang="en-US"/>
              <a:t>swob Request obeject와 Response object를 WSGI callables로 반환하는 함수 번역을 위한 decorator입니다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또한 HTTPException이나 Response가 return되는 어떠한 것들이든 잡아냅니다.(catch)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ko-KR"/>
              <a:t>crossdomain.py</a:t>
            </a:r>
            <a:endParaRPr lang="x-none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70" y="1826260"/>
            <a:ext cx="10748645" cy="485902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ko-KR" altLang="en-US"/>
              <a:t>Cross domain 미들웨어는 cross domain 정책 정보를 위한 requests를 respond 하기 위해 사용됩니다.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만약 경로가 /crossdomain.xml 이라면 crossdomain.py는 xml cross domain 정책 문서와 함께 respond 할 것입니다.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이것은 web page가 어딘가에서 client측 기술(Swift API가 Flash, Java, Sliverlight 등)을 사용하기 위해 호스트 되는 것을 허용합니다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이 middleware를 활성화 하려면, proxy-server.conf 파일에 pipeline을 추가하십시오.</a:t>
            </a:r>
            <a:endParaRPr lang="ko-KR" altLang="en-US"/>
          </a:p>
          <a:p>
            <a:pPr marL="0" indent="0">
              <a:buNone/>
            </a:pPr>
            <a:r>
              <a:rPr lang="x-none" altLang="ko-KR"/>
              <a:t>crossdomain은</a:t>
            </a:r>
            <a:r>
              <a:rPr lang="ko-KR" altLang="en-US"/>
              <a:t> 어떠한 인증 middleware 전에 추가되어야 합니다.(e.g., tempauth or keystone)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ko-KR"/>
              <a:t>base.py</a:t>
            </a:r>
            <a:endParaRPr lang="x-none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ko-KR" altLang="en-US"/>
              <a:t>env와 app 을 기반으로 계정을 위한 정보 구조를 가져옵니다.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이 요청은 auth를 통과합니다. Success은 해당 request가 계정에 인증되었다는 의미가 아닙니다.</a:t>
            </a:r>
            <a:endParaRPr lang="ko-KR" altLang="en-US"/>
          </a:p>
          <a:p>
            <a:pPr marL="0" indent="0">
              <a:buNone/>
            </a:pPr>
            <a:r>
              <a:rPr lang="ko-KR" altLang="en-US"/>
              <a:t>raises ValueError: 경로가 계정을 포함하지 않을 경우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Kingsoft Office WPP</Application>
  <PresentationFormat>Widescreen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tempauth.py</dc:title>
  <dc:creator>jang</dc:creator>
  <cp:lastModifiedBy>jang</cp:lastModifiedBy>
  <cp:revision>13</cp:revision>
  <dcterms:created xsi:type="dcterms:W3CDTF">2017-05-18T11:16:25Z</dcterms:created>
  <dcterms:modified xsi:type="dcterms:W3CDTF">2017-05-18T11:16:25Z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1042-10.1.0.5672</vt:lpwstr>
  </property>
</Properties>
</file>