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7" r:id="rId7"/>
    <p:sldId id="258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ABC91-836F-439C-BCBC-3536BC4D2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00BDF-9713-4CDB-9717-AC2085FCE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5A1C8-BA4C-4C81-B2AA-42D21986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76F63-0A63-400C-B1FA-535A2327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C993C-6EF7-4143-B4A2-FA096C48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3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CF39A-85AE-4C9D-94D4-37D45A0E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EE4802-0EC9-47CF-8699-4F638D5C0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0A18E-8820-4985-ADC8-CEDFC019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9B0BF-E6B5-4E80-BF3F-C9427849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1CD09-7EAB-45C6-B4FB-FBFD9472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24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8D9BBE-1A52-4303-BC8C-26BB3D5A3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3A7FE-462B-4C20-A9A1-DE6D6661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1555F-3B66-4DBC-AFA2-99651233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23DB0E-23B2-45DD-A35C-7D3B518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D5E8F7-2667-4D63-97B0-D86173C6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57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1234-EEF0-4938-90A5-AFC4F08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74F0A-DBCC-4F8C-917E-7D239C85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3A2AE-873B-42C9-BF44-E5A8A276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D8298-D9CC-4A62-9C6D-505021AF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EB8EF-55FB-4640-A762-3230F3DF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91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61BF1-DC33-440A-B9C0-0AD164F0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7BA78-59F3-4BE5-8690-97D53AF6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A314F-0772-4CC7-99FD-0B78EFC1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3166D-36C5-4C2E-9FBE-7CC70C81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0F54E-0DE5-4EA8-8617-497A772B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91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96164-41EE-492F-9375-3F7B6140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22F73-94CE-4C8B-BA9A-73369E49C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C456AD-D8DE-418E-8BF3-4CCD42797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261B9-37E7-4F04-A968-B8EB17AD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4318D8-4360-4CFA-B645-10C8746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BA5658-791F-4E00-BA2F-A9FE45A5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530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AE18E-B409-4CC1-889A-1DF4308E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31718-7C14-4BFF-BF70-DCFB3AD9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BADF2E-8509-4561-AC46-6537FB962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B3BA7E-6541-420A-9A56-EDD89B6CC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66A0DA-A30B-4998-B2EE-FBF8DAE8D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D3E25C-780B-44AB-B2BF-77B70664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753A8F-B253-4B4E-81CC-372C87F3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A83909-4A04-4958-BDC0-039C277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852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AE553-4805-44F5-8D77-72C91005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397C5C-AE7F-4B41-815F-6E7252A8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B70981-B8BF-4035-8418-85E0CF0F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88BB86-4778-4377-8AFD-F8934740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00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5623CC-3EDE-4488-9DE7-57397EDD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39DC25-A440-45FA-BCE8-BDFF5EF1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93AABD-E893-45EB-B55F-E9C40992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874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F152-EACB-4141-B013-7AA02BDE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16653-4BE8-4E59-AC54-97B43DF6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DF31A2-EFF5-4377-AF40-8416AE6B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0F9C12-445B-4C5F-BCE5-A5A017A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ECB119-421E-4689-9880-C14DBAF3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791512-3BCA-48CE-B009-D5351248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98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DE4E1-61DF-44A7-8910-1ABF74C0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6BAF5A-E4ED-4AFC-A38C-023B3564B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355D1D-68D6-4B39-AD5B-8AD76989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081B2-F832-4A6B-B089-49B2B9E7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475714-17E1-47FE-A630-09C579A0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DF450-1041-4C8B-B0B8-350E47C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63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AE20B8-CA60-4A08-9C21-D69BD472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8463E1-D3D4-4E10-AC2F-8779D1F7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D16AD-45E7-4E68-9CFE-D85CE47F0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D28E-71EA-42A8-A39A-58AEBDD855D0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BF1C0-2706-43F7-8ED7-F1EA15115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E6ABA-E623-482F-AC4F-64526693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E427-2F01-447C-B930-1E56A6693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56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C4zqhXwCK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dlaTKOf-Fj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DCE-A00C-4E70-ACD9-3F41B57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7186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rgbClr val="FF0000"/>
                </a:solidFill>
              </a:rPr>
              <a:t>ArangoDB</a:t>
            </a:r>
            <a:endParaRPr lang="es-CO" sz="3600" b="1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6B5A14-B244-4F24-84C9-7B59F049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4911"/>
            <a:ext cx="9144000" cy="1182889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Edwin Jair Castiblanco Salas</a:t>
            </a:r>
          </a:p>
          <a:p>
            <a:r>
              <a:rPr lang="es-ES" b="1" dirty="0">
                <a:solidFill>
                  <a:srgbClr val="FF0000"/>
                </a:solidFill>
              </a:rPr>
              <a:t>Maestría en Analítica de Datos</a:t>
            </a:r>
          </a:p>
          <a:p>
            <a:r>
              <a:rPr lang="es-ES" b="1" dirty="0">
                <a:solidFill>
                  <a:srgbClr val="FF0000"/>
                </a:solidFill>
              </a:rPr>
              <a:t>Universidad Central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5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DCE-A00C-4E70-ACD9-3F41B57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771" y="1122363"/>
            <a:ext cx="11441229" cy="6539346"/>
          </a:xfrm>
        </p:spPr>
        <p:txBody>
          <a:bodyPr>
            <a:normAutofit fontScale="90000"/>
          </a:bodyPr>
          <a:lstStyle/>
          <a:p>
            <a:pPr algn="l"/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Referencias</a:t>
            </a:r>
            <a:br>
              <a:rPr lang="es-ES" b="1" dirty="0">
                <a:solidFill>
                  <a:srgbClr val="FF0000"/>
                </a:solidFill>
              </a:rPr>
            </a:b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https://arangodb.com/</a:t>
            </a: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https://docs.arangodb.com/stable/</a:t>
            </a: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  <a:hlinkClick r:id="rId3"/>
              </a:rPr>
              <a:t>https://www.youtube.com/watch?v=4C4zqhXwCKs</a:t>
            </a: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  <a:hlinkClick r:id="rId4"/>
              </a:rPr>
              <a:t>https://www.youtube.com/watch?v=dlaTKOf-Fj0</a:t>
            </a:r>
            <a:br>
              <a:rPr lang="es-ES" b="1" dirty="0">
                <a:solidFill>
                  <a:srgbClr val="FF0000"/>
                </a:solidFill>
              </a:rPr>
            </a:br>
            <a:br>
              <a:rPr lang="es-ES" b="1" dirty="0">
                <a:solidFill>
                  <a:srgbClr val="FF0000"/>
                </a:solidFill>
              </a:rPr>
            </a:b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DCE-A00C-4E70-ACD9-3F41B57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394" y="-250257"/>
            <a:ext cx="9984606" cy="4831881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rgbClr val="FF0000"/>
                </a:solidFill>
              </a:rPr>
              <a:t>¿Qué es </a:t>
            </a:r>
            <a:r>
              <a:rPr lang="es-ES" b="1" dirty="0" err="1">
                <a:solidFill>
                  <a:srgbClr val="FF0000"/>
                </a:solidFill>
              </a:rPr>
              <a:t>ArangoDB</a:t>
            </a:r>
            <a:r>
              <a:rPr lang="es-ES" b="1" dirty="0">
                <a:solidFill>
                  <a:srgbClr val="FF0000"/>
                </a:solidFill>
              </a:rPr>
              <a:t>?</a:t>
            </a:r>
            <a:br>
              <a:rPr lang="es-ES" b="1" dirty="0">
                <a:solidFill>
                  <a:srgbClr val="FF0000"/>
                </a:solidFill>
              </a:rPr>
            </a:br>
            <a:br>
              <a:rPr lang="es-ES" b="1" dirty="0">
                <a:solidFill>
                  <a:srgbClr val="FF0000"/>
                </a:solidFill>
              </a:rPr>
            </a:br>
            <a:r>
              <a:rPr lang="es-ES" dirty="0"/>
              <a:t>Base de datos </a:t>
            </a:r>
            <a:r>
              <a:rPr lang="es-ES" dirty="0" err="1"/>
              <a:t>multi-modelo</a:t>
            </a:r>
            <a:r>
              <a:rPr lang="es-ES" dirty="0"/>
              <a:t> nativo de código abierto y gratuito.</a:t>
            </a:r>
            <a:br>
              <a:rPr lang="es-ES" dirty="0"/>
            </a:br>
            <a:r>
              <a:rPr lang="es-ES" dirty="0"/>
              <a:t>Es de tipo NoSQL.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328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DCE-A00C-4E70-ACD9-3F41B57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317634"/>
            <a:ext cx="10311865" cy="5582652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rgbClr val="FF0000"/>
                </a:solidFill>
              </a:rPr>
              <a:t>Modelos:</a:t>
            </a:r>
            <a:br>
              <a:rPr lang="es-ES" b="1" dirty="0">
                <a:solidFill>
                  <a:srgbClr val="FF0000"/>
                </a:solidFill>
              </a:rPr>
            </a:b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Clave/valor</a:t>
            </a:r>
            <a:br>
              <a:rPr lang="es-ES" b="1" dirty="0"/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Documentos</a:t>
            </a:r>
            <a:br>
              <a:rPr lang="es-ES" b="1" dirty="0"/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Gráficos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+ AQL (es de tipo SQL)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DCE-A00C-4E70-ACD9-3F41B57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61" y="1122362"/>
            <a:ext cx="10263739" cy="5201436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rgbClr val="FF0000"/>
                </a:solidFill>
              </a:rPr>
              <a:t>Características:</a:t>
            </a:r>
            <a:br>
              <a:rPr lang="es-ES" dirty="0"/>
            </a:br>
            <a:br>
              <a:rPr lang="es-ES" dirty="0"/>
            </a:br>
            <a:r>
              <a:rPr lang="es-ES" sz="2800" b="1" dirty="0">
                <a:solidFill>
                  <a:srgbClr val="FF0000"/>
                </a:solidFill>
              </a:rPr>
              <a:t>*</a:t>
            </a:r>
            <a:r>
              <a:rPr lang="es-ES" sz="2800" b="1" dirty="0"/>
              <a:t> Versiones comunitaria y Enterprise</a:t>
            </a:r>
            <a:br>
              <a:rPr lang="es-ES" sz="2800" b="1" dirty="0"/>
            </a:br>
            <a:br>
              <a:rPr lang="es-ES" sz="2800" b="1" dirty="0"/>
            </a:br>
            <a:r>
              <a:rPr lang="es-ES" sz="2800" b="1" dirty="0">
                <a:solidFill>
                  <a:srgbClr val="FF0000"/>
                </a:solidFill>
              </a:rPr>
              <a:t>*</a:t>
            </a:r>
            <a:r>
              <a:rPr lang="es-ES" sz="2800" b="1" dirty="0"/>
              <a:t> Consultas escalables</a:t>
            </a:r>
            <a:br>
              <a:rPr lang="es-ES" sz="2800" b="1" dirty="0"/>
            </a:br>
            <a:br>
              <a:rPr lang="es-ES" sz="2800" b="1" dirty="0"/>
            </a:br>
            <a:r>
              <a:rPr lang="es-ES" sz="2800" b="1" dirty="0">
                <a:solidFill>
                  <a:srgbClr val="FF0000"/>
                </a:solidFill>
              </a:rPr>
              <a:t>*</a:t>
            </a:r>
            <a:r>
              <a:rPr lang="es-ES" sz="2800" b="1" dirty="0"/>
              <a:t> Almacenamiento formato JSON—</a:t>
            </a:r>
            <a:r>
              <a:rPr lang="es-ES" sz="2800" b="1" dirty="0" err="1"/>
              <a:t>VelocyPack</a:t>
            </a:r>
            <a:br>
              <a:rPr lang="es-ES" sz="2800" b="1" dirty="0"/>
            </a:br>
            <a:br>
              <a:rPr lang="es-ES" sz="2800" b="1" dirty="0"/>
            </a:br>
            <a:r>
              <a:rPr lang="es-ES" sz="2800" b="1" dirty="0">
                <a:solidFill>
                  <a:srgbClr val="FF0000"/>
                </a:solidFill>
              </a:rPr>
              <a:t>*</a:t>
            </a:r>
            <a:r>
              <a:rPr lang="es-ES" sz="2800" b="1" dirty="0"/>
              <a:t> </a:t>
            </a:r>
            <a:r>
              <a:rPr lang="es-ES" sz="2800" b="1" dirty="0" err="1"/>
              <a:t>Cluster</a:t>
            </a:r>
            <a:r>
              <a:rPr lang="es-ES" sz="2800" b="1" dirty="0"/>
              <a:t> distribuido (DC/OS)</a:t>
            </a:r>
            <a:br>
              <a:rPr lang="es-ES" sz="2800" b="1" dirty="0"/>
            </a:br>
            <a:br>
              <a:rPr lang="es-ES" sz="2800" b="1" dirty="0"/>
            </a:br>
            <a:r>
              <a:rPr lang="es-ES" sz="2800" b="1" dirty="0">
                <a:solidFill>
                  <a:srgbClr val="FF0000"/>
                </a:solidFill>
              </a:rPr>
              <a:t>*</a:t>
            </a:r>
            <a:r>
              <a:rPr lang="es-ES" sz="2800" b="1" dirty="0"/>
              <a:t> Integración DBMS</a:t>
            </a:r>
            <a:br>
              <a:rPr lang="es-ES" sz="2800" b="1" dirty="0"/>
            </a:br>
            <a:br>
              <a:rPr lang="es-ES" sz="2800" b="1" dirty="0">
                <a:solidFill>
                  <a:srgbClr val="FF0000"/>
                </a:solidFill>
              </a:rPr>
            </a:br>
            <a:r>
              <a:rPr lang="es-ES" sz="2800" b="1" dirty="0">
                <a:solidFill>
                  <a:srgbClr val="FF0000"/>
                </a:solidFill>
              </a:rPr>
              <a:t>* </a:t>
            </a:r>
            <a:r>
              <a:rPr lang="es-ES" sz="2800" b="1" dirty="0"/>
              <a:t>Propio AQL</a:t>
            </a:r>
            <a:r>
              <a:rPr lang="es-ES" sz="2800" b="1" dirty="0"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ym typeface="Wingdings" panose="05000000000000000000" pitchFamily="2" charset="2"/>
              </a:rPr>
              <a:t>GraphQL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37883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DCE-A00C-4E70-ACD9-3F41B57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404261"/>
            <a:ext cx="10119360" cy="4620126"/>
          </a:xfrm>
        </p:spPr>
        <p:txBody>
          <a:bodyPr>
            <a:normAutofit fontScale="90000"/>
          </a:bodyPr>
          <a:lstStyle/>
          <a:p>
            <a:pPr algn="l"/>
            <a:br>
              <a:rPr lang="es-ES" dirty="0"/>
            </a:br>
            <a:r>
              <a:rPr lang="es-ES" b="1" dirty="0">
                <a:solidFill>
                  <a:srgbClr val="FF0000"/>
                </a:solidFill>
              </a:rPr>
              <a:t>Especificaciones</a:t>
            </a:r>
            <a:br>
              <a:rPr lang="es-ES" dirty="0"/>
            </a:br>
            <a:br>
              <a:rPr lang="es-ES" dirty="0"/>
            </a:br>
            <a:r>
              <a:rPr lang="es-ES" sz="3600" b="1" dirty="0"/>
              <a:t>Desarrollador: </a:t>
            </a:r>
            <a:r>
              <a:rPr lang="es-ES" sz="3600" b="1" dirty="0" err="1"/>
              <a:t>ArangoDB</a:t>
            </a:r>
            <a:r>
              <a:rPr lang="es-ES" sz="3600" b="1" dirty="0"/>
              <a:t> </a:t>
            </a:r>
            <a:r>
              <a:rPr lang="es-ES" sz="3600" b="1" dirty="0" err="1"/>
              <a:t>GmbH</a:t>
            </a:r>
            <a:br>
              <a:rPr lang="es-ES" sz="3600" b="1" dirty="0"/>
            </a:br>
            <a:r>
              <a:rPr lang="es-ES" sz="3600" b="1" dirty="0"/>
              <a:t>Versión inicial: 2011</a:t>
            </a:r>
            <a:br>
              <a:rPr lang="es-ES" sz="3600" b="1" dirty="0"/>
            </a:br>
            <a:r>
              <a:rPr lang="es-ES" sz="3600" b="1" dirty="0"/>
              <a:t>Estable: 3.6.0 enero 8 de 2020</a:t>
            </a:r>
            <a:br>
              <a:rPr lang="es-ES" sz="3600" b="1" dirty="0"/>
            </a:br>
            <a:r>
              <a:rPr lang="es-ES" sz="3600" b="1" dirty="0"/>
              <a:t>Repositorio: github.com/</a:t>
            </a:r>
            <a:r>
              <a:rPr lang="es-ES" sz="3600" b="1" dirty="0" err="1"/>
              <a:t>arangodb</a:t>
            </a:r>
            <a:r>
              <a:rPr lang="es-ES" sz="3600" b="1" dirty="0"/>
              <a:t>/</a:t>
            </a:r>
            <a:r>
              <a:rPr lang="es-ES" sz="3600" b="1" dirty="0" err="1"/>
              <a:t>arangodb</a:t>
            </a:r>
            <a:br>
              <a:rPr lang="es-ES" sz="3600" b="1" dirty="0"/>
            </a:br>
            <a:r>
              <a:rPr lang="es-ES" sz="3600" b="1" dirty="0"/>
              <a:t>Escrito: C++, JavaScript</a:t>
            </a:r>
            <a:br>
              <a:rPr lang="es-ES" sz="3600" b="1" dirty="0"/>
            </a:br>
            <a:r>
              <a:rPr lang="es-ES" sz="3600" b="1" dirty="0"/>
              <a:t>Licencia: Apache 2.0</a:t>
            </a:r>
            <a:br>
              <a:rPr lang="es-ES" sz="3600" b="1" dirty="0"/>
            </a:br>
            <a:r>
              <a:rPr lang="es-ES" sz="3600" b="1" dirty="0"/>
              <a:t>Página: </a:t>
            </a:r>
            <a:r>
              <a:rPr lang="es-ES" sz="3600" b="1" dirty="0" err="1"/>
              <a:t>arangodb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323147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F6B5A14-B244-4F24-84C9-7B59F0491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12C7D3-36D0-4CA6-B5D1-9922A26B6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54" y="1758864"/>
            <a:ext cx="6896454" cy="33402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8E7529-333F-4F82-8102-28DCADC0D3B4}"/>
              </a:ext>
            </a:extLst>
          </p:cNvPr>
          <p:cNvSpPr txBox="1"/>
          <p:nvPr/>
        </p:nvSpPr>
        <p:spPr>
          <a:xfrm>
            <a:off x="673768" y="683394"/>
            <a:ext cx="563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</a:rPr>
              <a:t>Estructura </a:t>
            </a:r>
            <a:r>
              <a:rPr lang="es-ES" sz="3200" b="1" dirty="0" err="1">
                <a:solidFill>
                  <a:srgbClr val="FF0000"/>
                </a:solidFill>
              </a:rPr>
              <a:t>cluster</a:t>
            </a:r>
            <a:r>
              <a:rPr lang="es-ES" sz="3200" b="1" dirty="0">
                <a:solidFill>
                  <a:srgbClr val="FF0000"/>
                </a:solidFill>
              </a:rPr>
              <a:t> en </a:t>
            </a:r>
            <a:r>
              <a:rPr lang="es-ES" sz="3200" b="1" dirty="0" err="1">
                <a:solidFill>
                  <a:srgbClr val="FF0000"/>
                </a:solidFill>
              </a:rPr>
              <a:t>ArangoDB</a:t>
            </a:r>
            <a:endParaRPr lang="es-CO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DCE-A00C-4E70-ACD9-3F41B57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316938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rgbClr val="FF0000"/>
                </a:solidFill>
              </a:rPr>
              <a:t>De la estructura:</a:t>
            </a:r>
            <a:br>
              <a:rPr lang="es-ES" b="1" dirty="0"/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Agentes</a:t>
            </a:r>
            <a:br>
              <a:rPr lang="es-ES" b="1" dirty="0"/>
            </a:br>
            <a:br>
              <a:rPr lang="es-ES" b="1" dirty="0"/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</a:t>
            </a:r>
            <a:r>
              <a:rPr lang="es-ES" b="1" dirty="0" err="1"/>
              <a:t>Coordinator</a:t>
            </a:r>
            <a:br>
              <a:rPr lang="es-ES" b="1" dirty="0"/>
            </a:br>
            <a:br>
              <a:rPr lang="es-ES" b="1" dirty="0"/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</a:t>
            </a:r>
            <a:r>
              <a:rPr lang="es-ES" b="1" dirty="0" err="1"/>
              <a:t>PrimaryDBs</a:t>
            </a:r>
            <a:br>
              <a:rPr lang="es-ES" b="1" dirty="0"/>
            </a:br>
            <a:br>
              <a:rPr lang="es-ES" b="1" dirty="0"/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</a:t>
            </a:r>
            <a:r>
              <a:rPr lang="es-ES" b="1" dirty="0" err="1"/>
              <a:t>Secundary</a:t>
            </a:r>
            <a:r>
              <a:rPr lang="es-ES" b="1" dirty="0"/>
              <a:t> </a:t>
            </a:r>
            <a:r>
              <a:rPr lang="es-ES" b="1" dirty="0" err="1"/>
              <a:t>DBs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DCE-A00C-4E70-ACD9-3F41B57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35267"/>
            <a:ext cx="9753600" cy="5881036"/>
          </a:xfrm>
        </p:spPr>
        <p:txBody>
          <a:bodyPr/>
          <a:lstStyle/>
          <a:p>
            <a:pPr algn="l"/>
            <a:r>
              <a:rPr lang="es-ES" b="1" dirty="0">
                <a:solidFill>
                  <a:srgbClr val="FF0000"/>
                </a:solidFill>
              </a:rPr>
              <a:t>Otras funciones:</a:t>
            </a:r>
            <a:br>
              <a:rPr lang="es-ES" b="1" dirty="0">
                <a:solidFill>
                  <a:srgbClr val="FF0000"/>
                </a:solidFill>
              </a:rPr>
            </a:br>
            <a:br>
              <a:rPr lang="es-ES" dirty="0"/>
            </a:br>
            <a:r>
              <a:rPr lang="es-ES" dirty="0">
                <a:solidFill>
                  <a:srgbClr val="FF0000"/>
                </a:solidFill>
              </a:rPr>
              <a:t>*</a:t>
            </a:r>
            <a:r>
              <a:rPr lang="es-ES" dirty="0"/>
              <a:t> </a:t>
            </a:r>
            <a:r>
              <a:rPr lang="es-ES" dirty="0" err="1"/>
              <a:t>Pregel</a:t>
            </a:r>
            <a:r>
              <a:rPr lang="es-ES" dirty="0"/>
              <a:t>: Algoritmos de búsquedas sobre grafos. </a:t>
            </a:r>
            <a:br>
              <a:rPr lang="es-ES" dirty="0"/>
            </a:br>
            <a:br>
              <a:rPr lang="es-ES" dirty="0"/>
            </a:br>
            <a:r>
              <a:rPr lang="es-ES" dirty="0">
                <a:solidFill>
                  <a:srgbClr val="FF0000"/>
                </a:solidFill>
              </a:rPr>
              <a:t>*</a:t>
            </a:r>
            <a:r>
              <a:rPr lang="es-ES" dirty="0"/>
              <a:t> </a:t>
            </a:r>
            <a:r>
              <a:rPr lang="es-ES" dirty="0" err="1"/>
              <a:t>Satellite</a:t>
            </a:r>
            <a:r>
              <a:rPr lang="es-ES" dirty="0"/>
              <a:t> </a:t>
            </a:r>
            <a:r>
              <a:rPr lang="es-ES" dirty="0" err="1"/>
              <a:t>Collections</a:t>
            </a:r>
            <a:r>
              <a:rPr lang="es-ES" dirty="0"/>
              <a:t>: </a:t>
            </a:r>
            <a:r>
              <a:rPr lang="es-ES" dirty="0" err="1"/>
              <a:t>Mecesidad</a:t>
            </a:r>
            <a:r>
              <a:rPr lang="es-ES" dirty="0"/>
              <a:t> de hacer </a:t>
            </a:r>
            <a:r>
              <a:rPr lang="es-ES" dirty="0" err="1"/>
              <a:t>joins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640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FDCE-A00C-4E70-ACD9-3F41B57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37469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rgbClr val="FF0000"/>
                </a:solidFill>
              </a:rPr>
              <a:t>Usos:</a:t>
            </a:r>
            <a:br>
              <a:rPr lang="es-ES" b="1" dirty="0">
                <a:solidFill>
                  <a:srgbClr val="FF0000"/>
                </a:solidFill>
              </a:rPr>
            </a:br>
            <a:br>
              <a:rPr lang="es-ES" b="1" dirty="0">
                <a:solidFill>
                  <a:srgbClr val="FF0000"/>
                </a:solidFill>
              </a:rPr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E-</a:t>
            </a:r>
            <a:r>
              <a:rPr lang="es-ES" b="1" dirty="0" err="1"/>
              <a:t>commerce</a:t>
            </a:r>
            <a:br>
              <a:rPr lang="es-ES" b="1" dirty="0"/>
            </a:br>
            <a:br>
              <a:rPr lang="es-ES" b="1" dirty="0"/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Redes sociales</a:t>
            </a:r>
            <a:br>
              <a:rPr lang="es-ES" b="1" dirty="0"/>
            </a:br>
            <a:br>
              <a:rPr lang="es-ES" b="1" dirty="0"/>
            </a:br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/>
              <a:t> Gestión de flotas de vehículos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59046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268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ArangoDB</vt:lpstr>
      <vt:lpstr>¿Qué es ArangoDB?  Base de datos multi-modelo nativo de código abierto y gratuito. Es de tipo NoSQL.</vt:lpstr>
      <vt:lpstr>Modelos:  * Clave/valor * Documentos * Gráficos  + AQL (es de tipo SQL)</vt:lpstr>
      <vt:lpstr>Características:  * Versiones comunitaria y Enterprise  * Consultas escalables  * Almacenamiento formato JSON—VelocyPack  * Cluster distribuido (DC/OS)  * Integración DBMS  * Propio AQL GraphQL</vt:lpstr>
      <vt:lpstr> Especificaciones  Desarrollador: ArangoDB GmbH Versión inicial: 2011 Estable: 3.6.0 enero 8 de 2020 Repositorio: github.com/arangodb/arangodb Escrito: C++, JavaScript Licencia: Apache 2.0 Página: arangodb</vt:lpstr>
      <vt:lpstr>Presentación de PowerPoint</vt:lpstr>
      <vt:lpstr>De la estructura: * Agentes  * Coordinator  * PrimaryDBs  * Secundary DBs</vt:lpstr>
      <vt:lpstr>Otras funciones:  * Pregel: Algoritmos de búsquedas sobre grafos.   * Satellite Collections: Mecesidad de hacer joins.</vt:lpstr>
      <vt:lpstr>Usos:  * E-commerce  * Redes sociales  * Gestión de flotas de vehículos</vt:lpstr>
      <vt:lpstr> Referencias  https://arangodb.com/ https://docs.arangodb.com/stable/ https://www.youtube.com/watch?v=4C4zqhXwCKs https://www.youtube.com/watch?v=dlaTKOf-Fj0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Equipo</cp:lastModifiedBy>
  <cp:revision>7</cp:revision>
  <dcterms:created xsi:type="dcterms:W3CDTF">2024-09-02T21:13:12Z</dcterms:created>
  <dcterms:modified xsi:type="dcterms:W3CDTF">2024-09-02T22:23:36Z</dcterms:modified>
</cp:coreProperties>
</file>