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6.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772" r:id="rId5"/>
    <p:sldMasterId id="2147483747" r:id="rId6"/>
    <p:sldMasterId id="2147483737" r:id="rId7"/>
    <p:sldMasterId id="2147483699" r:id="rId8"/>
  </p:sldMasterIdLst>
  <p:notesMasterIdLst>
    <p:notesMasterId r:id="rId47"/>
  </p:notesMasterIdLst>
  <p:sldIdLst>
    <p:sldId id="401" r:id="rId9"/>
    <p:sldId id="1448943384" r:id="rId10"/>
    <p:sldId id="3837" r:id="rId11"/>
    <p:sldId id="1448943385" r:id="rId12"/>
    <p:sldId id="1448943347" r:id="rId13"/>
    <p:sldId id="1448943389" r:id="rId14"/>
    <p:sldId id="1448943390" r:id="rId15"/>
    <p:sldId id="1448943395" r:id="rId16"/>
    <p:sldId id="1448943391" r:id="rId17"/>
    <p:sldId id="1448943398" r:id="rId18"/>
    <p:sldId id="1448943372" r:id="rId19"/>
    <p:sldId id="1448943362" r:id="rId20"/>
    <p:sldId id="1448943392" r:id="rId21"/>
    <p:sldId id="1448943396" r:id="rId22"/>
    <p:sldId id="1448943357" r:id="rId23"/>
    <p:sldId id="1448943356" r:id="rId24"/>
    <p:sldId id="1448943371" r:id="rId25"/>
    <p:sldId id="1448943358" r:id="rId26"/>
    <p:sldId id="1448943359" r:id="rId27"/>
    <p:sldId id="1448943360" r:id="rId28"/>
    <p:sldId id="1448943393" r:id="rId29"/>
    <p:sldId id="1448943363" r:id="rId30"/>
    <p:sldId id="1448943397" r:id="rId31"/>
    <p:sldId id="1448943375" r:id="rId32"/>
    <p:sldId id="1448943376" r:id="rId33"/>
    <p:sldId id="257" r:id="rId34"/>
    <p:sldId id="1448943399" r:id="rId35"/>
    <p:sldId id="1448943380" r:id="rId36"/>
    <p:sldId id="1448943402" r:id="rId37"/>
    <p:sldId id="1448943374" r:id="rId38"/>
    <p:sldId id="1448943403" r:id="rId39"/>
    <p:sldId id="1448943404" r:id="rId40"/>
    <p:sldId id="1448943406" r:id="rId41"/>
    <p:sldId id="1448943407" r:id="rId42"/>
    <p:sldId id="1448943382" r:id="rId43"/>
    <p:sldId id="1448943348" r:id="rId44"/>
    <p:sldId id="1448943409" r:id="rId45"/>
    <p:sldId id="1448943408" r:id="rId46"/>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672" userDrawn="1">
          <p15:clr>
            <a:srgbClr val="F26B43"/>
          </p15:clr>
        </p15:guide>
        <p15:guide id="4" pos="7232" userDrawn="1">
          <p15:clr>
            <a:srgbClr val="F26B43"/>
          </p15:clr>
        </p15:guide>
        <p15:guide id="5" pos="448" userDrawn="1">
          <p15:clr>
            <a:srgbClr val="F26B43"/>
          </p15:clr>
        </p15:guide>
        <p15:guide id="6" orient="horz" pos="3936"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A3C3"/>
    <a:srgbClr val="D9D9D9"/>
    <a:srgbClr val="9AA4C3"/>
    <a:srgbClr val="2B4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55CFA1-72E7-461B-97A8-4E6DA3FBB4D4}" v="1186" dt="2024-07-30T13:52:25.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8" y="86"/>
      </p:cViewPr>
      <p:guideLst>
        <p:guide orient="horz" pos="672"/>
        <p:guide pos="7232"/>
        <p:guide pos="448"/>
        <p:guide orient="horz" pos="39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B0115-B3E2-BA45-BF9F-6C671EDE27E0}"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F65DC-21A4-A44C-A422-C54FB8ACB9BC}" type="slidenum">
              <a:rPr lang="en-US" smtClean="0"/>
              <a:t>‹#›</a:t>
            </a:fld>
            <a:endParaRPr lang="en-US"/>
          </a:p>
        </p:txBody>
      </p:sp>
    </p:spTree>
    <p:extLst>
      <p:ext uri="{BB962C8B-B14F-4D97-AF65-F5344CB8AC3E}">
        <p14:creationId xmlns:p14="http://schemas.microsoft.com/office/powerpoint/2010/main" val="323519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1DF34805-1F01-4BDA-A8CA-FCEA2B4BC8D0}" type="datetime3">
              <a:rPr lang="en-US" smtClean="0"/>
              <a:pPr/>
              <a:t>30 July 2024</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235027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7F65DC-21A4-A44C-A422-C54FB8ACB9BC}" type="slidenum">
              <a:rPr lang="en-US" smtClean="0"/>
              <a:t>7</a:t>
            </a:fld>
            <a:endParaRPr lang="en-US"/>
          </a:p>
        </p:txBody>
      </p:sp>
    </p:spTree>
    <p:extLst>
      <p:ext uri="{BB962C8B-B14F-4D97-AF65-F5344CB8AC3E}">
        <p14:creationId xmlns:p14="http://schemas.microsoft.com/office/powerpoint/2010/main" val="80507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7F65DC-21A4-A44C-A422-C54FB8ACB9BC}" type="slidenum">
              <a:rPr lang="en-US" smtClean="0"/>
              <a:t>27</a:t>
            </a:fld>
            <a:endParaRPr lang="en-US"/>
          </a:p>
        </p:txBody>
      </p:sp>
    </p:spTree>
    <p:extLst>
      <p:ext uri="{BB962C8B-B14F-4D97-AF65-F5344CB8AC3E}">
        <p14:creationId xmlns:p14="http://schemas.microsoft.com/office/powerpoint/2010/main" val="170469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3.xml"/><Relationship Id="rId1" Type="http://schemas.openxmlformats.org/officeDocument/2006/relationships/tags" Target="../tags/tag24.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7.xml"/><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8.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5.xml"/><Relationship Id="rId1" Type="http://schemas.openxmlformats.org/officeDocument/2006/relationships/tags" Target="../tags/tag32.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5.xml"/><Relationship Id="rId1" Type="http://schemas.openxmlformats.org/officeDocument/2006/relationships/tags" Target="../tags/tag3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5.xml"/><Relationship Id="rId1" Type="http://schemas.openxmlformats.org/officeDocument/2006/relationships/tags" Target="../tags/tag3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5.xml"/><Relationship Id="rId1" Type="http://schemas.openxmlformats.org/officeDocument/2006/relationships/tags" Target="../tags/tag3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5.xml"/><Relationship Id="rId1" Type="http://schemas.openxmlformats.org/officeDocument/2006/relationships/tags" Target="../tags/tag36.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Full">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B7799DB-1CF1-EA2D-0E04-588B78DE6FC4}"/>
              </a:ext>
            </a:extLst>
          </p:cNvPr>
          <p:cNvGraphicFramePr>
            <a:graphicFrameLocks noChangeAspect="1"/>
          </p:cNvGraphicFramePr>
          <p:nvPr userDrawn="1">
            <p:custDataLst>
              <p:tags r:id="rId1"/>
            </p:custDataLst>
            <p:extLst>
              <p:ext uri="{D42A27DB-BD31-4B8C-83A1-F6EECF244321}">
                <p14:modId xmlns:p14="http://schemas.microsoft.com/office/powerpoint/2010/main" val="1032148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9B7799DB-1CF1-EA2D-0E04-588B78DE6FC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D35B6B5-9369-6547-88DB-A73F146F4A9F}"/>
              </a:ext>
            </a:extLst>
          </p:cNvPr>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2" name="Title 1"/>
          <p:cNvSpPr>
            <a:spLocks noGrp="1"/>
          </p:cNvSpPr>
          <p:nvPr>
            <p:ph type="title" hasCustomPrompt="1"/>
          </p:nvPr>
        </p:nvSpPr>
        <p:spPr>
          <a:xfrm>
            <a:off x="355600" y="457200"/>
            <a:ext cx="8940800" cy="631263"/>
          </a:xfrm>
          <a:prstGeom prst="rect">
            <a:avLst/>
          </a:prstGeom>
        </p:spPr>
        <p:txBody>
          <a:bodyPr vert="horz" wrap="square" lIns="0" tIns="0" rIns="0" bIns="0" anchor="t" anchorCtr="0">
            <a:spAutoFit/>
          </a:bodyPr>
          <a:lstStyle>
            <a:lvl1pPr marL="0" indent="0" algn="l">
              <a:lnSpc>
                <a:spcPts val="4800"/>
              </a:lnSpc>
              <a:spcBef>
                <a:spcPts val="1000"/>
              </a:spcBef>
              <a:spcAft>
                <a:spcPts val="0"/>
              </a:spcAft>
              <a:defRPr sz="4800" b="1" i="0" u="none" kern="1200" spc="0">
                <a:solidFill>
                  <a:schemeClr val="bg1">
                    <a:lumMod val="100000"/>
                  </a:schemeClr>
                </a:solidFill>
                <a:latin typeface="+mn-lt"/>
                <a:cs typeface="Arial" panose="020B0604020202020204" pitchFamily="34" charset="0"/>
              </a:defRPr>
            </a:lvl1pPr>
          </a:lstStyle>
          <a:p>
            <a:pPr lvl="0"/>
            <a:r>
              <a:rPr lang="en-US"/>
              <a:t>Presentation Title</a:t>
            </a:r>
          </a:p>
        </p:txBody>
      </p:sp>
      <p:sp>
        <p:nvSpPr>
          <p:cNvPr id="14" name="Text Placeholder 11">
            <a:extLst>
              <a:ext uri="{FF2B5EF4-FFF2-40B4-BE49-F238E27FC236}">
                <a16:creationId xmlns:a16="http://schemas.microsoft.com/office/drawing/2014/main" id="{9D143BC4-DE2A-5243-82B7-F0FA2F32842D}"/>
              </a:ext>
            </a:extLst>
          </p:cNvPr>
          <p:cNvSpPr>
            <a:spLocks noGrp="1"/>
          </p:cNvSpPr>
          <p:nvPr>
            <p:ph type="body" sz="quarter" idx="12" hasCustomPrompt="1"/>
          </p:nvPr>
        </p:nvSpPr>
        <p:spPr>
          <a:xfrm>
            <a:off x="355600" y="3276600"/>
            <a:ext cx="8940800" cy="914400"/>
          </a:xfrm>
          <a:prstGeom prst="rect">
            <a:avLst/>
          </a:prstGeom>
        </p:spPr>
        <p:txBody>
          <a:bodyPr lIns="0" tIns="0" rIns="0" bIns="0" anchor="t"/>
          <a:lstStyle>
            <a:lvl1pPr marL="0" indent="0">
              <a:buNone/>
              <a:defRPr sz="1800" b="0" i="0">
                <a:solidFill>
                  <a:schemeClr val="bg1"/>
                </a:solidFill>
                <a:latin typeface="+mn-lt"/>
                <a:cs typeface="Arial" panose="020B0604020202020204" pitchFamily="34" charset="0"/>
              </a:defRPr>
            </a:lvl1pPr>
          </a:lstStyle>
          <a:p>
            <a:pPr lvl="0"/>
            <a:r>
              <a:rPr lang="en-US"/>
              <a:t>Presenter Name</a:t>
            </a:r>
          </a:p>
        </p:txBody>
      </p:sp>
      <p:sp>
        <p:nvSpPr>
          <p:cNvPr id="15" name="Text Placeholder 11">
            <a:extLst>
              <a:ext uri="{FF2B5EF4-FFF2-40B4-BE49-F238E27FC236}">
                <a16:creationId xmlns:a16="http://schemas.microsoft.com/office/drawing/2014/main" id="{36D5DC83-3584-2246-B98D-452E9D836F5C}"/>
              </a:ext>
            </a:extLst>
          </p:cNvPr>
          <p:cNvSpPr>
            <a:spLocks noGrp="1"/>
          </p:cNvSpPr>
          <p:nvPr>
            <p:ph type="body" sz="quarter" idx="13" hasCustomPrompt="1"/>
          </p:nvPr>
        </p:nvSpPr>
        <p:spPr>
          <a:xfrm>
            <a:off x="355600" y="1086117"/>
            <a:ext cx="8940800" cy="1176091"/>
          </a:xfrm>
          <a:prstGeom prst="rect">
            <a:avLst/>
          </a:prstGeom>
        </p:spPr>
        <p:txBody>
          <a:bodyPr lIns="0" tIns="0" rIns="0" bIns="0" anchor="t">
            <a:spAutoFit/>
          </a:bodyPr>
          <a:lstStyle>
            <a:lvl1pPr marL="0" indent="0">
              <a:lnSpc>
                <a:spcPts val="4800"/>
              </a:lnSpc>
              <a:buNone/>
              <a:defRPr sz="2800" b="1" i="0">
                <a:solidFill>
                  <a:schemeClr val="tx2">
                    <a:lumMod val="20000"/>
                    <a:lumOff val="80000"/>
                  </a:schemeClr>
                </a:solidFill>
                <a:latin typeface="+mn-lt"/>
                <a:cs typeface="Arial" panose="020B0604020202020204" pitchFamily="34" charset="0"/>
              </a:defRPr>
            </a:lvl1pPr>
          </a:lstStyle>
          <a:p>
            <a:pPr lvl="0"/>
            <a:r>
              <a:rPr lang="en-US"/>
              <a:t>Align Top Of Sub-title To Bottom Of Presentation Title</a:t>
            </a:r>
          </a:p>
        </p:txBody>
      </p:sp>
    </p:spTree>
    <p:extLst>
      <p:ext uri="{BB962C8B-B14F-4D97-AF65-F5344CB8AC3E}">
        <p14:creationId xmlns:p14="http://schemas.microsoft.com/office/powerpoint/2010/main" val="371511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CE03954-D815-BA3D-F48D-C939EF0B8A31}"/>
              </a:ext>
            </a:extLst>
          </p:cNvPr>
          <p:cNvGraphicFramePr>
            <a:graphicFrameLocks noChangeAspect="1"/>
          </p:cNvGraphicFramePr>
          <p:nvPr userDrawn="1">
            <p:custDataLst>
              <p:tags r:id="rId1"/>
            </p:custDataLst>
            <p:extLst>
              <p:ext uri="{D42A27DB-BD31-4B8C-83A1-F6EECF244321}">
                <p14:modId xmlns:p14="http://schemas.microsoft.com/office/powerpoint/2010/main" val="3604220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think-cell data - do not delete" hidden="1">
                        <a:extLst>
                          <a:ext uri="{FF2B5EF4-FFF2-40B4-BE49-F238E27FC236}">
                            <a16:creationId xmlns:a16="http://schemas.microsoft.com/office/drawing/2014/main" id="{CCE03954-D815-BA3D-F48D-C939EF0B8A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355600" y="1447800"/>
            <a:ext cx="11125198" cy="3886200"/>
          </a:xfrm>
          <a:prstGeom prst="rect">
            <a:avLst/>
          </a:prstGeom>
        </p:spPr>
        <p:txBody>
          <a:bodyPr lIns="0" tIns="0" rIns="0" bIns="0" anchor="t" anchorCtr="0">
            <a:normAutofit/>
          </a:bodyPr>
          <a:lstStyle>
            <a:lvl1pPr>
              <a:defRPr sz="2400" b="0" i="0">
                <a:latin typeface="+mn-lt"/>
                <a:cs typeface="Arial" panose="020B0604020202020204" pitchFamily="34" charset="0"/>
              </a:defRPr>
            </a:lvl1pPr>
            <a:lvl2pPr marL="685800" indent="-228600">
              <a:buFont typeface="Courier New" panose="02070309020205020404" pitchFamily="49" charset="0"/>
              <a:buChar char="o"/>
              <a:defRPr sz="2400" b="0" i="0">
                <a:latin typeface="+mn-lt"/>
                <a:cs typeface="Arial" panose="020B0604020202020204" pitchFamily="34" charset="0"/>
              </a:defRPr>
            </a:lvl2pPr>
            <a:lvl3pPr marL="1143000" indent="-228600">
              <a:buFont typeface="Courier New" panose="02070309020205020404" pitchFamily="49" charset="0"/>
              <a:buChar char="o"/>
              <a:defRPr sz="2400" b="0" i="0">
                <a:latin typeface="+mn-lt"/>
                <a:cs typeface="Arial" panose="020B0604020202020204" pitchFamily="34" charset="0"/>
              </a:defRPr>
            </a:lvl3pPr>
          </a:lstStyle>
          <a:p>
            <a:pPr lvl="0"/>
            <a:r>
              <a:rPr lang="en-US"/>
              <a:t>Edit Master text styles</a:t>
            </a:r>
          </a:p>
          <a:p>
            <a:pPr lvl="1"/>
            <a:r>
              <a:rPr lang="en-US"/>
              <a:t>Second level</a:t>
            </a:r>
          </a:p>
          <a:p>
            <a:pPr lvl="2"/>
            <a:r>
              <a:rPr lang="en-US"/>
              <a:t>Third level</a:t>
            </a:r>
          </a:p>
        </p:txBody>
      </p:sp>
      <p:sp>
        <p:nvSpPr>
          <p:cNvPr id="3" name="Title 1">
            <a:extLst>
              <a:ext uri="{FF2B5EF4-FFF2-40B4-BE49-F238E27FC236}">
                <a16:creationId xmlns:a16="http://schemas.microsoft.com/office/drawing/2014/main" id="{7908ECD7-69A0-0E5D-90B5-9150D6B3579F}"/>
              </a:ext>
            </a:extLst>
          </p:cNvPr>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6" name="Text Placeholder 3">
            <a:extLst>
              <a:ext uri="{FF2B5EF4-FFF2-40B4-BE49-F238E27FC236}">
                <a16:creationId xmlns:a16="http://schemas.microsoft.com/office/drawing/2014/main" id="{09B17AE9-C3E9-0305-41B4-DEF469C12E88}"/>
              </a:ext>
            </a:extLst>
          </p:cNvPr>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344703430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CB61762-861B-5CBA-DA50-99FCD1CBF2FA}"/>
              </a:ext>
            </a:extLst>
          </p:cNvPr>
          <p:cNvGraphicFramePr>
            <a:graphicFrameLocks noChangeAspect="1"/>
          </p:cNvGraphicFramePr>
          <p:nvPr userDrawn="1">
            <p:custDataLst>
              <p:tags r:id="rId1"/>
            </p:custDataLst>
            <p:extLst>
              <p:ext uri="{D42A27DB-BD31-4B8C-83A1-F6EECF244321}">
                <p14:modId xmlns:p14="http://schemas.microsoft.com/office/powerpoint/2010/main" val="448124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9CB61762-861B-5CBA-DA50-99FCD1CBF2F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Oval 1">
            <a:extLst>
              <a:ext uri="{FF2B5EF4-FFF2-40B4-BE49-F238E27FC236}">
                <a16:creationId xmlns:a16="http://schemas.microsoft.com/office/drawing/2014/main" id="{ACB78FB7-46D1-E540-A15B-3E79174E3E27}"/>
              </a:ext>
            </a:extLst>
          </p:cNvPr>
          <p:cNvSpPr/>
          <p:nvPr userDrawn="1"/>
        </p:nvSpPr>
        <p:spPr>
          <a:xfrm>
            <a:off x="711200" y="1219200"/>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8" name="Text Placeholder 7">
            <a:extLst>
              <a:ext uri="{FF2B5EF4-FFF2-40B4-BE49-F238E27FC236}">
                <a16:creationId xmlns:a16="http://schemas.microsoft.com/office/drawing/2014/main" id="{7A811161-0531-A148-8599-0C0C79F58788}"/>
              </a:ext>
            </a:extLst>
          </p:cNvPr>
          <p:cNvSpPr>
            <a:spLocks noGrp="1"/>
          </p:cNvSpPr>
          <p:nvPr>
            <p:ph type="body" sz="quarter" idx="11" hasCustomPrompt="1"/>
          </p:nvPr>
        </p:nvSpPr>
        <p:spPr>
          <a:xfrm>
            <a:off x="711200" y="2971800"/>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1. TITLE</a:t>
            </a:r>
          </a:p>
        </p:txBody>
      </p:sp>
      <p:sp>
        <p:nvSpPr>
          <p:cNvPr id="10" name="Picture Placeholder 9">
            <a:extLst>
              <a:ext uri="{FF2B5EF4-FFF2-40B4-BE49-F238E27FC236}">
                <a16:creationId xmlns:a16="http://schemas.microsoft.com/office/drawing/2014/main" id="{5911A9B3-8A37-B34D-9A72-6CFE5713E742}"/>
              </a:ext>
            </a:extLst>
          </p:cNvPr>
          <p:cNvSpPr>
            <a:spLocks noGrp="1"/>
          </p:cNvSpPr>
          <p:nvPr>
            <p:ph type="pic" sz="quarter" idx="12"/>
          </p:nvPr>
        </p:nvSpPr>
        <p:spPr>
          <a:xfrm>
            <a:off x="1003808" y="1717080"/>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11" name="Text Placeholder 7">
            <a:extLst>
              <a:ext uri="{FF2B5EF4-FFF2-40B4-BE49-F238E27FC236}">
                <a16:creationId xmlns:a16="http://schemas.microsoft.com/office/drawing/2014/main" id="{AB10F280-F5DC-E747-AC25-968E2A81D3AE}"/>
              </a:ext>
            </a:extLst>
          </p:cNvPr>
          <p:cNvSpPr>
            <a:spLocks noGrp="1"/>
          </p:cNvSpPr>
          <p:nvPr>
            <p:ph type="body" sz="quarter" idx="13" hasCustomPrompt="1"/>
          </p:nvPr>
        </p:nvSpPr>
        <p:spPr>
          <a:xfrm>
            <a:off x="711200" y="3241429"/>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21" name="Oval 20">
            <a:extLst>
              <a:ext uri="{FF2B5EF4-FFF2-40B4-BE49-F238E27FC236}">
                <a16:creationId xmlns:a16="http://schemas.microsoft.com/office/drawing/2014/main" id="{977FCAC7-48B1-4344-A1CC-63E0D63EA1F9}"/>
              </a:ext>
            </a:extLst>
          </p:cNvPr>
          <p:cNvSpPr/>
          <p:nvPr userDrawn="1"/>
        </p:nvSpPr>
        <p:spPr>
          <a:xfrm>
            <a:off x="2540000" y="3150576"/>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22" name="Text Placeholder 7">
            <a:extLst>
              <a:ext uri="{FF2B5EF4-FFF2-40B4-BE49-F238E27FC236}">
                <a16:creationId xmlns:a16="http://schemas.microsoft.com/office/drawing/2014/main" id="{3D6A2392-2DEA-CE4E-AA9C-A6193B7CF5D9}"/>
              </a:ext>
            </a:extLst>
          </p:cNvPr>
          <p:cNvSpPr>
            <a:spLocks noGrp="1"/>
          </p:cNvSpPr>
          <p:nvPr>
            <p:ph type="body" sz="quarter" idx="14" hasCustomPrompt="1"/>
          </p:nvPr>
        </p:nvSpPr>
        <p:spPr>
          <a:xfrm>
            <a:off x="2540000" y="4903176"/>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2. TITLE</a:t>
            </a:r>
          </a:p>
        </p:txBody>
      </p:sp>
      <p:sp>
        <p:nvSpPr>
          <p:cNvPr id="23" name="Picture Placeholder 9">
            <a:extLst>
              <a:ext uri="{FF2B5EF4-FFF2-40B4-BE49-F238E27FC236}">
                <a16:creationId xmlns:a16="http://schemas.microsoft.com/office/drawing/2014/main" id="{37B1514D-0038-6F46-9544-FD20677BADA1}"/>
              </a:ext>
            </a:extLst>
          </p:cNvPr>
          <p:cNvSpPr>
            <a:spLocks noGrp="1"/>
          </p:cNvSpPr>
          <p:nvPr>
            <p:ph type="pic" sz="quarter" idx="15"/>
          </p:nvPr>
        </p:nvSpPr>
        <p:spPr>
          <a:xfrm>
            <a:off x="2832608" y="3648456"/>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24" name="Text Placeholder 7">
            <a:extLst>
              <a:ext uri="{FF2B5EF4-FFF2-40B4-BE49-F238E27FC236}">
                <a16:creationId xmlns:a16="http://schemas.microsoft.com/office/drawing/2014/main" id="{E56D15AD-6EC3-FB43-8768-62BFD1F1305E}"/>
              </a:ext>
            </a:extLst>
          </p:cNvPr>
          <p:cNvSpPr>
            <a:spLocks noGrp="1"/>
          </p:cNvSpPr>
          <p:nvPr>
            <p:ph type="body" sz="quarter" idx="16" hasCustomPrompt="1"/>
          </p:nvPr>
        </p:nvSpPr>
        <p:spPr>
          <a:xfrm>
            <a:off x="2540000" y="5172805"/>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33" name="Oval 32">
            <a:extLst>
              <a:ext uri="{FF2B5EF4-FFF2-40B4-BE49-F238E27FC236}">
                <a16:creationId xmlns:a16="http://schemas.microsoft.com/office/drawing/2014/main" id="{57247F85-7029-1C4C-933B-2879E5F9BB2D}"/>
              </a:ext>
            </a:extLst>
          </p:cNvPr>
          <p:cNvSpPr/>
          <p:nvPr userDrawn="1"/>
        </p:nvSpPr>
        <p:spPr>
          <a:xfrm>
            <a:off x="4368800" y="1219200"/>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34" name="Text Placeholder 7">
            <a:extLst>
              <a:ext uri="{FF2B5EF4-FFF2-40B4-BE49-F238E27FC236}">
                <a16:creationId xmlns:a16="http://schemas.microsoft.com/office/drawing/2014/main" id="{ED39FC0E-F96C-EC4E-890E-0D1FA1269978}"/>
              </a:ext>
            </a:extLst>
          </p:cNvPr>
          <p:cNvSpPr>
            <a:spLocks noGrp="1"/>
          </p:cNvSpPr>
          <p:nvPr>
            <p:ph type="body" sz="quarter" idx="17" hasCustomPrompt="1"/>
          </p:nvPr>
        </p:nvSpPr>
        <p:spPr>
          <a:xfrm>
            <a:off x="4368800" y="2971800"/>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3. TITLE</a:t>
            </a:r>
          </a:p>
        </p:txBody>
      </p:sp>
      <p:sp>
        <p:nvSpPr>
          <p:cNvPr id="35" name="Picture Placeholder 9">
            <a:extLst>
              <a:ext uri="{FF2B5EF4-FFF2-40B4-BE49-F238E27FC236}">
                <a16:creationId xmlns:a16="http://schemas.microsoft.com/office/drawing/2014/main" id="{46A2EAE6-BE5F-D249-B4D8-75C23FD0D4B1}"/>
              </a:ext>
            </a:extLst>
          </p:cNvPr>
          <p:cNvSpPr>
            <a:spLocks noGrp="1"/>
          </p:cNvSpPr>
          <p:nvPr>
            <p:ph type="pic" sz="quarter" idx="18"/>
          </p:nvPr>
        </p:nvSpPr>
        <p:spPr>
          <a:xfrm>
            <a:off x="4661408" y="1717080"/>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36" name="Text Placeholder 7">
            <a:extLst>
              <a:ext uri="{FF2B5EF4-FFF2-40B4-BE49-F238E27FC236}">
                <a16:creationId xmlns:a16="http://schemas.microsoft.com/office/drawing/2014/main" id="{9A8FFFE2-F686-3147-A8C5-20D547E5899B}"/>
              </a:ext>
            </a:extLst>
          </p:cNvPr>
          <p:cNvSpPr>
            <a:spLocks noGrp="1"/>
          </p:cNvSpPr>
          <p:nvPr>
            <p:ph type="body" sz="quarter" idx="19" hasCustomPrompt="1"/>
          </p:nvPr>
        </p:nvSpPr>
        <p:spPr>
          <a:xfrm>
            <a:off x="4368800" y="3241429"/>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37" name="Oval 36">
            <a:extLst>
              <a:ext uri="{FF2B5EF4-FFF2-40B4-BE49-F238E27FC236}">
                <a16:creationId xmlns:a16="http://schemas.microsoft.com/office/drawing/2014/main" id="{A16F8745-5309-6941-8AE9-A64C229E1D1B}"/>
              </a:ext>
            </a:extLst>
          </p:cNvPr>
          <p:cNvSpPr/>
          <p:nvPr userDrawn="1"/>
        </p:nvSpPr>
        <p:spPr>
          <a:xfrm>
            <a:off x="6197600" y="3150576"/>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38" name="Text Placeholder 7">
            <a:extLst>
              <a:ext uri="{FF2B5EF4-FFF2-40B4-BE49-F238E27FC236}">
                <a16:creationId xmlns:a16="http://schemas.microsoft.com/office/drawing/2014/main" id="{BE615A3B-B01E-B147-9866-1C7C74EDC6E9}"/>
              </a:ext>
            </a:extLst>
          </p:cNvPr>
          <p:cNvSpPr>
            <a:spLocks noGrp="1"/>
          </p:cNvSpPr>
          <p:nvPr>
            <p:ph type="body" sz="quarter" idx="20" hasCustomPrompt="1"/>
          </p:nvPr>
        </p:nvSpPr>
        <p:spPr>
          <a:xfrm>
            <a:off x="6197600" y="4903176"/>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4. TITLE</a:t>
            </a:r>
          </a:p>
        </p:txBody>
      </p:sp>
      <p:sp>
        <p:nvSpPr>
          <p:cNvPr id="39" name="Picture Placeholder 9">
            <a:extLst>
              <a:ext uri="{FF2B5EF4-FFF2-40B4-BE49-F238E27FC236}">
                <a16:creationId xmlns:a16="http://schemas.microsoft.com/office/drawing/2014/main" id="{8BFD9D46-6EE6-5444-856B-130FB60BC9CC}"/>
              </a:ext>
            </a:extLst>
          </p:cNvPr>
          <p:cNvSpPr>
            <a:spLocks noGrp="1"/>
          </p:cNvSpPr>
          <p:nvPr>
            <p:ph type="pic" sz="quarter" idx="21"/>
          </p:nvPr>
        </p:nvSpPr>
        <p:spPr>
          <a:xfrm>
            <a:off x="6490208" y="3648456"/>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40" name="Text Placeholder 7">
            <a:extLst>
              <a:ext uri="{FF2B5EF4-FFF2-40B4-BE49-F238E27FC236}">
                <a16:creationId xmlns:a16="http://schemas.microsoft.com/office/drawing/2014/main" id="{7B9392E7-2D11-7D48-9148-836291EC0DB0}"/>
              </a:ext>
            </a:extLst>
          </p:cNvPr>
          <p:cNvSpPr>
            <a:spLocks noGrp="1"/>
          </p:cNvSpPr>
          <p:nvPr>
            <p:ph type="body" sz="quarter" idx="22" hasCustomPrompt="1"/>
          </p:nvPr>
        </p:nvSpPr>
        <p:spPr>
          <a:xfrm>
            <a:off x="6197600" y="5172805"/>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41" name="Oval 40">
            <a:extLst>
              <a:ext uri="{FF2B5EF4-FFF2-40B4-BE49-F238E27FC236}">
                <a16:creationId xmlns:a16="http://schemas.microsoft.com/office/drawing/2014/main" id="{40ACE3B4-2EFC-8D4B-A1AA-749ADF29DEC2}"/>
              </a:ext>
            </a:extLst>
          </p:cNvPr>
          <p:cNvSpPr/>
          <p:nvPr userDrawn="1"/>
        </p:nvSpPr>
        <p:spPr>
          <a:xfrm>
            <a:off x="8026400" y="1219200"/>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42" name="Text Placeholder 7">
            <a:extLst>
              <a:ext uri="{FF2B5EF4-FFF2-40B4-BE49-F238E27FC236}">
                <a16:creationId xmlns:a16="http://schemas.microsoft.com/office/drawing/2014/main" id="{5F8EA705-15F4-EF46-B4B6-FFF915D273B1}"/>
              </a:ext>
            </a:extLst>
          </p:cNvPr>
          <p:cNvSpPr>
            <a:spLocks noGrp="1"/>
          </p:cNvSpPr>
          <p:nvPr>
            <p:ph type="body" sz="quarter" idx="23" hasCustomPrompt="1"/>
          </p:nvPr>
        </p:nvSpPr>
        <p:spPr>
          <a:xfrm>
            <a:off x="8026400" y="2971800"/>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5. TITLE</a:t>
            </a:r>
          </a:p>
        </p:txBody>
      </p:sp>
      <p:sp>
        <p:nvSpPr>
          <p:cNvPr id="43" name="Picture Placeholder 9">
            <a:extLst>
              <a:ext uri="{FF2B5EF4-FFF2-40B4-BE49-F238E27FC236}">
                <a16:creationId xmlns:a16="http://schemas.microsoft.com/office/drawing/2014/main" id="{13E1E1B9-F5AB-3542-A71B-9DEEFF86DE40}"/>
              </a:ext>
            </a:extLst>
          </p:cNvPr>
          <p:cNvSpPr>
            <a:spLocks noGrp="1"/>
          </p:cNvSpPr>
          <p:nvPr>
            <p:ph type="pic" sz="quarter" idx="24"/>
          </p:nvPr>
        </p:nvSpPr>
        <p:spPr>
          <a:xfrm>
            <a:off x="8319008" y="1717080"/>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44" name="Text Placeholder 7">
            <a:extLst>
              <a:ext uri="{FF2B5EF4-FFF2-40B4-BE49-F238E27FC236}">
                <a16:creationId xmlns:a16="http://schemas.microsoft.com/office/drawing/2014/main" id="{7D21DA47-1242-F74A-B471-64A729E31E60}"/>
              </a:ext>
            </a:extLst>
          </p:cNvPr>
          <p:cNvSpPr>
            <a:spLocks noGrp="1"/>
          </p:cNvSpPr>
          <p:nvPr>
            <p:ph type="body" sz="quarter" idx="25" hasCustomPrompt="1"/>
          </p:nvPr>
        </p:nvSpPr>
        <p:spPr>
          <a:xfrm>
            <a:off x="8026400" y="3241429"/>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45" name="Oval 44">
            <a:extLst>
              <a:ext uri="{FF2B5EF4-FFF2-40B4-BE49-F238E27FC236}">
                <a16:creationId xmlns:a16="http://schemas.microsoft.com/office/drawing/2014/main" id="{888AA225-8225-1440-B017-1DE281FD97D5}"/>
              </a:ext>
            </a:extLst>
          </p:cNvPr>
          <p:cNvSpPr/>
          <p:nvPr userDrawn="1"/>
        </p:nvSpPr>
        <p:spPr>
          <a:xfrm>
            <a:off x="9855200" y="3150576"/>
            <a:ext cx="1625600" cy="16276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46" name="Text Placeholder 7">
            <a:extLst>
              <a:ext uri="{FF2B5EF4-FFF2-40B4-BE49-F238E27FC236}">
                <a16:creationId xmlns:a16="http://schemas.microsoft.com/office/drawing/2014/main" id="{5C0981DE-1FD5-BC4F-AEDF-9BE18A519D2D}"/>
              </a:ext>
            </a:extLst>
          </p:cNvPr>
          <p:cNvSpPr>
            <a:spLocks noGrp="1"/>
          </p:cNvSpPr>
          <p:nvPr>
            <p:ph type="body" sz="quarter" idx="26" hasCustomPrompt="1"/>
          </p:nvPr>
        </p:nvSpPr>
        <p:spPr>
          <a:xfrm>
            <a:off x="9855200" y="4903176"/>
            <a:ext cx="1625600" cy="153888"/>
          </a:xfrm>
          <a:prstGeom prst="rect">
            <a:avLst/>
          </a:prstGeom>
        </p:spPr>
        <p:txBody>
          <a:bodyPr wrap="square" lIns="0" tIns="0" rIns="0" bIns="0">
            <a:spAutoFit/>
          </a:bodyPr>
          <a:lstStyle>
            <a:lvl1pPr marL="0" indent="0">
              <a:buNone/>
              <a:defRPr sz="1000" b="1" i="0">
                <a:latin typeface="+mn-lt"/>
                <a:cs typeface="Arial" panose="020B0604020202020204" pitchFamily="34" charset="0"/>
              </a:defRPr>
            </a:lvl1pPr>
          </a:lstStyle>
          <a:p>
            <a:pPr lvl="0"/>
            <a:r>
              <a:rPr lang="en-US"/>
              <a:t>6. TITLE</a:t>
            </a:r>
          </a:p>
        </p:txBody>
      </p:sp>
      <p:sp>
        <p:nvSpPr>
          <p:cNvPr id="47" name="Picture Placeholder 9">
            <a:extLst>
              <a:ext uri="{FF2B5EF4-FFF2-40B4-BE49-F238E27FC236}">
                <a16:creationId xmlns:a16="http://schemas.microsoft.com/office/drawing/2014/main" id="{F2BD249E-1833-B34E-88A7-C65894CBE460}"/>
              </a:ext>
            </a:extLst>
          </p:cNvPr>
          <p:cNvSpPr>
            <a:spLocks noGrp="1"/>
          </p:cNvSpPr>
          <p:nvPr>
            <p:ph type="pic" sz="quarter" idx="27"/>
          </p:nvPr>
        </p:nvSpPr>
        <p:spPr>
          <a:xfrm>
            <a:off x="10147808" y="3648456"/>
            <a:ext cx="1040384" cy="780288"/>
          </a:xfrm>
          <a:prstGeom prst="rect">
            <a:avLst/>
          </a:prstGeom>
        </p:spPr>
        <p:txBody>
          <a:bodyPr/>
          <a:lstStyle>
            <a:lvl1pPr>
              <a:defRPr>
                <a:noFill/>
                <a:latin typeface="+mn-lt"/>
                <a:cs typeface="Arial" panose="020B0604020202020204" pitchFamily="34" charset="0"/>
              </a:defRPr>
            </a:lvl1pPr>
          </a:lstStyle>
          <a:p>
            <a:endParaRPr lang="en-US"/>
          </a:p>
        </p:txBody>
      </p:sp>
      <p:sp>
        <p:nvSpPr>
          <p:cNvPr id="48" name="Text Placeholder 7">
            <a:extLst>
              <a:ext uri="{FF2B5EF4-FFF2-40B4-BE49-F238E27FC236}">
                <a16:creationId xmlns:a16="http://schemas.microsoft.com/office/drawing/2014/main" id="{2CE76CE9-0524-964C-929E-3787EDA6F26B}"/>
              </a:ext>
            </a:extLst>
          </p:cNvPr>
          <p:cNvSpPr>
            <a:spLocks noGrp="1"/>
          </p:cNvSpPr>
          <p:nvPr>
            <p:ph type="body" sz="quarter" idx="28" hasCustomPrompt="1"/>
          </p:nvPr>
        </p:nvSpPr>
        <p:spPr>
          <a:xfrm>
            <a:off x="9855200" y="5172805"/>
            <a:ext cx="1625600" cy="885092"/>
          </a:xfrm>
          <a:prstGeom prst="rect">
            <a:avLst/>
          </a:prstGeom>
        </p:spPr>
        <p:txBody>
          <a:bodyPr wrap="square" lIns="0" tIns="0" rIns="0" bIns="0">
            <a:normAutofit/>
          </a:bodyPr>
          <a:lstStyle>
            <a:lvl1pPr marL="0" indent="0">
              <a:buNone/>
              <a:defRPr sz="1200" b="0" i="0">
                <a:latin typeface="+mn-lt"/>
                <a:cs typeface="Arial" panose="020B0604020202020204" pitchFamily="34" charset="0"/>
              </a:defRPr>
            </a:lvl1pPr>
          </a:lstStyle>
          <a:p>
            <a:pPr lvl="0"/>
            <a:r>
              <a:rPr lang="en-US"/>
              <a:t>Click to edit</a:t>
            </a:r>
          </a:p>
        </p:txBody>
      </p:sp>
      <p:sp>
        <p:nvSpPr>
          <p:cNvPr id="5" name="Title 1">
            <a:extLst>
              <a:ext uri="{FF2B5EF4-FFF2-40B4-BE49-F238E27FC236}">
                <a16:creationId xmlns:a16="http://schemas.microsoft.com/office/drawing/2014/main" id="{94B30940-F67F-F98D-2396-0E4EE1D2251F}"/>
              </a:ext>
            </a:extLst>
          </p:cNvPr>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6" name="Text Placeholder 3">
            <a:extLst>
              <a:ext uri="{FF2B5EF4-FFF2-40B4-BE49-F238E27FC236}">
                <a16:creationId xmlns:a16="http://schemas.microsoft.com/office/drawing/2014/main" id="{1C981E2F-ADFB-04BD-402D-EFA2A904177E}"/>
              </a:ext>
            </a:extLst>
          </p:cNvPr>
          <p:cNvSpPr>
            <a:spLocks noGrp="1"/>
          </p:cNvSpPr>
          <p:nvPr>
            <p:ph type="body" sz="quarter" idx="29"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407575520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0DDFD7D-E16E-A60F-ED64-0FA60440BB52}"/>
              </a:ext>
            </a:extLst>
          </p:cNvPr>
          <p:cNvGraphicFramePr>
            <a:graphicFrameLocks noChangeAspect="1"/>
          </p:cNvGraphicFramePr>
          <p:nvPr userDrawn="1">
            <p:custDataLst>
              <p:tags r:id="rId1"/>
            </p:custDataLst>
            <p:extLst>
              <p:ext uri="{D42A27DB-BD31-4B8C-83A1-F6EECF244321}">
                <p14:modId xmlns:p14="http://schemas.microsoft.com/office/powerpoint/2010/main" val="4193616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E0DDFD7D-E16E-A60F-ED64-0FA60440BB5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4" name="Text Placeholder 3">
            <a:extLst>
              <a:ext uri="{FF2B5EF4-FFF2-40B4-BE49-F238E27FC236}">
                <a16:creationId xmlns:a16="http://schemas.microsoft.com/office/drawing/2014/main" id="{285D8776-5D93-472A-884E-52CDF57B7FA4}"/>
              </a:ext>
            </a:extLst>
          </p:cNvPr>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237559907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B95EEC41-2F65-0762-F51A-98D27904C159}"/>
              </a:ext>
            </a:extLst>
          </p:cNvPr>
          <p:cNvGraphicFramePr>
            <a:graphicFrameLocks noChangeAspect="1"/>
          </p:cNvGraphicFramePr>
          <p:nvPr userDrawn="1">
            <p:custDataLst>
              <p:tags r:id="rId1"/>
            </p:custDataLst>
            <p:extLst>
              <p:ext uri="{D42A27DB-BD31-4B8C-83A1-F6EECF244321}">
                <p14:modId xmlns:p14="http://schemas.microsoft.com/office/powerpoint/2010/main" val="35007418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B95EEC41-2F65-0762-F51A-98D27904C1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icture Placeholder 17">
            <a:extLst>
              <a:ext uri="{FF2B5EF4-FFF2-40B4-BE49-F238E27FC236}">
                <a16:creationId xmlns:a16="http://schemas.microsoft.com/office/drawing/2014/main" id="{BFBCFC72-A33A-D14D-A6EA-D516CB4F9FF2}"/>
              </a:ext>
            </a:extLst>
          </p:cNvPr>
          <p:cNvSpPr>
            <a:spLocks noGrp="1"/>
          </p:cNvSpPr>
          <p:nvPr>
            <p:ph type="pic" sz="quarter" idx="10"/>
          </p:nvPr>
        </p:nvSpPr>
        <p:spPr>
          <a:xfrm>
            <a:off x="355600" y="1447800"/>
            <a:ext cx="4368800" cy="38862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5" name="Text Placeholder 4"/>
          <p:cNvSpPr>
            <a:spLocks noGrp="1"/>
          </p:cNvSpPr>
          <p:nvPr>
            <p:ph type="body" sz="quarter" idx="12"/>
          </p:nvPr>
        </p:nvSpPr>
        <p:spPr>
          <a:xfrm>
            <a:off x="4876800" y="1447800"/>
            <a:ext cx="6604000" cy="3886200"/>
          </a:xfrm>
          <a:prstGeom prst="rect">
            <a:avLst/>
          </a:prstGeom>
        </p:spPr>
        <p:txBody>
          <a:bodyPr/>
          <a:lstStyle>
            <a:lvl1pPr>
              <a:defRPr sz="2400">
                <a:latin typeface="+mn-lt"/>
                <a:cs typeface="Arial" panose="020B0604020202020204" pitchFamily="34" charset="0"/>
              </a:defRPr>
            </a:lvl1pPr>
            <a:lvl2pPr>
              <a:defRPr/>
            </a:lvl2pPr>
            <a:lvl3pPr>
              <a:defRPr sz="2400">
                <a:latin typeface="+mn-lt"/>
                <a:cs typeface="Arial" panose="020B0604020202020204" pitchFamily="34" charset="0"/>
              </a:defRPr>
            </a:lvl3pPr>
            <a:lvl4pPr>
              <a:defRPr sz="2400">
                <a:latin typeface="+mn-lt"/>
                <a:cs typeface="Arial" panose="020B0604020202020204" pitchFamily="34" charset="0"/>
              </a:defRPr>
            </a:lvl4pPr>
            <a:lvl5pPr>
              <a:defRPr sz="2400">
                <a:latin typeface="+mn-lt"/>
                <a:cs typeface="Arial" panose="020B0604020202020204" pitchFamily="34" charset="0"/>
              </a:defRPr>
            </a:lvl5pPr>
          </a:lstStyle>
          <a:p>
            <a:pPr lvl="0"/>
            <a:r>
              <a:rPr lang="en-US"/>
              <a:t>Click to edit Master text styles</a:t>
            </a:r>
            <a:br>
              <a:rPr lang="en-US"/>
            </a:br>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6" name="Text Placeholder 3"/>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405245737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956E8D9-B511-3831-D5AE-DCBC52F09429}"/>
              </a:ext>
            </a:extLst>
          </p:cNvPr>
          <p:cNvGraphicFramePr>
            <a:graphicFrameLocks noChangeAspect="1"/>
          </p:cNvGraphicFramePr>
          <p:nvPr userDrawn="1">
            <p:custDataLst>
              <p:tags r:id="rId1"/>
            </p:custDataLst>
            <p:extLst>
              <p:ext uri="{D42A27DB-BD31-4B8C-83A1-F6EECF244321}">
                <p14:modId xmlns:p14="http://schemas.microsoft.com/office/powerpoint/2010/main" val="16636892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think-cell data - do not delete" hidden="1">
                        <a:extLst>
                          <a:ext uri="{FF2B5EF4-FFF2-40B4-BE49-F238E27FC236}">
                            <a16:creationId xmlns:a16="http://schemas.microsoft.com/office/drawing/2014/main" id="{0956E8D9-B511-3831-D5AE-DCBC52F094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icture Placeholder 17">
            <a:extLst>
              <a:ext uri="{FF2B5EF4-FFF2-40B4-BE49-F238E27FC236}">
                <a16:creationId xmlns:a16="http://schemas.microsoft.com/office/drawing/2014/main" id="{BFBCFC72-A33A-D14D-A6EA-D516CB4F9FF2}"/>
              </a:ext>
            </a:extLst>
          </p:cNvPr>
          <p:cNvSpPr>
            <a:spLocks noGrp="1"/>
          </p:cNvSpPr>
          <p:nvPr>
            <p:ph type="pic" sz="quarter" idx="10"/>
          </p:nvPr>
        </p:nvSpPr>
        <p:spPr>
          <a:xfrm>
            <a:off x="7112000" y="1447800"/>
            <a:ext cx="4368800" cy="38862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5" name="Text Placeholder 4"/>
          <p:cNvSpPr>
            <a:spLocks noGrp="1"/>
          </p:cNvSpPr>
          <p:nvPr>
            <p:ph type="body" sz="quarter" idx="12"/>
          </p:nvPr>
        </p:nvSpPr>
        <p:spPr>
          <a:xfrm>
            <a:off x="355600" y="1447800"/>
            <a:ext cx="6553200" cy="3886200"/>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101025475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Images w/ no gutter—mi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49E58BB-AFAA-8139-D5D3-333858A30B9E}"/>
              </a:ext>
            </a:extLst>
          </p:cNvPr>
          <p:cNvGraphicFramePr>
            <a:graphicFrameLocks noChangeAspect="1"/>
          </p:cNvGraphicFramePr>
          <p:nvPr userDrawn="1">
            <p:custDataLst>
              <p:tags r:id="rId1"/>
            </p:custDataLst>
            <p:extLst>
              <p:ext uri="{D42A27DB-BD31-4B8C-83A1-F6EECF244321}">
                <p14:modId xmlns:p14="http://schemas.microsoft.com/office/powerpoint/2010/main" val="2135616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349E58BB-AFAA-8139-D5D3-333858A30B9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Picture Placeholder 15">
            <a:extLst>
              <a:ext uri="{FF2B5EF4-FFF2-40B4-BE49-F238E27FC236}">
                <a16:creationId xmlns:a16="http://schemas.microsoft.com/office/drawing/2014/main" id="{70EDB1A8-2305-874D-92B3-9884EFCBBA6C}"/>
              </a:ext>
            </a:extLst>
          </p:cNvPr>
          <p:cNvSpPr>
            <a:spLocks noGrp="1"/>
          </p:cNvSpPr>
          <p:nvPr>
            <p:ph type="pic" sz="quarter" idx="10"/>
          </p:nvPr>
        </p:nvSpPr>
        <p:spPr>
          <a:xfrm>
            <a:off x="355600" y="1524000"/>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7" name="Text Placeholder 4"/>
          <p:cNvSpPr>
            <a:spLocks noGrp="1"/>
          </p:cNvSpPr>
          <p:nvPr>
            <p:ph type="body" sz="quarter" idx="13"/>
          </p:nvPr>
        </p:nvSpPr>
        <p:spPr>
          <a:xfrm>
            <a:off x="355600" y="3505199"/>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8" name="Text Placeholder 4"/>
          <p:cNvSpPr>
            <a:spLocks noGrp="1"/>
          </p:cNvSpPr>
          <p:nvPr>
            <p:ph type="body" sz="quarter" idx="14"/>
          </p:nvPr>
        </p:nvSpPr>
        <p:spPr>
          <a:xfrm>
            <a:off x="4123265" y="3505199"/>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9" name="Text Placeholder 4"/>
          <p:cNvSpPr>
            <a:spLocks noGrp="1"/>
          </p:cNvSpPr>
          <p:nvPr>
            <p:ph type="body" sz="quarter" idx="15"/>
          </p:nvPr>
        </p:nvSpPr>
        <p:spPr>
          <a:xfrm>
            <a:off x="7890931" y="3505199"/>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10" name="Picture Placeholder 15">
            <a:extLst>
              <a:ext uri="{FF2B5EF4-FFF2-40B4-BE49-F238E27FC236}">
                <a16:creationId xmlns:a16="http://schemas.microsoft.com/office/drawing/2014/main" id="{70EDB1A8-2305-874D-92B3-9884EFCBBA6C}"/>
              </a:ext>
            </a:extLst>
          </p:cNvPr>
          <p:cNvSpPr>
            <a:spLocks noGrp="1"/>
          </p:cNvSpPr>
          <p:nvPr>
            <p:ph type="pic" sz="quarter" idx="16"/>
          </p:nvPr>
        </p:nvSpPr>
        <p:spPr>
          <a:xfrm>
            <a:off x="4123265" y="1524000"/>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1" name="Picture Placeholder 15">
            <a:extLst>
              <a:ext uri="{FF2B5EF4-FFF2-40B4-BE49-F238E27FC236}">
                <a16:creationId xmlns:a16="http://schemas.microsoft.com/office/drawing/2014/main" id="{70EDB1A8-2305-874D-92B3-9884EFCBBA6C}"/>
              </a:ext>
            </a:extLst>
          </p:cNvPr>
          <p:cNvSpPr>
            <a:spLocks noGrp="1"/>
          </p:cNvSpPr>
          <p:nvPr>
            <p:ph type="pic" sz="quarter" idx="17"/>
          </p:nvPr>
        </p:nvSpPr>
        <p:spPr>
          <a:xfrm>
            <a:off x="7890932" y="1524000"/>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2" name="Text Placeholder 3"/>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168764427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Images w/ no gutter—mi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49E58BB-AFAA-8139-D5D3-333858A30B9E}"/>
              </a:ext>
            </a:extLst>
          </p:cNvPr>
          <p:cNvGraphicFramePr>
            <a:graphicFrameLocks noChangeAspect="1"/>
          </p:cNvGraphicFramePr>
          <p:nvPr userDrawn="1">
            <p:custDataLst>
              <p:tags r:id="rId1"/>
            </p:custDataLst>
            <p:extLst>
              <p:ext uri="{D42A27DB-BD31-4B8C-83A1-F6EECF244321}">
                <p14:modId xmlns:p14="http://schemas.microsoft.com/office/powerpoint/2010/main" val="2135616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349E58BB-AFAA-8139-D5D3-333858A30B9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Picture Placeholder 15">
            <a:extLst>
              <a:ext uri="{FF2B5EF4-FFF2-40B4-BE49-F238E27FC236}">
                <a16:creationId xmlns:a16="http://schemas.microsoft.com/office/drawing/2014/main" id="{70EDB1A8-2305-874D-92B3-9884EFCBBA6C}"/>
              </a:ext>
            </a:extLst>
          </p:cNvPr>
          <p:cNvSpPr>
            <a:spLocks noGrp="1"/>
          </p:cNvSpPr>
          <p:nvPr>
            <p:ph type="pic" sz="quarter" idx="10"/>
          </p:nvPr>
        </p:nvSpPr>
        <p:spPr>
          <a:xfrm>
            <a:off x="355600" y="2528454"/>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7" name="Text Placeholder 4"/>
          <p:cNvSpPr>
            <a:spLocks noGrp="1"/>
          </p:cNvSpPr>
          <p:nvPr>
            <p:ph type="body" sz="quarter" idx="13"/>
          </p:nvPr>
        </p:nvSpPr>
        <p:spPr>
          <a:xfrm>
            <a:off x="355600" y="1537853"/>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8" name="Text Placeholder 4"/>
          <p:cNvSpPr>
            <a:spLocks noGrp="1"/>
          </p:cNvSpPr>
          <p:nvPr>
            <p:ph type="body" sz="quarter" idx="14"/>
          </p:nvPr>
        </p:nvSpPr>
        <p:spPr>
          <a:xfrm>
            <a:off x="4123265" y="1537853"/>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9" name="Text Placeholder 4"/>
          <p:cNvSpPr>
            <a:spLocks noGrp="1"/>
          </p:cNvSpPr>
          <p:nvPr>
            <p:ph type="body" sz="quarter" idx="15"/>
          </p:nvPr>
        </p:nvSpPr>
        <p:spPr>
          <a:xfrm>
            <a:off x="7890931" y="1537853"/>
            <a:ext cx="3589867" cy="838200"/>
          </a:xfrm>
          <a:prstGeom prst="rect">
            <a:avLst/>
          </a:prstGeom>
        </p:spPr>
        <p:txBody>
          <a:bodyPr/>
          <a:lstStyle>
            <a:lvl1pPr algn="ctr">
              <a:defRPr>
                <a:latin typeface="+mn-lt"/>
                <a:cs typeface="Arial" panose="020B0604020202020204" pitchFamily="34" charset="0"/>
              </a:defRPr>
            </a:lvl1pPr>
          </a:lstStyle>
          <a:p>
            <a:pPr lvl="0"/>
            <a:r>
              <a:rPr lang="en-US"/>
              <a:t>Click to edit Master text styles</a:t>
            </a:r>
          </a:p>
        </p:txBody>
      </p:sp>
      <p:sp>
        <p:nvSpPr>
          <p:cNvPr id="10" name="Picture Placeholder 15">
            <a:extLst>
              <a:ext uri="{FF2B5EF4-FFF2-40B4-BE49-F238E27FC236}">
                <a16:creationId xmlns:a16="http://schemas.microsoft.com/office/drawing/2014/main" id="{70EDB1A8-2305-874D-92B3-9884EFCBBA6C}"/>
              </a:ext>
            </a:extLst>
          </p:cNvPr>
          <p:cNvSpPr>
            <a:spLocks noGrp="1"/>
          </p:cNvSpPr>
          <p:nvPr>
            <p:ph type="pic" sz="quarter" idx="16"/>
          </p:nvPr>
        </p:nvSpPr>
        <p:spPr>
          <a:xfrm>
            <a:off x="4123265" y="2528454"/>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1" name="Picture Placeholder 15">
            <a:extLst>
              <a:ext uri="{FF2B5EF4-FFF2-40B4-BE49-F238E27FC236}">
                <a16:creationId xmlns:a16="http://schemas.microsoft.com/office/drawing/2014/main" id="{70EDB1A8-2305-874D-92B3-9884EFCBBA6C}"/>
              </a:ext>
            </a:extLst>
          </p:cNvPr>
          <p:cNvSpPr>
            <a:spLocks noGrp="1"/>
          </p:cNvSpPr>
          <p:nvPr>
            <p:ph type="pic" sz="quarter" idx="17"/>
          </p:nvPr>
        </p:nvSpPr>
        <p:spPr>
          <a:xfrm>
            <a:off x="7890932" y="2528454"/>
            <a:ext cx="3589867" cy="1828799"/>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2" name="Text Placeholder 3"/>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385081575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Vertical w/ Tex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A6D7696-8569-A25C-2D78-676B9CE133A5}"/>
              </a:ext>
            </a:extLst>
          </p:cNvPr>
          <p:cNvGraphicFramePr>
            <a:graphicFrameLocks noChangeAspect="1"/>
          </p:cNvGraphicFramePr>
          <p:nvPr userDrawn="1">
            <p:custDataLst>
              <p:tags r:id="rId1"/>
            </p:custDataLst>
            <p:extLst>
              <p:ext uri="{D42A27DB-BD31-4B8C-83A1-F6EECF244321}">
                <p14:modId xmlns:p14="http://schemas.microsoft.com/office/powerpoint/2010/main" val="2579372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5A6D7696-8569-A25C-2D78-676B9CE133A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a:t>Click to edit Master title style</a:t>
            </a:r>
          </a:p>
        </p:txBody>
      </p:sp>
      <p:sp>
        <p:nvSpPr>
          <p:cNvPr id="10" name="Text Placeholder 3"/>
          <p:cNvSpPr>
            <a:spLocks noGrp="1"/>
          </p:cNvSpPr>
          <p:nvPr>
            <p:ph type="body" sz="quarter" idx="1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a:t>Subtitle (optional)</a:t>
            </a:r>
          </a:p>
        </p:txBody>
      </p:sp>
      <p:sp>
        <p:nvSpPr>
          <p:cNvPr id="19" name="Picture Placeholder 14">
            <a:extLst>
              <a:ext uri="{FF2B5EF4-FFF2-40B4-BE49-F238E27FC236}">
                <a16:creationId xmlns:a16="http://schemas.microsoft.com/office/drawing/2014/main" id="{81269D57-DABC-6E49-B3C4-40D47B1BBE1E}"/>
              </a:ext>
            </a:extLst>
          </p:cNvPr>
          <p:cNvSpPr>
            <a:spLocks noGrp="1" noChangeAspect="1"/>
          </p:cNvSpPr>
          <p:nvPr>
            <p:ph type="pic" sz="quarter" idx="13"/>
          </p:nvPr>
        </p:nvSpPr>
        <p:spPr>
          <a:xfrm>
            <a:off x="355600" y="1457740"/>
            <a:ext cx="2715672" cy="1499377"/>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8" name="Picture Placeholder 14">
            <a:extLst>
              <a:ext uri="{FF2B5EF4-FFF2-40B4-BE49-F238E27FC236}">
                <a16:creationId xmlns:a16="http://schemas.microsoft.com/office/drawing/2014/main" id="{303E55AA-0F77-4FC0-90B5-B80430C2BFB4}"/>
              </a:ext>
            </a:extLst>
          </p:cNvPr>
          <p:cNvSpPr>
            <a:spLocks noGrp="1" noChangeAspect="1"/>
          </p:cNvSpPr>
          <p:nvPr>
            <p:ph type="pic" sz="quarter" idx="19"/>
          </p:nvPr>
        </p:nvSpPr>
        <p:spPr>
          <a:xfrm>
            <a:off x="355600" y="3103381"/>
            <a:ext cx="2715672" cy="1499377"/>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2" name="Picture Placeholder 14">
            <a:extLst>
              <a:ext uri="{FF2B5EF4-FFF2-40B4-BE49-F238E27FC236}">
                <a16:creationId xmlns:a16="http://schemas.microsoft.com/office/drawing/2014/main" id="{68DDB274-0515-4D08-9B40-082F57069576}"/>
              </a:ext>
            </a:extLst>
          </p:cNvPr>
          <p:cNvSpPr>
            <a:spLocks noGrp="1" noChangeAspect="1"/>
          </p:cNvSpPr>
          <p:nvPr>
            <p:ph type="pic" sz="quarter" idx="20"/>
          </p:nvPr>
        </p:nvSpPr>
        <p:spPr>
          <a:xfrm>
            <a:off x="355600" y="4749022"/>
            <a:ext cx="2715672" cy="1499377"/>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3" name="Text Placeholder 4"/>
          <p:cNvSpPr>
            <a:spLocks noGrp="1"/>
          </p:cNvSpPr>
          <p:nvPr>
            <p:ph type="body" sz="quarter" idx="23"/>
          </p:nvPr>
        </p:nvSpPr>
        <p:spPr>
          <a:xfrm>
            <a:off x="3200403" y="1457740"/>
            <a:ext cx="8280397" cy="1499377"/>
          </a:xfrm>
          <a:prstGeom prst="rect">
            <a:avLst/>
          </a:prstGeom>
        </p:spPr>
        <p:txBody>
          <a:bodyPr anchor="ctr"/>
          <a:lstStyle>
            <a:lvl1pPr>
              <a:defRPr>
                <a:latin typeface="+mn-lt"/>
                <a:cs typeface="Arial" panose="020B0604020202020204" pitchFamily="34" charset="0"/>
              </a:defRPr>
            </a:lvl1pPr>
          </a:lstStyle>
          <a:p>
            <a:pPr lvl="0"/>
            <a:r>
              <a:rPr lang="en-US"/>
              <a:t>Click to edit Master text styles</a:t>
            </a:r>
          </a:p>
        </p:txBody>
      </p:sp>
      <p:sp>
        <p:nvSpPr>
          <p:cNvPr id="16" name="Text Placeholder 4"/>
          <p:cNvSpPr>
            <a:spLocks noGrp="1"/>
          </p:cNvSpPr>
          <p:nvPr>
            <p:ph type="body" sz="quarter" idx="24"/>
          </p:nvPr>
        </p:nvSpPr>
        <p:spPr>
          <a:xfrm>
            <a:off x="3200400" y="3103381"/>
            <a:ext cx="8280397" cy="1499377"/>
          </a:xfrm>
          <a:prstGeom prst="rect">
            <a:avLst/>
          </a:prstGeom>
        </p:spPr>
        <p:txBody>
          <a:bodyPr anchor="ctr"/>
          <a:lstStyle>
            <a:lvl1pPr>
              <a:defRPr>
                <a:latin typeface="+mn-lt"/>
                <a:cs typeface="Arial" panose="020B0604020202020204" pitchFamily="34" charset="0"/>
              </a:defRPr>
            </a:lvl1pPr>
          </a:lstStyle>
          <a:p>
            <a:pPr lvl="0"/>
            <a:r>
              <a:rPr lang="en-US"/>
              <a:t>Click to edit Master text styles</a:t>
            </a:r>
          </a:p>
        </p:txBody>
      </p:sp>
      <p:sp>
        <p:nvSpPr>
          <p:cNvPr id="17" name="Text Placeholder 4"/>
          <p:cNvSpPr>
            <a:spLocks noGrp="1"/>
          </p:cNvSpPr>
          <p:nvPr>
            <p:ph type="body" sz="quarter" idx="25"/>
          </p:nvPr>
        </p:nvSpPr>
        <p:spPr>
          <a:xfrm>
            <a:off x="3200400" y="4749022"/>
            <a:ext cx="8280397" cy="1499377"/>
          </a:xfrm>
          <a:prstGeom prst="rect">
            <a:avLst/>
          </a:prstGeom>
        </p:spPr>
        <p:txBody>
          <a:bodyPr anchor="ctr"/>
          <a:lstStyle>
            <a:lvl1pPr>
              <a:defRPr>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05146243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ortholes">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5E4703F-2FCF-D381-B187-9A847C90C29F}"/>
              </a:ext>
            </a:extLst>
          </p:cNvPr>
          <p:cNvGraphicFramePr>
            <a:graphicFrameLocks noChangeAspect="1"/>
          </p:cNvGraphicFramePr>
          <p:nvPr userDrawn="1">
            <p:custDataLst>
              <p:tags r:id="rId1"/>
            </p:custDataLst>
            <p:extLst>
              <p:ext uri="{D42A27DB-BD31-4B8C-83A1-F6EECF244321}">
                <p14:modId xmlns:p14="http://schemas.microsoft.com/office/powerpoint/2010/main" val="761481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65E4703F-2FCF-D381-B187-9A847C90C29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Picture Placeholder 14">
            <a:extLst>
              <a:ext uri="{FF2B5EF4-FFF2-40B4-BE49-F238E27FC236}">
                <a16:creationId xmlns:a16="http://schemas.microsoft.com/office/drawing/2014/main" id="{EF10FF48-37CD-D54E-B9CF-A471765D6E7D}"/>
              </a:ext>
            </a:extLst>
          </p:cNvPr>
          <p:cNvSpPr>
            <a:spLocks noGrp="1" noChangeAspect="1"/>
          </p:cNvSpPr>
          <p:nvPr userDrawn="1">
            <p:ph type="pic" sz="quarter" idx="10"/>
          </p:nvPr>
        </p:nvSpPr>
        <p:spPr>
          <a:xfrm>
            <a:off x="1739900" y="1676400"/>
            <a:ext cx="1600200" cy="1600200"/>
          </a:xfrm>
          <a:prstGeom prst="ellipse">
            <a:avLst/>
          </a:prstGeom>
          <a:noFill/>
        </p:spPr>
        <p:txBody>
          <a:bodyPr/>
          <a:lstStyle>
            <a:lvl1pPr>
              <a:defRPr>
                <a:noFill/>
                <a:latin typeface="+mn-lt"/>
                <a:cs typeface="Arial" panose="020B0604020202020204" pitchFamily="34" charset="0"/>
              </a:defRPr>
            </a:lvl1pPr>
          </a:lstStyle>
          <a:p>
            <a:endParaRPr lang="en-US"/>
          </a:p>
        </p:txBody>
      </p:sp>
      <p:sp>
        <p:nvSpPr>
          <p:cNvPr id="34" name="Picture Placeholder 14">
            <a:extLst>
              <a:ext uri="{FF2B5EF4-FFF2-40B4-BE49-F238E27FC236}">
                <a16:creationId xmlns:a16="http://schemas.microsoft.com/office/drawing/2014/main" id="{05BB31E1-9F03-E548-B5F5-2A2697E1C5A9}"/>
              </a:ext>
            </a:extLst>
          </p:cNvPr>
          <p:cNvSpPr>
            <a:spLocks noGrp="1" noChangeAspect="1"/>
          </p:cNvSpPr>
          <p:nvPr>
            <p:ph type="pic" sz="quarter" idx="11"/>
          </p:nvPr>
        </p:nvSpPr>
        <p:spPr>
          <a:xfrm>
            <a:off x="5118100" y="1676400"/>
            <a:ext cx="1600200" cy="1600200"/>
          </a:xfrm>
          <a:prstGeom prst="ellipse">
            <a:avLst/>
          </a:prstGeom>
          <a:noFill/>
        </p:spPr>
        <p:txBody>
          <a:bodyPr/>
          <a:lstStyle>
            <a:lvl1pPr>
              <a:defRPr>
                <a:noFill/>
                <a:latin typeface="+mn-lt"/>
                <a:cs typeface="Arial" panose="020B0604020202020204" pitchFamily="34" charset="0"/>
              </a:defRPr>
            </a:lvl1pPr>
          </a:lstStyle>
          <a:p>
            <a:endParaRPr lang="en-US"/>
          </a:p>
        </p:txBody>
      </p:sp>
      <p:sp>
        <p:nvSpPr>
          <p:cNvPr id="35" name="Picture Placeholder 14">
            <a:extLst>
              <a:ext uri="{FF2B5EF4-FFF2-40B4-BE49-F238E27FC236}">
                <a16:creationId xmlns:a16="http://schemas.microsoft.com/office/drawing/2014/main" id="{78A92355-480A-2548-82ED-4A4FD9E044A5}"/>
              </a:ext>
            </a:extLst>
          </p:cNvPr>
          <p:cNvSpPr>
            <a:spLocks noGrp="1" noChangeAspect="1"/>
          </p:cNvSpPr>
          <p:nvPr>
            <p:ph type="pic" sz="quarter" idx="12"/>
          </p:nvPr>
        </p:nvSpPr>
        <p:spPr>
          <a:xfrm>
            <a:off x="8496300" y="1676400"/>
            <a:ext cx="1600200" cy="1600200"/>
          </a:xfrm>
          <a:prstGeom prst="ellipse">
            <a:avLst/>
          </a:prstGeom>
          <a:no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6" name="Text Placeholder 3"/>
          <p:cNvSpPr>
            <a:spLocks noGrp="1"/>
          </p:cNvSpPr>
          <p:nvPr>
            <p:ph type="body" sz="quarter" idx="13"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221871546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tners Grid - 8">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809B085-66D5-7F8A-602E-820BD8061090}"/>
              </a:ext>
            </a:extLst>
          </p:cNvPr>
          <p:cNvGraphicFramePr>
            <a:graphicFrameLocks noChangeAspect="1"/>
          </p:cNvGraphicFramePr>
          <p:nvPr userDrawn="1">
            <p:custDataLst>
              <p:tags r:id="rId1"/>
            </p:custDataLst>
            <p:extLst>
              <p:ext uri="{D42A27DB-BD31-4B8C-83A1-F6EECF244321}">
                <p14:modId xmlns:p14="http://schemas.microsoft.com/office/powerpoint/2010/main" val="2482180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C809B085-66D5-7F8A-602E-820BD80610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3" name="Straight Connector 2">
            <a:extLst>
              <a:ext uri="{FF2B5EF4-FFF2-40B4-BE49-F238E27FC236}">
                <a16:creationId xmlns:a16="http://schemas.microsoft.com/office/drawing/2014/main" id="{77FCE776-8495-4D45-8D71-F729271AFC13}"/>
              </a:ext>
            </a:extLst>
          </p:cNvPr>
          <p:cNvCxnSpPr>
            <a:cxnSpLocks/>
          </p:cNvCxnSpPr>
          <p:nvPr userDrawn="1"/>
        </p:nvCxnSpPr>
        <p:spPr>
          <a:xfrm>
            <a:off x="685800" y="3467100"/>
            <a:ext cx="10769600" cy="0"/>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BB5916-EB4A-8E4D-BB9D-7824297E95D7}"/>
              </a:ext>
            </a:extLst>
          </p:cNvPr>
          <p:cNvCxnSpPr>
            <a:cxnSpLocks/>
          </p:cNvCxnSpPr>
          <p:nvPr userDrawn="1"/>
        </p:nvCxnSpPr>
        <p:spPr>
          <a:xfrm>
            <a:off x="6070600" y="2491529"/>
            <a:ext cx="0" cy="1833128"/>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446863-29EC-424A-91F7-CB7DB42ABF3C}"/>
              </a:ext>
            </a:extLst>
          </p:cNvPr>
          <p:cNvCxnSpPr>
            <a:cxnSpLocks/>
          </p:cNvCxnSpPr>
          <p:nvPr userDrawn="1"/>
        </p:nvCxnSpPr>
        <p:spPr>
          <a:xfrm>
            <a:off x="8813800" y="2514600"/>
            <a:ext cx="0" cy="1833128"/>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F8BABB-C4C4-F048-A7EE-F11684C472DA}"/>
              </a:ext>
            </a:extLst>
          </p:cNvPr>
          <p:cNvCxnSpPr>
            <a:cxnSpLocks/>
          </p:cNvCxnSpPr>
          <p:nvPr userDrawn="1"/>
        </p:nvCxnSpPr>
        <p:spPr>
          <a:xfrm>
            <a:off x="3327400" y="2434072"/>
            <a:ext cx="0" cy="1833128"/>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23" name="Picture Placeholder 14">
            <a:extLst>
              <a:ext uri="{FF2B5EF4-FFF2-40B4-BE49-F238E27FC236}">
                <a16:creationId xmlns:a16="http://schemas.microsoft.com/office/drawing/2014/main" id="{B6801C88-EC89-B442-A666-5B215CF755EA}"/>
              </a:ext>
            </a:extLst>
          </p:cNvPr>
          <p:cNvSpPr>
            <a:spLocks noGrp="1"/>
          </p:cNvSpPr>
          <p:nvPr userDrawn="1">
            <p:ph type="pic" sz="quarter" idx="11"/>
          </p:nvPr>
        </p:nvSpPr>
        <p:spPr>
          <a:xfrm>
            <a:off x="3801534" y="37338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5" name="Picture Placeholder 14">
            <a:extLst>
              <a:ext uri="{FF2B5EF4-FFF2-40B4-BE49-F238E27FC236}">
                <a16:creationId xmlns:a16="http://schemas.microsoft.com/office/drawing/2014/main" id="{ECC4CFCE-A245-3348-B3A9-6DF1C9394D7D}"/>
              </a:ext>
            </a:extLst>
          </p:cNvPr>
          <p:cNvSpPr>
            <a:spLocks noGrp="1"/>
          </p:cNvSpPr>
          <p:nvPr userDrawn="1">
            <p:ph type="pic" sz="quarter" idx="13"/>
          </p:nvPr>
        </p:nvSpPr>
        <p:spPr>
          <a:xfrm>
            <a:off x="1092201" y="37338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7" name="Picture Placeholder 14">
            <a:extLst>
              <a:ext uri="{FF2B5EF4-FFF2-40B4-BE49-F238E27FC236}">
                <a16:creationId xmlns:a16="http://schemas.microsoft.com/office/drawing/2014/main" id="{94D0859E-6AA5-344E-B1EF-7E1DEA942983}"/>
              </a:ext>
            </a:extLst>
          </p:cNvPr>
          <p:cNvSpPr>
            <a:spLocks noGrp="1"/>
          </p:cNvSpPr>
          <p:nvPr userDrawn="1">
            <p:ph type="pic" sz="quarter" idx="15"/>
          </p:nvPr>
        </p:nvSpPr>
        <p:spPr>
          <a:xfrm>
            <a:off x="6510868" y="37338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9" name="Picture Placeholder 14">
            <a:extLst>
              <a:ext uri="{FF2B5EF4-FFF2-40B4-BE49-F238E27FC236}">
                <a16:creationId xmlns:a16="http://schemas.microsoft.com/office/drawing/2014/main" id="{98BED505-7117-AB4E-8AC2-A413913919F0}"/>
              </a:ext>
            </a:extLst>
          </p:cNvPr>
          <p:cNvSpPr>
            <a:spLocks noGrp="1"/>
          </p:cNvSpPr>
          <p:nvPr userDrawn="1">
            <p:ph type="pic" sz="quarter" idx="17"/>
          </p:nvPr>
        </p:nvSpPr>
        <p:spPr>
          <a:xfrm>
            <a:off x="9220201" y="37338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6" name="Picture Placeholder 14">
            <a:extLst>
              <a:ext uri="{FF2B5EF4-FFF2-40B4-BE49-F238E27FC236}">
                <a16:creationId xmlns:a16="http://schemas.microsoft.com/office/drawing/2014/main" id="{615C6F5E-5D32-664C-AEB3-551581600584}"/>
              </a:ext>
            </a:extLst>
          </p:cNvPr>
          <p:cNvSpPr>
            <a:spLocks noGrp="1"/>
          </p:cNvSpPr>
          <p:nvPr>
            <p:ph type="pic" sz="quarter" idx="18"/>
          </p:nvPr>
        </p:nvSpPr>
        <p:spPr>
          <a:xfrm>
            <a:off x="3801534" y="22860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7" name="Picture Placeholder 14">
            <a:extLst>
              <a:ext uri="{FF2B5EF4-FFF2-40B4-BE49-F238E27FC236}">
                <a16:creationId xmlns:a16="http://schemas.microsoft.com/office/drawing/2014/main" id="{34810C26-52E1-2244-8229-F5438E29E6A1}"/>
              </a:ext>
            </a:extLst>
          </p:cNvPr>
          <p:cNvSpPr>
            <a:spLocks noGrp="1"/>
          </p:cNvSpPr>
          <p:nvPr>
            <p:ph type="pic" sz="quarter" idx="19"/>
          </p:nvPr>
        </p:nvSpPr>
        <p:spPr>
          <a:xfrm>
            <a:off x="1092201" y="22860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8" name="Picture Placeholder 14">
            <a:extLst>
              <a:ext uri="{FF2B5EF4-FFF2-40B4-BE49-F238E27FC236}">
                <a16:creationId xmlns:a16="http://schemas.microsoft.com/office/drawing/2014/main" id="{FD1E2A9B-B3BE-4A47-BBD5-D61BC37212F6}"/>
              </a:ext>
            </a:extLst>
          </p:cNvPr>
          <p:cNvSpPr>
            <a:spLocks noGrp="1"/>
          </p:cNvSpPr>
          <p:nvPr>
            <p:ph type="pic" sz="quarter" idx="20"/>
          </p:nvPr>
        </p:nvSpPr>
        <p:spPr>
          <a:xfrm>
            <a:off x="6510868" y="22860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9" name="Picture Placeholder 14">
            <a:extLst>
              <a:ext uri="{FF2B5EF4-FFF2-40B4-BE49-F238E27FC236}">
                <a16:creationId xmlns:a16="http://schemas.microsoft.com/office/drawing/2014/main" id="{7C43B190-3717-BF4A-9F73-652E0F708CEE}"/>
              </a:ext>
            </a:extLst>
          </p:cNvPr>
          <p:cNvSpPr>
            <a:spLocks noGrp="1"/>
          </p:cNvSpPr>
          <p:nvPr>
            <p:ph type="pic" sz="quarter" idx="21"/>
          </p:nvPr>
        </p:nvSpPr>
        <p:spPr>
          <a:xfrm>
            <a:off x="9220201" y="2286000"/>
            <a:ext cx="1823065" cy="914400"/>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15" name="Text Placeholder 3"/>
          <p:cNvSpPr>
            <a:spLocks noGrp="1"/>
          </p:cNvSpPr>
          <p:nvPr>
            <p:ph type="body" sz="quarter" idx="22"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28404989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Half">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13B7BB5-0C8E-9FE5-2769-BEEA6EAE8626}"/>
              </a:ext>
            </a:extLst>
          </p:cNvPr>
          <p:cNvGraphicFramePr>
            <a:graphicFrameLocks noChangeAspect="1"/>
          </p:cNvGraphicFramePr>
          <p:nvPr userDrawn="1">
            <p:custDataLst>
              <p:tags r:id="rId1"/>
            </p:custDataLst>
            <p:extLst>
              <p:ext uri="{D42A27DB-BD31-4B8C-83A1-F6EECF244321}">
                <p14:modId xmlns:p14="http://schemas.microsoft.com/office/powerpoint/2010/main" val="4011684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9" name="think-cell data - do not delete" hidden="1">
                        <a:extLst>
                          <a:ext uri="{FF2B5EF4-FFF2-40B4-BE49-F238E27FC236}">
                            <a16:creationId xmlns:a16="http://schemas.microsoft.com/office/drawing/2014/main" id="{213B7BB5-0C8E-9FE5-2769-BEEA6EAE86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Picture Placeholder 8">
            <a:extLst>
              <a:ext uri="{FF2B5EF4-FFF2-40B4-BE49-F238E27FC236}">
                <a16:creationId xmlns:a16="http://schemas.microsoft.com/office/drawing/2014/main" id="{D684FC71-5110-D740-A668-A3F85F5AA6D4}"/>
              </a:ext>
            </a:extLst>
          </p:cNvPr>
          <p:cNvSpPr>
            <a:spLocks noGrp="1"/>
          </p:cNvSpPr>
          <p:nvPr>
            <p:ph type="pic" sz="quarter" idx="10"/>
          </p:nvPr>
        </p:nvSpPr>
        <p:spPr>
          <a:xfrm>
            <a:off x="6197601" y="0"/>
            <a:ext cx="5994399" cy="624840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r>
              <a:rPr lang="en-US"/>
              <a:t>Click icon to add picture</a:t>
            </a:r>
          </a:p>
        </p:txBody>
      </p:sp>
      <p:sp>
        <p:nvSpPr>
          <p:cNvPr id="7" name="Rectangle 6">
            <a:extLst>
              <a:ext uri="{FF2B5EF4-FFF2-40B4-BE49-F238E27FC236}">
                <a16:creationId xmlns:a16="http://schemas.microsoft.com/office/drawing/2014/main" id="{E18A98E0-A683-C948-BDAF-D8D28484F336}"/>
              </a:ext>
            </a:extLst>
          </p:cNvPr>
          <p:cNvSpPr/>
          <p:nvPr userDrawn="1"/>
        </p:nvSpPr>
        <p:spPr>
          <a:xfrm>
            <a:off x="0" y="0"/>
            <a:ext cx="61976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55600" y="609599"/>
            <a:ext cx="5283200" cy="624145"/>
          </a:xfrm>
          <a:prstGeom prst="rect">
            <a:avLst/>
          </a:prstGeom>
        </p:spPr>
        <p:txBody>
          <a:bodyPr vert="horz" wrap="square" lIns="0" tIns="0" rIns="0" bIns="0" anchor="t" anchorCtr="0">
            <a:spAutoFit/>
          </a:bodyPr>
          <a:lstStyle>
            <a:lvl1pPr marL="0" indent="0" algn="l">
              <a:lnSpc>
                <a:spcPts val="4800"/>
              </a:lnSpc>
              <a:spcBef>
                <a:spcPts val="1000"/>
              </a:spcBef>
              <a:spcAft>
                <a:spcPts val="0"/>
              </a:spcAft>
              <a:defRPr sz="4800" b="1" i="0" u="none" kern="1200" spc="0">
                <a:solidFill>
                  <a:schemeClr val="bg1">
                    <a:lumMod val="100000"/>
                  </a:schemeClr>
                </a:solidFill>
                <a:latin typeface="Arial" panose="020B0604020202020204" pitchFamily="34" charset="0"/>
                <a:cs typeface="Arial" panose="020B0604020202020204" pitchFamily="34" charset="0"/>
              </a:defRPr>
            </a:lvl1pPr>
          </a:lstStyle>
          <a:p>
            <a:pPr lvl="0"/>
            <a:r>
              <a:rPr lang="en-US"/>
              <a:t>Presentation Title</a:t>
            </a:r>
          </a:p>
        </p:txBody>
      </p:sp>
      <p:sp>
        <p:nvSpPr>
          <p:cNvPr id="5" name="Text Placeholder 11">
            <a:extLst>
              <a:ext uri="{FF2B5EF4-FFF2-40B4-BE49-F238E27FC236}">
                <a16:creationId xmlns:a16="http://schemas.microsoft.com/office/drawing/2014/main" id="{6E4E4942-2098-9A4B-B569-8C98BEE5A890}"/>
              </a:ext>
            </a:extLst>
          </p:cNvPr>
          <p:cNvSpPr>
            <a:spLocks noGrp="1"/>
          </p:cNvSpPr>
          <p:nvPr>
            <p:ph type="body" sz="quarter" idx="12" hasCustomPrompt="1"/>
          </p:nvPr>
        </p:nvSpPr>
        <p:spPr>
          <a:xfrm>
            <a:off x="355600" y="3429001"/>
            <a:ext cx="5283200" cy="829733"/>
          </a:xfrm>
          <a:prstGeom prst="rect">
            <a:avLst/>
          </a:prstGeom>
        </p:spPr>
        <p:txBody>
          <a:bodyPr lIns="0" tIns="0" rIns="0" bIns="0"/>
          <a:lstStyle>
            <a:lvl1pPr marL="0" indent="0">
              <a:buNone/>
              <a:defRPr sz="1800" b="0" i="0">
                <a:solidFill>
                  <a:schemeClr val="bg1"/>
                </a:solidFill>
                <a:latin typeface="Arial" panose="020B0604020202020204" pitchFamily="34" charset="0"/>
                <a:cs typeface="Arial" panose="020B0604020202020204" pitchFamily="34" charset="0"/>
              </a:defRPr>
            </a:lvl1pPr>
          </a:lstStyle>
          <a:p>
            <a:pPr lvl="0"/>
            <a:r>
              <a:rPr lang="en-US"/>
              <a:t>Presenter Name</a:t>
            </a:r>
          </a:p>
        </p:txBody>
      </p:sp>
      <p:sp>
        <p:nvSpPr>
          <p:cNvPr id="6" name="Text Placeholder 11">
            <a:extLst>
              <a:ext uri="{FF2B5EF4-FFF2-40B4-BE49-F238E27FC236}">
                <a16:creationId xmlns:a16="http://schemas.microsoft.com/office/drawing/2014/main" id="{E6CA7BF4-EA95-BC44-A488-86728B6244F8}"/>
              </a:ext>
            </a:extLst>
          </p:cNvPr>
          <p:cNvSpPr>
            <a:spLocks noGrp="1"/>
          </p:cNvSpPr>
          <p:nvPr>
            <p:ph type="body" sz="quarter" idx="13" hasCustomPrompt="1"/>
          </p:nvPr>
        </p:nvSpPr>
        <p:spPr>
          <a:xfrm>
            <a:off x="355600" y="1848118"/>
            <a:ext cx="5283200" cy="543418"/>
          </a:xfrm>
          <a:prstGeom prst="rect">
            <a:avLst/>
          </a:prstGeom>
        </p:spPr>
        <p:txBody>
          <a:bodyPr wrap="square" lIns="0" tIns="0" rIns="0" bIns="0">
            <a:spAutoFit/>
          </a:bodyPr>
          <a:lstStyle>
            <a:lvl1pPr marL="0" indent="0">
              <a:lnSpc>
                <a:spcPts val="4800"/>
              </a:lnSpc>
              <a:buNone/>
              <a:defRPr sz="2800" b="1" i="0">
                <a:solidFill>
                  <a:schemeClr val="tx2">
                    <a:lumMod val="20000"/>
                    <a:lumOff val="80000"/>
                  </a:schemeClr>
                </a:solidFill>
                <a:latin typeface="Arial" panose="020B0604020202020204" pitchFamily="34" charset="0"/>
                <a:cs typeface="Arial" panose="020B0604020202020204" pitchFamily="34" charset="0"/>
              </a:defRPr>
            </a:lvl1pPr>
          </a:lstStyle>
          <a:p>
            <a:pPr lvl="0"/>
            <a:r>
              <a:rPr lang="en-US"/>
              <a:t>Sub-title</a:t>
            </a:r>
          </a:p>
        </p:txBody>
      </p:sp>
    </p:spTree>
    <p:extLst>
      <p:ext uri="{BB962C8B-B14F-4D97-AF65-F5344CB8AC3E}">
        <p14:creationId xmlns:p14="http://schemas.microsoft.com/office/powerpoint/2010/main" val="1741522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rtners Grid - 6">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F6A3C0-6764-027B-32C9-8B772A25D9CC}"/>
              </a:ext>
            </a:extLst>
          </p:cNvPr>
          <p:cNvGraphicFramePr>
            <a:graphicFrameLocks noChangeAspect="1"/>
          </p:cNvGraphicFramePr>
          <p:nvPr userDrawn="1">
            <p:custDataLst>
              <p:tags r:id="rId1"/>
            </p:custDataLst>
            <p:extLst>
              <p:ext uri="{D42A27DB-BD31-4B8C-83A1-F6EECF244321}">
                <p14:modId xmlns:p14="http://schemas.microsoft.com/office/powerpoint/2010/main" val="1573933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6CF6A3C0-6764-027B-32C9-8B772A25D9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cxnSp>
        <p:nvCxnSpPr>
          <p:cNvPr id="3" name="Straight Connector 2">
            <a:extLst>
              <a:ext uri="{FF2B5EF4-FFF2-40B4-BE49-F238E27FC236}">
                <a16:creationId xmlns:a16="http://schemas.microsoft.com/office/drawing/2014/main" id="{77FCE776-8495-4D45-8D71-F729271AFC13}"/>
              </a:ext>
            </a:extLst>
          </p:cNvPr>
          <p:cNvCxnSpPr>
            <a:cxnSpLocks/>
          </p:cNvCxnSpPr>
          <p:nvPr userDrawn="1"/>
        </p:nvCxnSpPr>
        <p:spPr>
          <a:xfrm>
            <a:off x="1016000" y="3463697"/>
            <a:ext cx="10100235" cy="0"/>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BB5916-EB4A-8E4D-BB9D-7824297E95D7}"/>
              </a:ext>
            </a:extLst>
          </p:cNvPr>
          <p:cNvCxnSpPr>
            <a:cxnSpLocks/>
          </p:cNvCxnSpPr>
          <p:nvPr userDrawn="1"/>
        </p:nvCxnSpPr>
        <p:spPr>
          <a:xfrm flipH="1">
            <a:off x="7745567" y="2146362"/>
            <a:ext cx="1" cy="2453156"/>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F8BABB-C4C4-F048-A7EE-F11684C472DA}"/>
              </a:ext>
            </a:extLst>
          </p:cNvPr>
          <p:cNvCxnSpPr>
            <a:cxnSpLocks/>
          </p:cNvCxnSpPr>
          <p:nvPr userDrawn="1"/>
        </p:nvCxnSpPr>
        <p:spPr>
          <a:xfrm flipH="1">
            <a:off x="4446434" y="2237119"/>
            <a:ext cx="1" cy="2453156"/>
          </a:xfrm>
          <a:prstGeom prst="line">
            <a:avLst/>
          </a:prstGeom>
          <a:ln w="31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23" name="Picture Placeholder 14">
            <a:extLst>
              <a:ext uri="{FF2B5EF4-FFF2-40B4-BE49-F238E27FC236}">
                <a16:creationId xmlns:a16="http://schemas.microsoft.com/office/drawing/2014/main" id="{B6801C88-EC89-B442-A666-5B215CF755EA}"/>
              </a:ext>
            </a:extLst>
          </p:cNvPr>
          <p:cNvSpPr>
            <a:spLocks noGrp="1"/>
          </p:cNvSpPr>
          <p:nvPr userDrawn="1">
            <p:ph type="pic" sz="quarter" idx="11"/>
          </p:nvPr>
        </p:nvSpPr>
        <p:spPr>
          <a:xfrm>
            <a:off x="4727269" y="3658319"/>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5" name="Picture Placeholder 14">
            <a:extLst>
              <a:ext uri="{FF2B5EF4-FFF2-40B4-BE49-F238E27FC236}">
                <a16:creationId xmlns:a16="http://schemas.microsoft.com/office/drawing/2014/main" id="{ECC4CFCE-A245-3348-B3A9-6DF1C9394D7D}"/>
              </a:ext>
            </a:extLst>
          </p:cNvPr>
          <p:cNvSpPr>
            <a:spLocks noGrp="1"/>
          </p:cNvSpPr>
          <p:nvPr userDrawn="1">
            <p:ph type="pic" sz="quarter" idx="13"/>
          </p:nvPr>
        </p:nvSpPr>
        <p:spPr>
          <a:xfrm>
            <a:off x="1422401" y="3658319"/>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7" name="Picture Placeholder 14">
            <a:extLst>
              <a:ext uri="{FF2B5EF4-FFF2-40B4-BE49-F238E27FC236}">
                <a16:creationId xmlns:a16="http://schemas.microsoft.com/office/drawing/2014/main" id="{94D0859E-6AA5-344E-B1EF-7E1DEA942983}"/>
              </a:ext>
            </a:extLst>
          </p:cNvPr>
          <p:cNvSpPr>
            <a:spLocks noGrp="1"/>
          </p:cNvSpPr>
          <p:nvPr userDrawn="1">
            <p:ph type="pic" sz="quarter" idx="15"/>
          </p:nvPr>
        </p:nvSpPr>
        <p:spPr>
          <a:xfrm>
            <a:off x="8032136" y="3658319"/>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6" name="Picture Placeholder 14">
            <a:extLst>
              <a:ext uri="{FF2B5EF4-FFF2-40B4-BE49-F238E27FC236}">
                <a16:creationId xmlns:a16="http://schemas.microsoft.com/office/drawing/2014/main" id="{615C6F5E-5D32-664C-AEB3-551581600584}"/>
              </a:ext>
            </a:extLst>
          </p:cNvPr>
          <p:cNvSpPr>
            <a:spLocks noGrp="1"/>
          </p:cNvSpPr>
          <p:nvPr>
            <p:ph type="pic" sz="quarter" idx="18"/>
          </p:nvPr>
        </p:nvSpPr>
        <p:spPr>
          <a:xfrm>
            <a:off x="4727269" y="1905000"/>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7" name="Picture Placeholder 14">
            <a:extLst>
              <a:ext uri="{FF2B5EF4-FFF2-40B4-BE49-F238E27FC236}">
                <a16:creationId xmlns:a16="http://schemas.microsoft.com/office/drawing/2014/main" id="{34810C26-52E1-2244-8229-F5438E29E6A1}"/>
              </a:ext>
            </a:extLst>
          </p:cNvPr>
          <p:cNvSpPr>
            <a:spLocks noGrp="1"/>
          </p:cNvSpPr>
          <p:nvPr>
            <p:ph type="pic" sz="quarter" idx="19"/>
          </p:nvPr>
        </p:nvSpPr>
        <p:spPr>
          <a:xfrm>
            <a:off x="1428136" y="1913961"/>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48" name="Picture Placeholder 14">
            <a:extLst>
              <a:ext uri="{FF2B5EF4-FFF2-40B4-BE49-F238E27FC236}">
                <a16:creationId xmlns:a16="http://schemas.microsoft.com/office/drawing/2014/main" id="{FD1E2A9B-B3BE-4A47-BBD5-D61BC37212F6}"/>
              </a:ext>
            </a:extLst>
          </p:cNvPr>
          <p:cNvSpPr>
            <a:spLocks noGrp="1"/>
          </p:cNvSpPr>
          <p:nvPr>
            <p:ph type="pic" sz="quarter" idx="20"/>
          </p:nvPr>
        </p:nvSpPr>
        <p:spPr>
          <a:xfrm>
            <a:off x="8026401" y="1913961"/>
            <a:ext cx="2737465" cy="1373038"/>
          </a:xfrm>
          <a:prstGeom prst="rect">
            <a:avLst/>
          </a:prstGeom>
          <a:no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11125200" cy="350837"/>
          </a:xfrm>
          <a:prstGeom prst="rect">
            <a:avLst/>
          </a:prstGeom>
        </p:spPr>
        <p:txBody>
          <a:bodyPr vert="horz"/>
          <a:lstStyle>
            <a:lvl1pPr>
              <a:defRPr>
                <a:latin typeface="+mn-lt"/>
                <a:cs typeface="Arial" panose="020B0604020202020204" pitchFamily="34" charset="0"/>
              </a:defRPr>
            </a:lvl1pPr>
          </a:lstStyle>
          <a:p>
            <a:r>
              <a:rPr lang="en-US" b="1"/>
              <a:t>Title (try to keep this to one line)</a:t>
            </a:r>
            <a:endParaRPr lang="en-US"/>
          </a:p>
        </p:txBody>
      </p:sp>
      <p:sp>
        <p:nvSpPr>
          <p:cNvPr id="12" name="Text Placeholder 3"/>
          <p:cNvSpPr>
            <a:spLocks noGrp="1"/>
          </p:cNvSpPr>
          <p:nvPr>
            <p:ph type="body" sz="quarter" idx="21" hasCustomPrompt="1"/>
          </p:nvPr>
        </p:nvSpPr>
        <p:spPr>
          <a:xfrm>
            <a:off x="355600" y="760265"/>
            <a:ext cx="111252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88098247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ustom">
    <p:spTree>
      <p:nvGrpSpPr>
        <p:cNvPr id="1" name=""/>
        <p:cNvGrpSpPr/>
        <p:nvPr/>
      </p:nvGrpSpPr>
      <p:grpSpPr>
        <a:xfrm>
          <a:off x="0" y="0"/>
          <a:ext cx="0" cy="0"/>
          <a:chOff x="0" y="0"/>
          <a:chExt cx="0" cy="0"/>
        </a:xfrm>
      </p:grpSpPr>
      <p:sp>
        <p:nvSpPr>
          <p:cNvPr id="8" name="SlideLogoText" hidden="1">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709936" y="6499381"/>
            <a:ext cx="64"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kern="12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a:t>Source: …</a:t>
            </a:r>
          </a:p>
        </p:txBody>
      </p:sp>
    </p:spTree>
    <p:extLst>
      <p:ext uri="{BB962C8B-B14F-4D97-AF65-F5344CB8AC3E}">
        <p14:creationId xmlns:p14="http://schemas.microsoft.com/office/powerpoint/2010/main" val="247416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5B6B5-9369-6547-88DB-A73F146F4A9F}"/>
              </a:ext>
            </a:extLst>
          </p:cNvPr>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7" name="Text Placeholder 6">
            <a:extLst>
              <a:ext uri="{FF2B5EF4-FFF2-40B4-BE49-F238E27FC236}">
                <a16:creationId xmlns:a16="http://schemas.microsoft.com/office/drawing/2014/main" id="{FE14F06F-A251-DA41-AC14-6645EA24641A}"/>
              </a:ext>
            </a:extLst>
          </p:cNvPr>
          <p:cNvSpPr>
            <a:spLocks noGrp="1"/>
          </p:cNvSpPr>
          <p:nvPr>
            <p:ph type="body" sz="quarter" idx="10" hasCustomPrompt="1"/>
          </p:nvPr>
        </p:nvSpPr>
        <p:spPr>
          <a:xfrm>
            <a:off x="711200" y="1309302"/>
            <a:ext cx="6197600" cy="138499"/>
          </a:xfrm>
          <a:prstGeom prst="rect">
            <a:avLst/>
          </a:prstGeom>
        </p:spPr>
        <p:txBody>
          <a:bodyPr wrap="square" lIns="0" tIns="0" rIns="0" bIns="0" anchor="b" anchorCtr="0">
            <a:spAutoFit/>
          </a:bodyPr>
          <a:lstStyle>
            <a:lvl1pPr marL="0" indent="0">
              <a:buNone/>
              <a:defRPr sz="1000" b="0" i="1">
                <a:solidFill>
                  <a:schemeClr val="bg1"/>
                </a:solidFill>
                <a:latin typeface="+mn-lt"/>
                <a:cs typeface="Arial" panose="020B0604020202020204" pitchFamily="34" charset="0"/>
              </a:defRPr>
            </a:lvl1pPr>
            <a:lvl2pPr marL="457200" indent="0">
              <a:buNone/>
              <a:defRPr sz="1000" b="0" i="1">
                <a:latin typeface="Georgia" panose="02040502050405020303" pitchFamily="18" charset="0"/>
              </a:defRPr>
            </a:lvl2pPr>
            <a:lvl3pPr marL="914400" indent="0">
              <a:buNone/>
              <a:defRPr sz="1000" b="0" i="1">
                <a:latin typeface="Georgia" panose="02040502050405020303" pitchFamily="18" charset="0"/>
              </a:defRPr>
            </a:lvl3pPr>
            <a:lvl4pPr marL="1371600" indent="0">
              <a:buNone/>
              <a:defRPr sz="1000" b="0" i="1">
                <a:latin typeface="Georgia" panose="02040502050405020303" pitchFamily="18" charset="0"/>
              </a:defRPr>
            </a:lvl4pPr>
            <a:lvl5pPr marL="1828800" indent="0">
              <a:buNone/>
              <a:defRPr sz="1000" b="0" i="1">
                <a:latin typeface="Georgia" panose="02040502050405020303" pitchFamily="18" charset="0"/>
              </a:defRPr>
            </a:lvl5pPr>
          </a:lstStyle>
          <a:p>
            <a:pPr lvl="0"/>
            <a:r>
              <a:rPr lang="en-US"/>
              <a:t>Overline Text Style</a:t>
            </a:r>
          </a:p>
        </p:txBody>
      </p:sp>
      <p:sp>
        <p:nvSpPr>
          <p:cNvPr id="9" name="Text Placeholder 8">
            <a:extLst>
              <a:ext uri="{FF2B5EF4-FFF2-40B4-BE49-F238E27FC236}">
                <a16:creationId xmlns:a16="http://schemas.microsoft.com/office/drawing/2014/main" id="{FE5100DC-6281-1149-95AB-ABEF0612C247}"/>
              </a:ext>
            </a:extLst>
          </p:cNvPr>
          <p:cNvSpPr>
            <a:spLocks noGrp="1"/>
          </p:cNvSpPr>
          <p:nvPr>
            <p:ph type="body" sz="quarter" idx="11" hasCustomPrompt="1"/>
          </p:nvPr>
        </p:nvSpPr>
        <p:spPr>
          <a:xfrm>
            <a:off x="711200" y="1447801"/>
            <a:ext cx="6197600" cy="1425327"/>
          </a:xfrm>
          <a:prstGeom prst="rect">
            <a:avLst/>
          </a:prstGeom>
        </p:spPr>
        <p:txBody>
          <a:bodyPr wrap="square" lIns="0" tIns="91440" rIns="0" bIns="0">
            <a:spAutoFit/>
          </a:bodyPr>
          <a:lstStyle>
            <a:lvl1pPr marL="0" indent="0">
              <a:buNone/>
              <a:defRPr sz="4800" b="1" i="0">
                <a:solidFill>
                  <a:schemeClr val="bg1"/>
                </a:solidFill>
                <a:latin typeface="+mn-lt"/>
                <a:cs typeface="Arial" panose="020B0604020202020204" pitchFamily="34" charset="0"/>
              </a:defRPr>
            </a:lvl1pPr>
            <a:lvl2pPr marL="457200" indent="0">
              <a:buNone/>
              <a:defRPr b="0" i="0">
                <a:solidFill>
                  <a:schemeClr val="bg1"/>
                </a:solidFill>
                <a:latin typeface="Gill Sans Nova Medium" panose="020B0502020204020203" pitchFamily="34" charset="0"/>
              </a:defRPr>
            </a:lvl2pPr>
            <a:lvl3pPr marL="914400" indent="0">
              <a:buNone/>
              <a:defRPr b="0" i="0">
                <a:solidFill>
                  <a:schemeClr val="bg1"/>
                </a:solidFill>
                <a:latin typeface="Gill Sans Nova Medium" panose="020B0502020204020203" pitchFamily="34" charset="0"/>
              </a:defRPr>
            </a:lvl3pPr>
            <a:lvl4pPr marL="1371600" indent="0">
              <a:buNone/>
              <a:defRPr b="0" i="0">
                <a:solidFill>
                  <a:schemeClr val="bg1"/>
                </a:solidFill>
                <a:latin typeface="Gill Sans Nova Medium" panose="020B0502020204020203" pitchFamily="34" charset="0"/>
              </a:defRPr>
            </a:lvl4pPr>
            <a:lvl5pPr marL="1828800" indent="0">
              <a:buNone/>
              <a:defRPr b="0" i="0">
                <a:solidFill>
                  <a:schemeClr val="bg1"/>
                </a:solidFill>
                <a:latin typeface="Gill Sans Nova Medium" panose="020B0502020204020203" pitchFamily="34" charset="0"/>
              </a:defRPr>
            </a:lvl5pPr>
          </a:lstStyle>
          <a:p>
            <a:pPr lvl="0"/>
            <a:r>
              <a:rPr lang="en-US"/>
              <a:t>Section break heading</a:t>
            </a:r>
          </a:p>
        </p:txBody>
      </p:sp>
      <p:grpSp>
        <p:nvGrpSpPr>
          <p:cNvPr id="32" name="Group 31">
            <a:extLst>
              <a:ext uri="{FF2B5EF4-FFF2-40B4-BE49-F238E27FC236}">
                <a16:creationId xmlns:a16="http://schemas.microsoft.com/office/drawing/2014/main" id="{87328A71-A494-8B4F-820C-0B36C5A6C0AA}"/>
              </a:ext>
            </a:extLst>
          </p:cNvPr>
          <p:cNvGrpSpPr/>
          <p:nvPr userDrawn="1"/>
        </p:nvGrpSpPr>
        <p:grpSpPr>
          <a:xfrm>
            <a:off x="10224645" y="2700000"/>
            <a:ext cx="1405755" cy="2876400"/>
            <a:chOff x="7343776" y="2700000"/>
            <a:chExt cx="1379024" cy="2876400"/>
          </a:xfrm>
        </p:grpSpPr>
        <p:sp>
          <p:nvSpPr>
            <p:cNvPr id="29" name="Freeform 28">
              <a:extLst>
                <a:ext uri="{FF2B5EF4-FFF2-40B4-BE49-F238E27FC236}">
                  <a16:creationId xmlns:a16="http://schemas.microsoft.com/office/drawing/2014/main" id="{9180BE09-06B5-DC4B-861C-30307CBBD098}"/>
                </a:ext>
              </a:extLst>
            </p:cNvPr>
            <p:cNvSpPr/>
            <p:nvPr userDrawn="1"/>
          </p:nvSpPr>
          <p:spPr>
            <a:xfrm>
              <a:off x="7343776" y="2776105"/>
              <a:ext cx="1266825" cy="2696443"/>
            </a:xfrm>
            <a:custGeom>
              <a:avLst/>
              <a:gdLst>
                <a:gd name="connsiteX0" fmla="*/ 1266825 w 1266825"/>
                <a:gd name="connsiteY0" fmla="*/ 0 h 2696443"/>
                <a:gd name="connsiteX1" fmla="*/ 1266825 w 1266825"/>
                <a:gd name="connsiteY1" fmla="*/ 2696443 h 2696443"/>
                <a:gd name="connsiteX2" fmla="*/ 1214260 w 1266825"/>
                <a:gd name="connsiteY2" fmla="*/ 2693788 h 2696443"/>
                <a:gd name="connsiteX3" fmla="*/ 0 w 1266825"/>
                <a:gd name="connsiteY3" fmla="*/ 1348221 h 2696443"/>
                <a:gd name="connsiteX4" fmla="*/ 1214260 w 1266825"/>
                <a:gd name="connsiteY4" fmla="*/ 2654 h 2696443"/>
                <a:gd name="connsiteX5" fmla="*/ 1266825 w 1266825"/>
                <a:gd name="connsiteY5" fmla="*/ 0 h 269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825" h="2696443">
                  <a:moveTo>
                    <a:pt x="1266825" y="0"/>
                  </a:moveTo>
                  <a:lnTo>
                    <a:pt x="1266825" y="2696443"/>
                  </a:lnTo>
                  <a:lnTo>
                    <a:pt x="1214260" y="2693788"/>
                  </a:lnTo>
                  <a:cubicBezTo>
                    <a:pt x="532228" y="2624524"/>
                    <a:pt x="0" y="2048527"/>
                    <a:pt x="0" y="1348221"/>
                  </a:cubicBezTo>
                  <a:cubicBezTo>
                    <a:pt x="0" y="647915"/>
                    <a:pt x="532228" y="71918"/>
                    <a:pt x="1214260" y="2654"/>
                  </a:cubicBezTo>
                  <a:lnTo>
                    <a:pt x="1266825" y="0"/>
                  </a:lnTo>
                  <a:close/>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n-lt"/>
                <a:cs typeface="Arial" panose="020B0604020202020204" pitchFamily="34" charset="0"/>
              </a:endParaRPr>
            </a:p>
          </p:txBody>
        </p:sp>
        <p:sp>
          <p:nvSpPr>
            <p:cNvPr id="2" name="Rectangle 1">
              <a:extLst>
                <a:ext uri="{FF2B5EF4-FFF2-40B4-BE49-F238E27FC236}">
                  <a16:creationId xmlns:a16="http://schemas.microsoft.com/office/drawing/2014/main" id="{081ED0BA-0799-FA4D-8583-4A0EFC32B956}"/>
                </a:ext>
              </a:extLst>
            </p:cNvPr>
            <p:cNvSpPr/>
            <p:nvPr userDrawn="1"/>
          </p:nvSpPr>
          <p:spPr>
            <a:xfrm>
              <a:off x="8578800" y="2700000"/>
              <a:ext cx="144000" cy="287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grpSp>
      <p:sp>
        <p:nvSpPr>
          <p:cNvPr id="46" name="Content Placeholder 45">
            <a:extLst>
              <a:ext uri="{FF2B5EF4-FFF2-40B4-BE49-F238E27FC236}">
                <a16:creationId xmlns:a16="http://schemas.microsoft.com/office/drawing/2014/main" id="{8F0DF677-BD43-DA4E-B8B8-E41225D31D8B}"/>
              </a:ext>
            </a:extLst>
          </p:cNvPr>
          <p:cNvSpPr>
            <a:spLocks noGrp="1"/>
          </p:cNvSpPr>
          <p:nvPr>
            <p:ph sz="quarter" idx="13" hasCustomPrompt="1"/>
          </p:nvPr>
        </p:nvSpPr>
        <p:spPr>
          <a:xfrm>
            <a:off x="10769600" y="3751104"/>
            <a:ext cx="1405755" cy="737616"/>
          </a:xfrm>
          <a:prstGeom prst="rect">
            <a:avLst/>
          </a:prstGeom>
        </p:spPr>
        <p:txBody>
          <a:bodyPr/>
          <a:lstStyle>
            <a:lvl1pPr marL="0" indent="0">
              <a:buNone/>
              <a:defRPr sz="6000" b="1">
                <a:solidFill>
                  <a:schemeClr val="accent1"/>
                </a:solidFill>
                <a:latin typeface="+mn-lt"/>
                <a:cs typeface="Arial" panose="020B0604020202020204" pitchFamily="34" charset="0"/>
              </a:defRPr>
            </a:lvl1pPr>
            <a:lvl2pPr>
              <a:defRPr sz="6000" b="1">
                <a:latin typeface="Gill Sans Nova Medium" panose="020B0602020204020203" pitchFamily="34" charset="0"/>
              </a:defRPr>
            </a:lvl2pPr>
            <a:lvl3pPr>
              <a:defRPr sz="6000" b="1">
                <a:latin typeface="Gill Sans Nova Medium" panose="020B0602020204020203" pitchFamily="34" charset="0"/>
              </a:defRPr>
            </a:lvl3pPr>
            <a:lvl4pPr>
              <a:defRPr sz="6000" b="1">
                <a:latin typeface="Gill Sans Nova Medium" panose="020B0602020204020203" pitchFamily="34" charset="0"/>
              </a:defRPr>
            </a:lvl4pPr>
            <a:lvl5pPr>
              <a:defRPr sz="6000" b="1">
                <a:latin typeface="Gill Sans Nova Medium" panose="020B0602020204020203" pitchFamily="34" charset="0"/>
              </a:defRPr>
            </a:lvl5pPr>
          </a:lstStyle>
          <a:p>
            <a:pPr lvl="0"/>
            <a:r>
              <a:rPr lang="en-US"/>
              <a:t>#</a:t>
            </a:r>
          </a:p>
        </p:txBody>
      </p:sp>
    </p:spTree>
    <p:extLst>
      <p:ext uri="{BB962C8B-B14F-4D97-AF65-F5344CB8AC3E}">
        <p14:creationId xmlns:p14="http://schemas.microsoft.com/office/powerpoint/2010/main" val="475617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CE03954-D815-BA3D-F48D-C939EF0B8A31}"/>
              </a:ext>
            </a:extLst>
          </p:cNvPr>
          <p:cNvGraphicFramePr>
            <a:graphicFrameLocks noChangeAspect="1"/>
          </p:cNvGraphicFramePr>
          <p:nvPr userDrawn="1">
            <p:custDataLst>
              <p:tags r:id="rId1"/>
            </p:custDataLst>
            <p:extLst>
              <p:ext uri="{D42A27DB-BD31-4B8C-83A1-F6EECF244321}">
                <p14:modId xmlns:p14="http://schemas.microsoft.com/office/powerpoint/2010/main" val="3604220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think-cell data - do not delete" hidden="1">
                        <a:extLst>
                          <a:ext uri="{FF2B5EF4-FFF2-40B4-BE49-F238E27FC236}">
                            <a16:creationId xmlns:a16="http://schemas.microsoft.com/office/drawing/2014/main" id="{CCE03954-D815-BA3D-F48D-C939EF0B8A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355600" y="1447800"/>
            <a:ext cx="11125198" cy="3886200"/>
          </a:xfrm>
          <a:prstGeom prst="rect">
            <a:avLst/>
          </a:prstGeom>
        </p:spPr>
        <p:txBody>
          <a:bodyPr lIns="0" tIns="0" rIns="0" bIns="0" anchor="t" anchorCtr="0">
            <a:normAutofit/>
          </a:bodyPr>
          <a:lstStyle>
            <a:lvl1pPr>
              <a:defRPr sz="2400" b="0" i="0">
                <a:latin typeface="+mn-lt"/>
                <a:cs typeface="Arial" panose="020B0604020202020204" pitchFamily="34" charset="0"/>
              </a:defRPr>
            </a:lvl1pPr>
            <a:lvl2pPr marL="685800" indent="-228600">
              <a:buFont typeface="Courier New" panose="02070309020205020404" pitchFamily="49" charset="0"/>
              <a:buChar char="o"/>
              <a:defRPr sz="2400" b="0" i="0">
                <a:latin typeface="+mn-lt"/>
                <a:cs typeface="Arial" panose="020B0604020202020204" pitchFamily="34" charset="0"/>
              </a:defRPr>
            </a:lvl2pPr>
            <a:lvl3pPr marL="1143000" indent="-228600">
              <a:buFont typeface="Courier New" panose="02070309020205020404" pitchFamily="49" charset="0"/>
              <a:buChar char="o"/>
              <a:defRPr sz="2400" b="0" i="0">
                <a:latin typeface="+mn-lt"/>
                <a:cs typeface="Arial" panose="020B0604020202020204" pitchFamily="34" charset="0"/>
              </a:defRPr>
            </a:lvl3pPr>
          </a:lstStyle>
          <a:p>
            <a:pPr lvl="0"/>
            <a:r>
              <a:rPr lang="en-US"/>
              <a:t>Edit Master text styles</a:t>
            </a:r>
          </a:p>
          <a:p>
            <a:pPr lvl="1"/>
            <a:r>
              <a:rPr lang="en-US"/>
              <a:t>Second level</a:t>
            </a:r>
          </a:p>
          <a:p>
            <a:pPr lvl="2"/>
            <a:r>
              <a:rPr lang="en-US"/>
              <a:t>Third level</a:t>
            </a:r>
          </a:p>
        </p:txBody>
      </p:sp>
      <p:sp>
        <p:nvSpPr>
          <p:cNvPr id="3" name="Title 1">
            <a:extLst>
              <a:ext uri="{FF2B5EF4-FFF2-40B4-BE49-F238E27FC236}">
                <a16:creationId xmlns:a16="http://schemas.microsoft.com/office/drawing/2014/main" id="{7908ECD7-69A0-0E5D-90B5-9150D6B3579F}"/>
              </a:ext>
            </a:extLst>
          </p:cNvPr>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6" name="Text Placeholder 3">
            <a:extLst>
              <a:ext uri="{FF2B5EF4-FFF2-40B4-BE49-F238E27FC236}">
                <a16:creationId xmlns:a16="http://schemas.microsoft.com/office/drawing/2014/main" id="{09B17AE9-C3E9-0305-41B4-DEF469C12E88}"/>
              </a:ext>
            </a:extLst>
          </p:cNvPr>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23458583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95754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Image Righ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982AAF47-7A7E-EEE2-793D-E44F702F2EF7}"/>
              </a:ext>
            </a:extLst>
          </p:cNvPr>
          <p:cNvGraphicFramePr>
            <a:graphicFrameLocks noChangeAspect="1"/>
          </p:cNvGraphicFramePr>
          <p:nvPr userDrawn="1">
            <p:custDataLst>
              <p:tags r:id="rId1"/>
            </p:custDataLst>
            <p:extLst>
              <p:ext uri="{D42A27DB-BD31-4B8C-83A1-F6EECF244321}">
                <p14:modId xmlns:p14="http://schemas.microsoft.com/office/powerpoint/2010/main" val="363592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9" name="think-cell data - do not delete" hidden="1">
                        <a:extLst>
                          <a:ext uri="{FF2B5EF4-FFF2-40B4-BE49-F238E27FC236}">
                            <a16:creationId xmlns:a16="http://schemas.microsoft.com/office/drawing/2014/main" id="{982AAF47-7A7E-EEE2-793D-E44F702F2E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6197600" y="0"/>
            <a:ext cx="5994400" cy="62484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5638800" cy="350837"/>
          </a:xfrm>
        </p:spPr>
        <p:txBody>
          <a:bodyPr vert="horz"/>
          <a:lstStyle>
            <a:lvl1pPr>
              <a:defRPr>
                <a:latin typeface="+mn-lt"/>
                <a:cs typeface="Arial" panose="020B0604020202020204" pitchFamily="34" charset="0"/>
              </a:defRPr>
            </a:lvl1pPr>
          </a:lstStyle>
          <a:p>
            <a:r>
              <a:rPr lang="en-US" b="1"/>
              <a:t>Title (keep this to 1 line)</a:t>
            </a:r>
            <a:endParaRPr lang="en-US"/>
          </a:p>
        </p:txBody>
      </p:sp>
      <p:sp>
        <p:nvSpPr>
          <p:cNvPr id="6" name="Text Placeholder 2"/>
          <p:cNvSpPr>
            <a:spLocks noGrp="1"/>
          </p:cNvSpPr>
          <p:nvPr>
            <p:ph idx="1"/>
          </p:nvPr>
        </p:nvSpPr>
        <p:spPr>
          <a:xfrm>
            <a:off x="355600" y="1447799"/>
            <a:ext cx="5638800" cy="4800600"/>
          </a:xfrm>
          <a:prstGeom prst="rect">
            <a:avLst/>
          </a:prstGeom>
        </p:spPr>
        <p:txBody>
          <a:bodyPr vert="horz" wrap="square" lIns="0" tIns="0" rIns="0" bIns="0" rtlCol="0" anchor="t" anchorCtr="0">
            <a:noAutofit/>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vl6pPr>
              <a:defRPr>
                <a:latin typeface="+mn-lt"/>
                <a:cs typeface="Arial" panose="020B0604020202020204"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5" name="Text Placeholder 3"/>
          <p:cNvSpPr>
            <a:spLocks noGrp="1"/>
          </p:cNvSpPr>
          <p:nvPr>
            <p:ph type="body" sz="quarter" idx="11" hasCustomPrompt="1"/>
          </p:nvPr>
        </p:nvSpPr>
        <p:spPr>
          <a:xfrm>
            <a:off x="355600" y="760265"/>
            <a:ext cx="56388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209562098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Image Grid Righ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FB42FA2-A5D4-CAE4-E7E3-1580AF0AE126}"/>
              </a:ext>
            </a:extLst>
          </p:cNvPr>
          <p:cNvGraphicFramePr>
            <a:graphicFrameLocks noChangeAspect="1"/>
          </p:cNvGraphicFramePr>
          <p:nvPr userDrawn="1">
            <p:custDataLst>
              <p:tags r:id="rId1"/>
            </p:custDataLst>
            <p:extLst>
              <p:ext uri="{D42A27DB-BD31-4B8C-83A1-F6EECF244321}">
                <p14:modId xmlns:p14="http://schemas.microsoft.com/office/powerpoint/2010/main" val="34244821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8FB42FA2-A5D4-CAE4-E7E3-1580AF0AE1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Picture Placeholder 17">
            <a:extLst>
              <a:ext uri="{FF2B5EF4-FFF2-40B4-BE49-F238E27FC236}">
                <a16:creationId xmlns:a16="http://schemas.microsoft.com/office/drawing/2014/main" id="{7B273F5A-358C-844B-BC52-FF77B8FCB683}"/>
              </a:ext>
            </a:extLst>
          </p:cNvPr>
          <p:cNvSpPr>
            <a:spLocks noGrp="1"/>
          </p:cNvSpPr>
          <p:nvPr>
            <p:ph type="pic" sz="quarter" idx="10"/>
          </p:nvPr>
        </p:nvSpPr>
        <p:spPr>
          <a:xfrm>
            <a:off x="6197603" y="0"/>
            <a:ext cx="2946397" cy="228600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11" name="Picture Placeholder 17">
            <a:extLst>
              <a:ext uri="{FF2B5EF4-FFF2-40B4-BE49-F238E27FC236}">
                <a16:creationId xmlns:a16="http://schemas.microsoft.com/office/drawing/2014/main" id="{09EFC098-2F91-334F-8B6C-3780EE5FA027}"/>
              </a:ext>
            </a:extLst>
          </p:cNvPr>
          <p:cNvSpPr>
            <a:spLocks noGrp="1"/>
          </p:cNvSpPr>
          <p:nvPr>
            <p:ph type="pic" sz="quarter" idx="11"/>
          </p:nvPr>
        </p:nvSpPr>
        <p:spPr>
          <a:xfrm>
            <a:off x="9144000" y="0"/>
            <a:ext cx="3048000" cy="457200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14" name="Picture Placeholder 17">
            <a:extLst>
              <a:ext uri="{FF2B5EF4-FFF2-40B4-BE49-F238E27FC236}">
                <a16:creationId xmlns:a16="http://schemas.microsoft.com/office/drawing/2014/main" id="{F2C0E3B3-9114-D041-8DBA-3CEB0224D4FD}"/>
              </a:ext>
            </a:extLst>
          </p:cNvPr>
          <p:cNvSpPr>
            <a:spLocks noGrp="1"/>
          </p:cNvSpPr>
          <p:nvPr>
            <p:ph type="pic" sz="quarter" idx="12"/>
          </p:nvPr>
        </p:nvSpPr>
        <p:spPr>
          <a:xfrm>
            <a:off x="6197603" y="4572000"/>
            <a:ext cx="5994397" cy="167640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16" name="Picture Placeholder 17">
            <a:extLst>
              <a:ext uri="{FF2B5EF4-FFF2-40B4-BE49-F238E27FC236}">
                <a16:creationId xmlns:a16="http://schemas.microsoft.com/office/drawing/2014/main" id="{1E962DCB-3949-8B48-B949-6878840C1495}"/>
              </a:ext>
            </a:extLst>
          </p:cNvPr>
          <p:cNvSpPr>
            <a:spLocks noGrp="1"/>
          </p:cNvSpPr>
          <p:nvPr>
            <p:ph type="pic" sz="quarter" idx="13"/>
          </p:nvPr>
        </p:nvSpPr>
        <p:spPr>
          <a:xfrm>
            <a:off x="6197603" y="2286000"/>
            <a:ext cx="2946397" cy="228600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5638800" cy="350837"/>
          </a:xfrm>
        </p:spPr>
        <p:txBody>
          <a:bodyPr vert="horz"/>
          <a:lstStyle>
            <a:lvl1pPr>
              <a:defRPr>
                <a:latin typeface="+mn-lt"/>
                <a:cs typeface="Arial" panose="020B0604020202020204" pitchFamily="34" charset="0"/>
              </a:defRPr>
            </a:lvl1pPr>
          </a:lstStyle>
          <a:p>
            <a:r>
              <a:rPr lang="en-US" b="1"/>
              <a:t>Title (keep this to 1 line)</a:t>
            </a:r>
            <a:endParaRPr lang="en-US"/>
          </a:p>
        </p:txBody>
      </p:sp>
      <p:sp>
        <p:nvSpPr>
          <p:cNvPr id="4" name="Text Placeholder 3"/>
          <p:cNvSpPr>
            <a:spLocks noGrp="1"/>
          </p:cNvSpPr>
          <p:nvPr>
            <p:ph type="body" sz="quarter" idx="14"/>
          </p:nvPr>
        </p:nvSpPr>
        <p:spPr>
          <a:xfrm>
            <a:off x="355600" y="1447799"/>
            <a:ext cx="5638800" cy="4800600"/>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5" hasCustomPrompt="1"/>
          </p:nvPr>
        </p:nvSpPr>
        <p:spPr>
          <a:xfrm>
            <a:off x="355600" y="760265"/>
            <a:ext cx="56388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374210168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stimonial Grid Righ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A4C15DA-4AED-534E-648A-59212200729E}"/>
              </a:ext>
            </a:extLst>
          </p:cNvPr>
          <p:cNvGraphicFramePr>
            <a:graphicFrameLocks noChangeAspect="1"/>
          </p:cNvGraphicFramePr>
          <p:nvPr userDrawn="1">
            <p:custDataLst>
              <p:tags r:id="rId1"/>
            </p:custDataLst>
            <p:extLst>
              <p:ext uri="{D42A27DB-BD31-4B8C-83A1-F6EECF244321}">
                <p14:modId xmlns:p14="http://schemas.microsoft.com/office/powerpoint/2010/main" val="571350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FA4C15DA-4AED-534E-648A-59212200729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Picture Placeholder 17">
            <a:extLst>
              <a:ext uri="{FF2B5EF4-FFF2-40B4-BE49-F238E27FC236}">
                <a16:creationId xmlns:a16="http://schemas.microsoft.com/office/drawing/2014/main" id="{09EFC098-2F91-334F-8B6C-3780EE5FA027}"/>
              </a:ext>
            </a:extLst>
          </p:cNvPr>
          <p:cNvSpPr>
            <a:spLocks noGrp="1" noChangeAspect="1"/>
          </p:cNvSpPr>
          <p:nvPr>
            <p:ph type="pic" sz="quarter" idx="11"/>
          </p:nvPr>
        </p:nvSpPr>
        <p:spPr>
          <a:xfrm>
            <a:off x="9412224" y="2084832"/>
            <a:ext cx="2779776" cy="2084401"/>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6620256" y="0"/>
            <a:ext cx="2791968" cy="2084832"/>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14" name="Picture Placeholder 17">
            <a:extLst>
              <a:ext uri="{FF2B5EF4-FFF2-40B4-BE49-F238E27FC236}">
                <a16:creationId xmlns:a16="http://schemas.microsoft.com/office/drawing/2014/main" id="{F2C0E3B3-9114-D041-8DBA-3CEB0224D4FD}"/>
              </a:ext>
            </a:extLst>
          </p:cNvPr>
          <p:cNvSpPr>
            <a:spLocks noGrp="1" noChangeAspect="1"/>
          </p:cNvSpPr>
          <p:nvPr>
            <p:ph type="pic" sz="quarter" idx="12"/>
          </p:nvPr>
        </p:nvSpPr>
        <p:spPr>
          <a:xfrm>
            <a:off x="6620256" y="4164643"/>
            <a:ext cx="2791968" cy="2080241"/>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3" name="Title 2"/>
          <p:cNvSpPr>
            <a:spLocks noGrp="1"/>
          </p:cNvSpPr>
          <p:nvPr>
            <p:ph type="title" hasCustomPrompt="1"/>
          </p:nvPr>
        </p:nvSpPr>
        <p:spPr>
          <a:xfrm>
            <a:off x="355600" y="382589"/>
            <a:ext cx="5892800" cy="350837"/>
          </a:xfrm>
        </p:spPr>
        <p:txBody>
          <a:bodyPr vert="horz"/>
          <a:lstStyle>
            <a:lvl1pPr>
              <a:defRPr>
                <a:latin typeface="+mn-lt"/>
                <a:cs typeface="Arial" panose="020B0604020202020204" pitchFamily="34" charset="0"/>
              </a:defRPr>
            </a:lvl1pPr>
          </a:lstStyle>
          <a:p>
            <a:r>
              <a:rPr lang="en-US" b="1"/>
              <a:t>Title (keep this to 1 line)</a:t>
            </a:r>
            <a:endParaRPr lang="en-US"/>
          </a:p>
        </p:txBody>
      </p:sp>
      <p:sp>
        <p:nvSpPr>
          <p:cNvPr id="5" name="Text Placeholder 4"/>
          <p:cNvSpPr>
            <a:spLocks noGrp="1"/>
          </p:cNvSpPr>
          <p:nvPr>
            <p:ph type="body" sz="quarter" idx="13"/>
          </p:nvPr>
        </p:nvSpPr>
        <p:spPr>
          <a:xfrm>
            <a:off x="355600" y="1447801"/>
            <a:ext cx="5892800" cy="4801673"/>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4" hasCustomPrompt="1"/>
          </p:nvPr>
        </p:nvSpPr>
        <p:spPr>
          <a:xfrm>
            <a:off x="355600" y="760265"/>
            <a:ext cx="58928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
        <p:nvSpPr>
          <p:cNvPr id="17" name="Rectangle 16">
            <a:extLst>
              <a:ext uri="{FF2B5EF4-FFF2-40B4-BE49-F238E27FC236}">
                <a16:creationId xmlns:a16="http://schemas.microsoft.com/office/drawing/2014/main" id="{BDFB67B6-B5BD-544C-BE4E-25593DD27176}"/>
              </a:ext>
            </a:extLst>
          </p:cNvPr>
          <p:cNvSpPr>
            <a:spLocks noChangeAspect="1"/>
          </p:cNvSpPr>
          <p:nvPr userDrawn="1"/>
        </p:nvSpPr>
        <p:spPr>
          <a:xfrm>
            <a:off x="9412224" y="0"/>
            <a:ext cx="2779776" cy="2084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8E2810D9-1622-3248-9A5F-722813269449}"/>
              </a:ext>
            </a:extLst>
          </p:cNvPr>
          <p:cNvSpPr>
            <a:spLocks noChangeAspect="1"/>
          </p:cNvSpPr>
          <p:nvPr userDrawn="1"/>
        </p:nvSpPr>
        <p:spPr>
          <a:xfrm>
            <a:off x="6620256" y="2084847"/>
            <a:ext cx="2791968" cy="2084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B344A918-9968-DA4B-8684-A5D0F18368D9}"/>
              </a:ext>
            </a:extLst>
          </p:cNvPr>
          <p:cNvSpPr>
            <a:spLocks noChangeAspect="1"/>
          </p:cNvSpPr>
          <p:nvPr userDrawn="1"/>
        </p:nvSpPr>
        <p:spPr>
          <a:xfrm>
            <a:off x="9412224" y="4169233"/>
            <a:ext cx="2779776" cy="208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72686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w/ Frame Righ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D8DDF46-8B0A-00A1-DF76-FB4BAB0E9439}"/>
              </a:ext>
            </a:extLst>
          </p:cNvPr>
          <p:cNvGraphicFramePr>
            <a:graphicFrameLocks noChangeAspect="1"/>
          </p:cNvGraphicFramePr>
          <p:nvPr userDrawn="1">
            <p:custDataLst>
              <p:tags r:id="rId1"/>
            </p:custDataLst>
            <p:extLst>
              <p:ext uri="{D42A27DB-BD31-4B8C-83A1-F6EECF244321}">
                <p14:modId xmlns:p14="http://schemas.microsoft.com/office/powerpoint/2010/main" val="1317012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think-cell data - do not delete" hidden="1">
                        <a:extLst>
                          <a:ext uri="{FF2B5EF4-FFF2-40B4-BE49-F238E27FC236}">
                            <a16:creationId xmlns:a16="http://schemas.microsoft.com/office/drawing/2014/main" id="{5D8DDF46-8B0A-00A1-DF76-FB4BAB0E94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a:extLst>
              <a:ext uri="{FF2B5EF4-FFF2-40B4-BE49-F238E27FC236}">
                <a16:creationId xmlns:a16="http://schemas.microsoft.com/office/drawing/2014/main" id="{AAD0EB6C-E970-CB40-AF4A-A3A025E055D0}"/>
              </a:ext>
            </a:extLst>
          </p:cNvPr>
          <p:cNvSpPr/>
          <p:nvPr userDrawn="1"/>
        </p:nvSpPr>
        <p:spPr>
          <a:xfrm>
            <a:off x="6197600" y="0"/>
            <a:ext cx="59944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latin typeface="+mn-lt"/>
              <a:cs typeface="Arial" panose="020B0604020202020204" pitchFamily="34" charset="0"/>
            </a:endParaRPr>
          </a:p>
        </p:txBody>
      </p:sp>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7112000" y="609601"/>
            <a:ext cx="4368800" cy="5137573"/>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5638800" cy="350837"/>
          </a:xfrm>
        </p:spPr>
        <p:txBody>
          <a:bodyPr vert="horz"/>
          <a:lstStyle>
            <a:lvl1pPr>
              <a:defRPr>
                <a:latin typeface="+mn-lt"/>
                <a:cs typeface="Arial" panose="020B0604020202020204" pitchFamily="34" charset="0"/>
              </a:defRPr>
            </a:lvl1pPr>
          </a:lstStyle>
          <a:p>
            <a:r>
              <a:rPr lang="en-US" b="1"/>
              <a:t>Title (keep this to 1 line)</a:t>
            </a:r>
            <a:endParaRPr lang="en-US"/>
          </a:p>
        </p:txBody>
      </p:sp>
      <p:sp>
        <p:nvSpPr>
          <p:cNvPr id="5" name="Text Placeholder 4"/>
          <p:cNvSpPr>
            <a:spLocks noGrp="1"/>
          </p:cNvSpPr>
          <p:nvPr>
            <p:ph type="body" sz="quarter" idx="11"/>
          </p:nvPr>
        </p:nvSpPr>
        <p:spPr>
          <a:xfrm>
            <a:off x="355600" y="1447800"/>
            <a:ext cx="5638800" cy="4800601"/>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hasCustomPrompt="1"/>
          </p:nvPr>
        </p:nvSpPr>
        <p:spPr>
          <a:xfrm>
            <a:off x="355600" y="760265"/>
            <a:ext cx="56388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267195828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ynamic Layout Righ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95D10E9-03D7-4090-AEB6-721CB9642F71}"/>
              </a:ext>
            </a:extLst>
          </p:cNvPr>
          <p:cNvGraphicFramePr>
            <a:graphicFrameLocks noChangeAspect="1"/>
          </p:cNvGraphicFramePr>
          <p:nvPr userDrawn="1">
            <p:custDataLst>
              <p:tags r:id="rId1"/>
            </p:custDataLst>
            <p:extLst>
              <p:ext uri="{D42A27DB-BD31-4B8C-83A1-F6EECF244321}">
                <p14:modId xmlns:p14="http://schemas.microsoft.com/office/powerpoint/2010/main" val="878260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think-cell data - do not delete" hidden="1">
                        <a:extLst>
                          <a:ext uri="{FF2B5EF4-FFF2-40B4-BE49-F238E27FC236}">
                            <a16:creationId xmlns:a16="http://schemas.microsoft.com/office/drawing/2014/main" id="{895D10E9-03D7-4090-AEB6-721CB9642F7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a:extLst>
              <a:ext uri="{FF2B5EF4-FFF2-40B4-BE49-F238E27FC236}">
                <a16:creationId xmlns:a16="http://schemas.microsoft.com/office/drawing/2014/main" id="{AAD0EB6C-E970-CB40-AF4A-A3A025E055D0}"/>
              </a:ext>
            </a:extLst>
          </p:cNvPr>
          <p:cNvSpPr/>
          <p:nvPr userDrawn="1"/>
        </p:nvSpPr>
        <p:spPr>
          <a:xfrm>
            <a:off x="6197600" y="0"/>
            <a:ext cx="59944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latin typeface="Arial" panose="020B0604020202020204" pitchFamily="34" charset="0"/>
              <a:cs typeface="Arial" panose="020B0604020202020204" pitchFamily="34" charset="0"/>
            </a:endParaRPr>
          </a:p>
        </p:txBody>
      </p:sp>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5283200" y="1447800"/>
            <a:ext cx="6197600" cy="3540760"/>
          </a:xfrm>
          <a:prstGeom prst="rect">
            <a:avLst/>
          </a:prstGeom>
          <a:pattFill prst="pct20">
            <a:fgClr>
              <a:schemeClr val="tx2"/>
            </a:fgClr>
            <a:bgClr>
              <a:schemeClr val="bg1"/>
            </a:bgClr>
          </a:pattFill>
        </p:spPr>
        <p:txBody>
          <a:bodyPr/>
          <a:lstStyle>
            <a:lvl1pPr>
              <a:defRPr>
                <a:noFill/>
                <a:latin typeface="Arial" panose="020B0604020202020204" pitchFamily="34" charset="0"/>
                <a:cs typeface="Arial" panose="020B0604020202020204" pitchFamily="34" charset="0"/>
              </a:defRPr>
            </a:lvl1pPr>
          </a:lstStyle>
          <a:p>
            <a:endParaRPr lang="en-US"/>
          </a:p>
        </p:txBody>
      </p:sp>
      <p:sp>
        <p:nvSpPr>
          <p:cNvPr id="2" name="Title 1"/>
          <p:cNvSpPr>
            <a:spLocks noGrp="1"/>
          </p:cNvSpPr>
          <p:nvPr>
            <p:ph type="title" hasCustomPrompt="1"/>
          </p:nvPr>
        </p:nvSpPr>
        <p:spPr>
          <a:xfrm>
            <a:off x="355600" y="382589"/>
            <a:ext cx="5638800" cy="350837"/>
          </a:xfrm>
        </p:spPr>
        <p:txBody>
          <a:bodyPr vert="horz"/>
          <a:lstStyle>
            <a:lvl1pPr>
              <a:defRPr>
                <a:latin typeface="+mn-lt"/>
                <a:cs typeface="Arial" panose="020B0604020202020204" pitchFamily="34" charset="0"/>
              </a:defRPr>
            </a:lvl1pPr>
          </a:lstStyle>
          <a:p>
            <a:r>
              <a:rPr lang="en-US" b="1"/>
              <a:t>Title (keep this to 1 line)</a:t>
            </a:r>
            <a:endParaRPr lang="en-US"/>
          </a:p>
        </p:txBody>
      </p:sp>
      <p:sp>
        <p:nvSpPr>
          <p:cNvPr id="4" name="Text Placeholder 3"/>
          <p:cNvSpPr>
            <a:spLocks noGrp="1"/>
          </p:cNvSpPr>
          <p:nvPr>
            <p:ph type="body" sz="quarter" idx="11"/>
          </p:nvPr>
        </p:nvSpPr>
        <p:spPr>
          <a:xfrm>
            <a:off x="355600" y="1447799"/>
            <a:ext cx="4724400" cy="4800600"/>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hasCustomPrompt="1"/>
          </p:nvPr>
        </p:nvSpPr>
        <p:spPr>
          <a:xfrm>
            <a:off x="355600" y="760265"/>
            <a:ext cx="5638800" cy="350837"/>
          </a:xfrm>
          <a:prstGeom prst="rect">
            <a:avLst/>
          </a:prstGeom>
        </p:spPr>
        <p:txBody>
          <a:bodyPr vert="horz" wrap="square" lIns="0" tIns="0" rIns="0" bIns="0" anchor="ctr"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3826597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5B6B5-9369-6547-88DB-A73F146F4A9F}"/>
              </a:ext>
            </a:extLst>
          </p:cNvPr>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7" name="Text Placeholder 6">
            <a:extLst>
              <a:ext uri="{FF2B5EF4-FFF2-40B4-BE49-F238E27FC236}">
                <a16:creationId xmlns:a16="http://schemas.microsoft.com/office/drawing/2014/main" id="{FE14F06F-A251-DA41-AC14-6645EA24641A}"/>
              </a:ext>
            </a:extLst>
          </p:cNvPr>
          <p:cNvSpPr>
            <a:spLocks noGrp="1"/>
          </p:cNvSpPr>
          <p:nvPr>
            <p:ph type="body" sz="quarter" idx="10" hasCustomPrompt="1"/>
          </p:nvPr>
        </p:nvSpPr>
        <p:spPr>
          <a:xfrm>
            <a:off x="711200" y="1309302"/>
            <a:ext cx="6197600" cy="138499"/>
          </a:xfrm>
          <a:prstGeom prst="rect">
            <a:avLst/>
          </a:prstGeom>
        </p:spPr>
        <p:txBody>
          <a:bodyPr wrap="square" lIns="0" tIns="0" rIns="0" bIns="0" anchor="b" anchorCtr="0">
            <a:spAutoFit/>
          </a:bodyPr>
          <a:lstStyle>
            <a:lvl1pPr marL="0" indent="0">
              <a:buNone/>
              <a:defRPr sz="1000" b="0" i="1">
                <a:solidFill>
                  <a:schemeClr val="bg1"/>
                </a:solidFill>
                <a:latin typeface="+mn-lt"/>
                <a:cs typeface="Arial" panose="020B0604020202020204" pitchFamily="34" charset="0"/>
              </a:defRPr>
            </a:lvl1pPr>
            <a:lvl2pPr marL="457200" indent="0">
              <a:buNone/>
              <a:defRPr sz="1000" b="0" i="1">
                <a:latin typeface="Georgia" panose="02040502050405020303" pitchFamily="18" charset="0"/>
              </a:defRPr>
            </a:lvl2pPr>
            <a:lvl3pPr marL="914400" indent="0">
              <a:buNone/>
              <a:defRPr sz="1000" b="0" i="1">
                <a:latin typeface="Georgia" panose="02040502050405020303" pitchFamily="18" charset="0"/>
              </a:defRPr>
            </a:lvl3pPr>
            <a:lvl4pPr marL="1371600" indent="0">
              <a:buNone/>
              <a:defRPr sz="1000" b="0" i="1">
                <a:latin typeface="Georgia" panose="02040502050405020303" pitchFamily="18" charset="0"/>
              </a:defRPr>
            </a:lvl4pPr>
            <a:lvl5pPr marL="1828800" indent="0">
              <a:buNone/>
              <a:defRPr sz="1000" b="0" i="1">
                <a:latin typeface="Georgia" panose="02040502050405020303" pitchFamily="18" charset="0"/>
              </a:defRPr>
            </a:lvl5pPr>
          </a:lstStyle>
          <a:p>
            <a:pPr lvl="0"/>
            <a:r>
              <a:rPr lang="en-US"/>
              <a:t>Overline Text Style</a:t>
            </a:r>
          </a:p>
        </p:txBody>
      </p:sp>
      <p:sp>
        <p:nvSpPr>
          <p:cNvPr id="9" name="Text Placeholder 8">
            <a:extLst>
              <a:ext uri="{FF2B5EF4-FFF2-40B4-BE49-F238E27FC236}">
                <a16:creationId xmlns:a16="http://schemas.microsoft.com/office/drawing/2014/main" id="{FE5100DC-6281-1149-95AB-ABEF0612C247}"/>
              </a:ext>
            </a:extLst>
          </p:cNvPr>
          <p:cNvSpPr>
            <a:spLocks noGrp="1"/>
          </p:cNvSpPr>
          <p:nvPr>
            <p:ph type="body" sz="quarter" idx="11" hasCustomPrompt="1"/>
          </p:nvPr>
        </p:nvSpPr>
        <p:spPr>
          <a:xfrm>
            <a:off x="711200" y="1447801"/>
            <a:ext cx="6197600" cy="1425327"/>
          </a:xfrm>
          <a:prstGeom prst="rect">
            <a:avLst/>
          </a:prstGeom>
        </p:spPr>
        <p:txBody>
          <a:bodyPr wrap="square" lIns="0" tIns="91440" rIns="0" bIns="0">
            <a:spAutoFit/>
          </a:bodyPr>
          <a:lstStyle>
            <a:lvl1pPr marL="0" indent="0">
              <a:buNone/>
              <a:defRPr sz="4800" b="1" i="0">
                <a:solidFill>
                  <a:schemeClr val="bg1"/>
                </a:solidFill>
                <a:latin typeface="+mn-lt"/>
                <a:cs typeface="Arial" panose="020B0604020202020204" pitchFamily="34" charset="0"/>
              </a:defRPr>
            </a:lvl1pPr>
            <a:lvl2pPr marL="457200" indent="0">
              <a:buNone/>
              <a:defRPr b="0" i="0">
                <a:solidFill>
                  <a:schemeClr val="bg1"/>
                </a:solidFill>
                <a:latin typeface="Gill Sans Nova Medium" panose="020B0502020204020203" pitchFamily="34" charset="0"/>
              </a:defRPr>
            </a:lvl2pPr>
            <a:lvl3pPr marL="914400" indent="0">
              <a:buNone/>
              <a:defRPr b="0" i="0">
                <a:solidFill>
                  <a:schemeClr val="bg1"/>
                </a:solidFill>
                <a:latin typeface="Gill Sans Nova Medium" panose="020B0502020204020203" pitchFamily="34" charset="0"/>
              </a:defRPr>
            </a:lvl3pPr>
            <a:lvl4pPr marL="1371600" indent="0">
              <a:buNone/>
              <a:defRPr b="0" i="0">
                <a:solidFill>
                  <a:schemeClr val="bg1"/>
                </a:solidFill>
                <a:latin typeface="Gill Sans Nova Medium" panose="020B0502020204020203" pitchFamily="34" charset="0"/>
              </a:defRPr>
            </a:lvl4pPr>
            <a:lvl5pPr marL="1828800" indent="0">
              <a:buNone/>
              <a:defRPr b="0" i="0">
                <a:solidFill>
                  <a:schemeClr val="bg1"/>
                </a:solidFill>
                <a:latin typeface="Gill Sans Nova Medium" panose="020B0502020204020203" pitchFamily="34" charset="0"/>
              </a:defRPr>
            </a:lvl5pPr>
          </a:lstStyle>
          <a:p>
            <a:pPr lvl="0"/>
            <a:r>
              <a:rPr lang="en-US"/>
              <a:t>Section break heading</a:t>
            </a:r>
          </a:p>
        </p:txBody>
      </p:sp>
      <p:grpSp>
        <p:nvGrpSpPr>
          <p:cNvPr id="32" name="Group 31">
            <a:extLst>
              <a:ext uri="{FF2B5EF4-FFF2-40B4-BE49-F238E27FC236}">
                <a16:creationId xmlns:a16="http://schemas.microsoft.com/office/drawing/2014/main" id="{87328A71-A494-8B4F-820C-0B36C5A6C0AA}"/>
              </a:ext>
            </a:extLst>
          </p:cNvPr>
          <p:cNvGrpSpPr/>
          <p:nvPr userDrawn="1"/>
        </p:nvGrpSpPr>
        <p:grpSpPr>
          <a:xfrm>
            <a:off x="10224645" y="2700000"/>
            <a:ext cx="1405755" cy="2876400"/>
            <a:chOff x="7343776" y="2700000"/>
            <a:chExt cx="1379024" cy="2876400"/>
          </a:xfrm>
        </p:grpSpPr>
        <p:sp>
          <p:nvSpPr>
            <p:cNvPr id="29" name="Freeform 28">
              <a:extLst>
                <a:ext uri="{FF2B5EF4-FFF2-40B4-BE49-F238E27FC236}">
                  <a16:creationId xmlns:a16="http://schemas.microsoft.com/office/drawing/2014/main" id="{9180BE09-06B5-DC4B-861C-30307CBBD098}"/>
                </a:ext>
              </a:extLst>
            </p:cNvPr>
            <p:cNvSpPr/>
            <p:nvPr userDrawn="1"/>
          </p:nvSpPr>
          <p:spPr>
            <a:xfrm>
              <a:off x="7343776" y="2776105"/>
              <a:ext cx="1266825" cy="2696443"/>
            </a:xfrm>
            <a:custGeom>
              <a:avLst/>
              <a:gdLst>
                <a:gd name="connsiteX0" fmla="*/ 1266825 w 1266825"/>
                <a:gd name="connsiteY0" fmla="*/ 0 h 2696443"/>
                <a:gd name="connsiteX1" fmla="*/ 1266825 w 1266825"/>
                <a:gd name="connsiteY1" fmla="*/ 2696443 h 2696443"/>
                <a:gd name="connsiteX2" fmla="*/ 1214260 w 1266825"/>
                <a:gd name="connsiteY2" fmla="*/ 2693788 h 2696443"/>
                <a:gd name="connsiteX3" fmla="*/ 0 w 1266825"/>
                <a:gd name="connsiteY3" fmla="*/ 1348221 h 2696443"/>
                <a:gd name="connsiteX4" fmla="*/ 1214260 w 1266825"/>
                <a:gd name="connsiteY4" fmla="*/ 2654 h 2696443"/>
                <a:gd name="connsiteX5" fmla="*/ 1266825 w 1266825"/>
                <a:gd name="connsiteY5" fmla="*/ 0 h 269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825" h="2696443">
                  <a:moveTo>
                    <a:pt x="1266825" y="0"/>
                  </a:moveTo>
                  <a:lnTo>
                    <a:pt x="1266825" y="2696443"/>
                  </a:lnTo>
                  <a:lnTo>
                    <a:pt x="1214260" y="2693788"/>
                  </a:lnTo>
                  <a:cubicBezTo>
                    <a:pt x="532228" y="2624524"/>
                    <a:pt x="0" y="2048527"/>
                    <a:pt x="0" y="1348221"/>
                  </a:cubicBezTo>
                  <a:cubicBezTo>
                    <a:pt x="0" y="647915"/>
                    <a:pt x="532228" y="71918"/>
                    <a:pt x="1214260" y="2654"/>
                  </a:cubicBezTo>
                  <a:lnTo>
                    <a:pt x="1266825" y="0"/>
                  </a:lnTo>
                  <a:close/>
                </a:path>
              </a:pathLst>
            </a:cu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n-lt"/>
                <a:cs typeface="Arial" panose="020B0604020202020204" pitchFamily="34" charset="0"/>
              </a:endParaRPr>
            </a:p>
          </p:txBody>
        </p:sp>
        <p:sp>
          <p:nvSpPr>
            <p:cNvPr id="2" name="Rectangle 1">
              <a:extLst>
                <a:ext uri="{FF2B5EF4-FFF2-40B4-BE49-F238E27FC236}">
                  <a16:creationId xmlns:a16="http://schemas.microsoft.com/office/drawing/2014/main" id="{081ED0BA-0799-FA4D-8583-4A0EFC32B956}"/>
                </a:ext>
              </a:extLst>
            </p:cNvPr>
            <p:cNvSpPr/>
            <p:nvPr userDrawn="1"/>
          </p:nvSpPr>
          <p:spPr>
            <a:xfrm>
              <a:off x="8578800" y="2700000"/>
              <a:ext cx="144000" cy="287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grpSp>
      <p:sp>
        <p:nvSpPr>
          <p:cNvPr id="46" name="Content Placeholder 45">
            <a:extLst>
              <a:ext uri="{FF2B5EF4-FFF2-40B4-BE49-F238E27FC236}">
                <a16:creationId xmlns:a16="http://schemas.microsoft.com/office/drawing/2014/main" id="{8F0DF677-BD43-DA4E-B8B8-E41225D31D8B}"/>
              </a:ext>
            </a:extLst>
          </p:cNvPr>
          <p:cNvSpPr>
            <a:spLocks noGrp="1"/>
          </p:cNvSpPr>
          <p:nvPr>
            <p:ph sz="quarter" idx="13" hasCustomPrompt="1"/>
          </p:nvPr>
        </p:nvSpPr>
        <p:spPr>
          <a:xfrm>
            <a:off x="10769600" y="3751104"/>
            <a:ext cx="1405755" cy="737616"/>
          </a:xfrm>
          <a:prstGeom prst="rect">
            <a:avLst/>
          </a:prstGeom>
        </p:spPr>
        <p:txBody>
          <a:bodyPr/>
          <a:lstStyle>
            <a:lvl1pPr marL="0" indent="0">
              <a:buNone/>
              <a:defRPr sz="6000" b="1">
                <a:solidFill>
                  <a:schemeClr val="accent1"/>
                </a:solidFill>
                <a:latin typeface="+mn-lt"/>
                <a:cs typeface="Arial" panose="020B0604020202020204" pitchFamily="34" charset="0"/>
              </a:defRPr>
            </a:lvl1pPr>
            <a:lvl2pPr>
              <a:defRPr sz="6000" b="1">
                <a:latin typeface="Gill Sans Nova Medium" panose="020B0602020204020203" pitchFamily="34" charset="0"/>
              </a:defRPr>
            </a:lvl2pPr>
            <a:lvl3pPr>
              <a:defRPr sz="6000" b="1">
                <a:latin typeface="Gill Sans Nova Medium" panose="020B0602020204020203" pitchFamily="34" charset="0"/>
              </a:defRPr>
            </a:lvl3pPr>
            <a:lvl4pPr>
              <a:defRPr sz="6000" b="1">
                <a:latin typeface="Gill Sans Nova Medium" panose="020B0602020204020203" pitchFamily="34" charset="0"/>
              </a:defRPr>
            </a:lvl4pPr>
            <a:lvl5pPr>
              <a:defRPr sz="6000" b="1">
                <a:latin typeface="Gill Sans Nova Medium" panose="020B0602020204020203" pitchFamily="34" charset="0"/>
              </a:defRPr>
            </a:lvl5pPr>
          </a:lstStyle>
          <a:p>
            <a:pPr lvl="0"/>
            <a:r>
              <a:rPr lang="en-US"/>
              <a:t>#</a:t>
            </a:r>
          </a:p>
        </p:txBody>
      </p:sp>
    </p:spTree>
    <p:extLst>
      <p:ext uri="{BB962C8B-B14F-4D97-AF65-F5344CB8AC3E}">
        <p14:creationId xmlns:p14="http://schemas.microsoft.com/office/powerpoint/2010/main" val="1964818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Lef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64FF30B-F186-7E6C-BD2C-30E26DCF8005}"/>
              </a:ext>
            </a:extLst>
          </p:cNvPr>
          <p:cNvGraphicFramePr>
            <a:graphicFrameLocks noChangeAspect="1"/>
          </p:cNvGraphicFramePr>
          <p:nvPr userDrawn="1">
            <p:custDataLst>
              <p:tags r:id="rId1"/>
            </p:custDataLst>
            <p:extLst>
              <p:ext uri="{D42A27DB-BD31-4B8C-83A1-F6EECF244321}">
                <p14:modId xmlns:p14="http://schemas.microsoft.com/office/powerpoint/2010/main" val="1890443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D64FF30B-F186-7E6C-BD2C-30E26DCF80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0" y="0"/>
            <a:ext cx="5994400" cy="62484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6197600" y="382589"/>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defRPr sz="2800" b="1" i="0" u="none" kern="1200" spc="0">
                <a:solidFill>
                  <a:schemeClr val="tx2">
                    <a:lumMod val="100000"/>
                  </a:schemeClr>
                </a:solidFill>
                <a:latin typeface="+mn-lt"/>
                <a:cs typeface="Arial" panose="020B0604020202020204" pitchFamily="34" charset="0"/>
              </a:defRPr>
            </a:lvl1pPr>
          </a:lstStyle>
          <a:p>
            <a:pPr lvl="0"/>
            <a:r>
              <a:rPr lang="en-US" b="1"/>
              <a:t>Title (keep this to 1 line)</a:t>
            </a:r>
            <a:endParaRPr lang="en-US"/>
          </a:p>
        </p:txBody>
      </p:sp>
      <p:sp>
        <p:nvSpPr>
          <p:cNvPr id="4" name="Text Placeholder 3"/>
          <p:cNvSpPr>
            <a:spLocks noGrp="1"/>
          </p:cNvSpPr>
          <p:nvPr>
            <p:ph idx="1"/>
          </p:nvPr>
        </p:nvSpPr>
        <p:spPr>
          <a:xfrm>
            <a:off x="6197600" y="1447799"/>
            <a:ext cx="5283200" cy="4800600"/>
          </a:xfrm>
          <a:prstGeom prst="rect">
            <a:avLst/>
          </a:prstGeom>
        </p:spPr>
        <p:txBody>
          <a:bodyPr vert="horz" lIns="0" tIns="0" rIns="0" bIns="0" rtlCol="0">
            <a:normAutofit/>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hasCustomPrompt="1"/>
          </p:nvPr>
        </p:nvSpPr>
        <p:spPr>
          <a:xfrm>
            <a:off x="6197600" y="760265"/>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406474512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Image Grid Lef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E198FFD-079A-7562-1A1B-890D24CC946C}"/>
              </a:ext>
            </a:extLst>
          </p:cNvPr>
          <p:cNvGraphicFramePr>
            <a:graphicFrameLocks noChangeAspect="1"/>
          </p:cNvGraphicFramePr>
          <p:nvPr userDrawn="1">
            <p:custDataLst>
              <p:tags r:id="rId1"/>
            </p:custDataLst>
            <p:extLst>
              <p:ext uri="{D42A27DB-BD31-4B8C-83A1-F6EECF244321}">
                <p14:modId xmlns:p14="http://schemas.microsoft.com/office/powerpoint/2010/main" val="3936559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BE198FFD-079A-7562-1A1B-890D24CC94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0" y="0"/>
            <a:ext cx="2946397" cy="22860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1" name="Picture Placeholder 17">
            <a:extLst>
              <a:ext uri="{FF2B5EF4-FFF2-40B4-BE49-F238E27FC236}">
                <a16:creationId xmlns:a16="http://schemas.microsoft.com/office/drawing/2014/main" id="{09EFC098-2F91-334F-8B6C-3780EE5FA027}"/>
              </a:ext>
            </a:extLst>
          </p:cNvPr>
          <p:cNvSpPr>
            <a:spLocks noGrp="1" noChangeAspect="1"/>
          </p:cNvSpPr>
          <p:nvPr>
            <p:ph type="pic" sz="quarter" idx="11"/>
          </p:nvPr>
        </p:nvSpPr>
        <p:spPr>
          <a:xfrm>
            <a:off x="2946397" y="0"/>
            <a:ext cx="3048000" cy="45720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4" name="Picture Placeholder 17">
            <a:extLst>
              <a:ext uri="{FF2B5EF4-FFF2-40B4-BE49-F238E27FC236}">
                <a16:creationId xmlns:a16="http://schemas.microsoft.com/office/drawing/2014/main" id="{F2C0E3B3-9114-D041-8DBA-3CEB0224D4FD}"/>
              </a:ext>
            </a:extLst>
          </p:cNvPr>
          <p:cNvSpPr>
            <a:spLocks noGrp="1" noChangeAspect="1"/>
          </p:cNvSpPr>
          <p:nvPr>
            <p:ph type="pic" sz="quarter" idx="12"/>
          </p:nvPr>
        </p:nvSpPr>
        <p:spPr>
          <a:xfrm>
            <a:off x="0" y="4572000"/>
            <a:ext cx="5994400" cy="16764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16" name="Picture Placeholder 17">
            <a:extLst>
              <a:ext uri="{FF2B5EF4-FFF2-40B4-BE49-F238E27FC236}">
                <a16:creationId xmlns:a16="http://schemas.microsoft.com/office/drawing/2014/main" id="{1E962DCB-3949-8B48-B949-6878840C1495}"/>
              </a:ext>
            </a:extLst>
          </p:cNvPr>
          <p:cNvSpPr>
            <a:spLocks noGrp="1" noChangeAspect="1"/>
          </p:cNvSpPr>
          <p:nvPr>
            <p:ph type="pic" sz="quarter" idx="13"/>
          </p:nvPr>
        </p:nvSpPr>
        <p:spPr>
          <a:xfrm>
            <a:off x="0" y="2286000"/>
            <a:ext cx="2946397" cy="22860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4" name="Text Placeholder 3"/>
          <p:cNvSpPr>
            <a:spLocks noGrp="1"/>
          </p:cNvSpPr>
          <p:nvPr>
            <p:ph type="body" sz="quarter" idx="14"/>
          </p:nvPr>
        </p:nvSpPr>
        <p:spPr>
          <a:xfrm>
            <a:off x="6197600" y="1447799"/>
            <a:ext cx="5283200" cy="4800600"/>
          </a:xfrm>
        </p:spPr>
        <p:txBody>
          <a:bodyPr lIns="0" tIns="0" rIns="0" bIns="0"/>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p:cNvSpPr>
            <a:spLocks noGrp="1"/>
          </p:cNvSpPr>
          <p:nvPr>
            <p:ph type="body" sz="quarter" idx="15" hasCustomPrompt="1"/>
          </p:nvPr>
        </p:nvSpPr>
        <p:spPr>
          <a:xfrm>
            <a:off x="6197600" y="760265"/>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
        <p:nvSpPr>
          <p:cNvPr id="10" name="Title 1"/>
          <p:cNvSpPr>
            <a:spLocks noGrp="1"/>
          </p:cNvSpPr>
          <p:nvPr>
            <p:ph type="title" hasCustomPrompt="1"/>
          </p:nvPr>
        </p:nvSpPr>
        <p:spPr>
          <a:xfrm>
            <a:off x="6197600" y="382589"/>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defRPr sz="2800" b="1" i="0" u="none" kern="1200" spc="0">
                <a:solidFill>
                  <a:schemeClr val="tx2">
                    <a:lumMod val="100000"/>
                  </a:schemeClr>
                </a:solidFill>
                <a:latin typeface="+mn-lt"/>
                <a:cs typeface="Arial" panose="020B0604020202020204" pitchFamily="34" charset="0"/>
              </a:defRPr>
            </a:lvl1pPr>
          </a:lstStyle>
          <a:p>
            <a:pPr lvl="0"/>
            <a:r>
              <a:rPr lang="en-US" b="1"/>
              <a:t>Title (keep this to 1 line)</a:t>
            </a:r>
            <a:endParaRPr lang="en-US"/>
          </a:p>
        </p:txBody>
      </p:sp>
    </p:spTree>
    <p:extLst>
      <p:ext uri="{BB962C8B-B14F-4D97-AF65-F5344CB8AC3E}">
        <p14:creationId xmlns:p14="http://schemas.microsoft.com/office/powerpoint/2010/main" val="390052442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stimonial Grid Lef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3BEE910-96DE-BC76-FE81-201D9537751E}"/>
              </a:ext>
            </a:extLst>
          </p:cNvPr>
          <p:cNvGraphicFramePr>
            <a:graphicFrameLocks noChangeAspect="1"/>
          </p:cNvGraphicFramePr>
          <p:nvPr userDrawn="1">
            <p:custDataLst>
              <p:tags r:id="rId1"/>
            </p:custDataLst>
            <p:extLst>
              <p:ext uri="{D42A27DB-BD31-4B8C-83A1-F6EECF244321}">
                <p14:modId xmlns:p14="http://schemas.microsoft.com/office/powerpoint/2010/main" val="1792504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13BEE910-96DE-BC76-FE81-201D953775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hasCustomPrompt="1"/>
          </p:nvPr>
        </p:nvSpPr>
        <p:spPr>
          <a:xfrm>
            <a:off x="6197600" y="382589"/>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defRPr sz="2800" b="1" i="0" u="none" kern="1200" spc="0">
                <a:solidFill>
                  <a:schemeClr val="tx2">
                    <a:lumMod val="100000"/>
                  </a:schemeClr>
                </a:solidFill>
                <a:latin typeface="+mn-lt"/>
                <a:cs typeface="Arial" panose="020B0604020202020204" pitchFamily="34" charset="0"/>
              </a:defRPr>
            </a:lvl1pPr>
          </a:lstStyle>
          <a:p>
            <a:pPr lvl="0"/>
            <a:r>
              <a:rPr lang="en-US" b="1"/>
              <a:t>Title (keep this to 1 line)</a:t>
            </a:r>
            <a:endParaRPr lang="en-US"/>
          </a:p>
        </p:txBody>
      </p:sp>
      <p:sp>
        <p:nvSpPr>
          <p:cNvPr id="5" name="Text Placeholder 4"/>
          <p:cNvSpPr>
            <a:spLocks noGrp="1"/>
          </p:cNvSpPr>
          <p:nvPr>
            <p:ph type="body" sz="quarter" idx="13"/>
          </p:nvPr>
        </p:nvSpPr>
        <p:spPr>
          <a:xfrm>
            <a:off x="6197600" y="1447801"/>
            <a:ext cx="5283200" cy="4801673"/>
          </a:xfrm>
        </p:spPr>
        <p:txBody>
          <a:bodyPr lIns="0" tIns="0" rIns="0" bIns="0"/>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quarter" idx="14" hasCustomPrompt="1"/>
          </p:nvPr>
        </p:nvSpPr>
        <p:spPr>
          <a:xfrm>
            <a:off x="6197600" y="760265"/>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
        <p:nvSpPr>
          <p:cNvPr id="22" name="Picture Placeholder 17">
            <a:extLst>
              <a:ext uri="{FF2B5EF4-FFF2-40B4-BE49-F238E27FC236}">
                <a16:creationId xmlns:a16="http://schemas.microsoft.com/office/drawing/2014/main" id="{09EFC098-2F91-334F-8B6C-3780EE5FA027}"/>
              </a:ext>
            </a:extLst>
          </p:cNvPr>
          <p:cNvSpPr>
            <a:spLocks noGrp="1" noChangeAspect="1"/>
          </p:cNvSpPr>
          <p:nvPr>
            <p:ph type="pic" sz="quarter" idx="11"/>
          </p:nvPr>
        </p:nvSpPr>
        <p:spPr>
          <a:xfrm>
            <a:off x="0" y="2084832"/>
            <a:ext cx="2779776" cy="208440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3"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2779776" y="0"/>
            <a:ext cx="2779776" cy="2084832"/>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4" name="Picture Placeholder 17">
            <a:extLst>
              <a:ext uri="{FF2B5EF4-FFF2-40B4-BE49-F238E27FC236}">
                <a16:creationId xmlns:a16="http://schemas.microsoft.com/office/drawing/2014/main" id="{F2C0E3B3-9114-D041-8DBA-3CEB0224D4FD}"/>
              </a:ext>
            </a:extLst>
          </p:cNvPr>
          <p:cNvSpPr>
            <a:spLocks noGrp="1" noChangeAspect="1"/>
          </p:cNvSpPr>
          <p:nvPr>
            <p:ph type="pic" sz="quarter" idx="12"/>
          </p:nvPr>
        </p:nvSpPr>
        <p:spPr>
          <a:xfrm>
            <a:off x="2779778" y="4169232"/>
            <a:ext cx="2773655" cy="208024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5" name="Rectangle 24">
            <a:extLst>
              <a:ext uri="{FF2B5EF4-FFF2-40B4-BE49-F238E27FC236}">
                <a16:creationId xmlns:a16="http://schemas.microsoft.com/office/drawing/2014/main" id="{BDFB67B6-B5BD-544C-BE4E-25593DD27176}"/>
              </a:ext>
            </a:extLst>
          </p:cNvPr>
          <p:cNvSpPr>
            <a:spLocks noChangeAspect="1"/>
          </p:cNvSpPr>
          <p:nvPr userDrawn="1"/>
        </p:nvSpPr>
        <p:spPr>
          <a:xfrm>
            <a:off x="0" y="0"/>
            <a:ext cx="2779776" cy="2084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26" name="Rectangle 25">
            <a:extLst>
              <a:ext uri="{FF2B5EF4-FFF2-40B4-BE49-F238E27FC236}">
                <a16:creationId xmlns:a16="http://schemas.microsoft.com/office/drawing/2014/main" id="{8E2810D9-1622-3248-9A5F-722813269449}"/>
              </a:ext>
            </a:extLst>
          </p:cNvPr>
          <p:cNvSpPr>
            <a:spLocks noChangeAspect="1"/>
          </p:cNvSpPr>
          <p:nvPr userDrawn="1"/>
        </p:nvSpPr>
        <p:spPr>
          <a:xfrm>
            <a:off x="2779776" y="2084832"/>
            <a:ext cx="2779776" cy="208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
        <p:nvSpPr>
          <p:cNvPr id="27" name="Rectangle 26">
            <a:extLst>
              <a:ext uri="{FF2B5EF4-FFF2-40B4-BE49-F238E27FC236}">
                <a16:creationId xmlns:a16="http://schemas.microsoft.com/office/drawing/2014/main" id="{B344A918-9968-DA4B-8684-A5D0F18368D9}"/>
              </a:ext>
            </a:extLst>
          </p:cNvPr>
          <p:cNvSpPr>
            <a:spLocks noChangeAspect="1"/>
          </p:cNvSpPr>
          <p:nvPr userDrawn="1"/>
        </p:nvSpPr>
        <p:spPr>
          <a:xfrm>
            <a:off x="1" y="4169232"/>
            <a:ext cx="2773655" cy="2080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cs typeface="Arial" panose="020B0604020202020204" pitchFamily="34" charset="0"/>
            </a:endParaRPr>
          </a:p>
        </p:txBody>
      </p:sp>
    </p:spTree>
    <p:extLst>
      <p:ext uri="{BB962C8B-B14F-4D97-AF65-F5344CB8AC3E}">
        <p14:creationId xmlns:p14="http://schemas.microsoft.com/office/powerpoint/2010/main" val="285775327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w/ Frame Lef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3D1F3B1-AFD7-05C6-A9C3-FBA172E4431C}"/>
              </a:ext>
            </a:extLst>
          </p:cNvPr>
          <p:cNvGraphicFramePr>
            <a:graphicFrameLocks noChangeAspect="1"/>
          </p:cNvGraphicFramePr>
          <p:nvPr userDrawn="1">
            <p:custDataLst>
              <p:tags r:id="rId1"/>
            </p:custDataLst>
            <p:extLst>
              <p:ext uri="{D42A27DB-BD31-4B8C-83A1-F6EECF244321}">
                <p14:modId xmlns:p14="http://schemas.microsoft.com/office/powerpoint/2010/main" val="2574128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D3D1F3B1-AFD7-05C6-A9C3-FBA172E443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a:extLst>
              <a:ext uri="{FF2B5EF4-FFF2-40B4-BE49-F238E27FC236}">
                <a16:creationId xmlns:a16="http://schemas.microsoft.com/office/drawing/2014/main" id="{E84EBB5C-07B9-844F-963B-676252195196}"/>
              </a:ext>
            </a:extLst>
          </p:cNvPr>
          <p:cNvSpPr/>
          <p:nvPr userDrawn="1"/>
        </p:nvSpPr>
        <p:spPr>
          <a:xfrm>
            <a:off x="0" y="0"/>
            <a:ext cx="59944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latin typeface="+mn-lt"/>
              <a:cs typeface="Arial" panose="020B0604020202020204" pitchFamily="34" charset="0"/>
            </a:endParaRPr>
          </a:p>
        </p:txBody>
      </p:sp>
      <p:sp>
        <p:nvSpPr>
          <p:cNvPr id="16" name="Picture Placeholder 17">
            <a:extLst>
              <a:ext uri="{FF2B5EF4-FFF2-40B4-BE49-F238E27FC236}">
                <a16:creationId xmlns:a16="http://schemas.microsoft.com/office/drawing/2014/main" id="{5FEF5DB3-D488-AA4C-A7EB-564CAD99A914}"/>
              </a:ext>
            </a:extLst>
          </p:cNvPr>
          <p:cNvSpPr>
            <a:spLocks noGrp="1"/>
          </p:cNvSpPr>
          <p:nvPr>
            <p:ph type="pic" sz="quarter" idx="10"/>
          </p:nvPr>
        </p:nvSpPr>
        <p:spPr>
          <a:xfrm>
            <a:off x="711200" y="609601"/>
            <a:ext cx="4368800" cy="5137573"/>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6197600" y="382589"/>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defRPr sz="2800" b="1" i="0" u="none" kern="1200" spc="0">
                <a:solidFill>
                  <a:schemeClr val="tx2">
                    <a:lumMod val="100000"/>
                  </a:schemeClr>
                </a:solidFill>
                <a:latin typeface="+mn-lt"/>
                <a:cs typeface="Arial" panose="020B0604020202020204" pitchFamily="34" charset="0"/>
              </a:defRPr>
            </a:lvl1pPr>
          </a:lstStyle>
          <a:p>
            <a:pPr lvl="0"/>
            <a:r>
              <a:rPr lang="en-US" b="1"/>
              <a:t>Title (keep this to 1 line)</a:t>
            </a:r>
            <a:endParaRPr lang="en-US"/>
          </a:p>
        </p:txBody>
      </p:sp>
      <p:sp>
        <p:nvSpPr>
          <p:cNvPr id="4" name="Text Placeholder 3"/>
          <p:cNvSpPr>
            <a:spLocks noGrp="1"/>
          </p:cNvSpPr>
          <p:nvPr>
            <p:ph type="body" sz="quarter" idx="11"/>
          </p:nvPr>
        </p:nvSpPr>
        <p:spPr>
          <a:xfrm>
            <a:off x="6197600" y="1447799"/>
            <a:ext cx="5283200" cy="4800600"/>
          </a:xfrm>
        </p:spPr>
        <p:txBody>
          <a:bodyPr lIns="0" tIns="0" rIns="0" bIns="0"/>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hasCustomPrompt="1"/>
          </p:nvPr>
        </p:nvSpPr>
        <p:spPr>
          <a:xfrm>
            <a:off x="6197600" y="760265"/>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393544504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ynamic Layout Lef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C4EA2D0-C20D-3BB6-D852-1441E2A17CFC}"/>
              </a:ext>
            </a:extLst>
          </p:cNvPr>
          <p:cNvGraphicFramePr>
            <a:graphicFrameLocks noChangeAspect="1"/>
          </p:cNvGraphicFramePr>
          <p:nvPr userDrawn="1">
            <p:custDataLst>
              <p:tags r:id="rId1"/>
            </p:custDataLst>
            <p:extLst>
              <p:ext uri="{D42A27DB-BD31-4B8C-83A1-F6EECF244321}">
                <p14:modId xmlns:p14="http://schemas.microsoft.com/office/powerpoint/2010/main" val="3664573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EC4EA2D0-C20D-3BB6-D852-1441E2A17CF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a:extLst>
              <a:ext uri="{FF2B5EF4-FFF2-40B4-BE49-F238E27FC236}">
                <a16:creationId xmlns:a16="http://schemas.microsoft.com/office/drawing/2014/main" id="{AAD0EB6C-E970-CB40-AF4A-A3A025E055D0}"/>
              </a:ext>
            </a:extLst>
          </p:cNvPr>
          <p:cNvSpPr/>
          <p:nvPr userDrawn="1"/>
        </p:nvSpPr>
        <p:spPr>
          <a:xfrm>
            <a:off x="0" y="0"/>
            <a:ext cx="59944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latin typeface="+mn-lt"/>
              <a:cs typeface="Arial" panose="020B0604020202020204" pitchFamily="34" charset="0"/>
            </a:endParaRPr>
          </a:p>
        </p:txBody>
      </p:sp>
      <p:sp>
        <p:nvSpPr>
          <p:cNvPr id="18" name="Picture Placeholder 17">
            <a:extLst>
              <a:ext uri="{FF2B5EF4-FFF2-40B4-BE49-F238E27FC236}">
                <a16:creationId xmlns:a16="http://schemas.microsoft.com/office/drawing/2014/main" id="{7B273F5A-358C-844B-BC52-FF77B8FCB683}"/>
              </a:ext>
            </a:extLst>
          </p:cNvPr>
          <p:cNvSpPr>
            <a:spLocks noGrp="1" noChangeAspect="1"/>
          </p:cNvSpPr>
          <p:nvPr>
            <p:ph type="pic" sz="quarter" idx="10"/>
          </p:nvPr>
        </p:nvSpPr>
        <p:spPr>
          <a:xfrm>
            <a:off x="711200" y="1447799"/>
            <a:ext cx="6197600" cy="3540760"/>
          </a:xfrm>
          <a:prstGeom prst="rect">
            <a:avLst/>
          </a:prstGeom>
          <a:pattFill prst="pct20">
            <a:fgClr>
              <a:schemeClr val="tx2"/>
            </a:fgClr>
            <a:bgClr>
              <a:schemeClr val="bg1"/>
            </a:bgClr>
          </a:pattFill>
        </p:spPr>
        <p:txBody>
          <a:bodyPr/>
          <a:lstStyle>
            <a:lvl1pPr>
              <a:defRPr>
                <a:noFill/>
                <a:latin typeface="+mn-lt"/>
                <a:cs typeface="Arial" panose="020B0604020202020204" pitchFamily="34" charset="0"/>
              </a:defRPr>
            </a:lvl1pPr>
          </a:lstStyle>
          <a:p>
            <a:endParaRPr lang="en-US"/>
          </a:p>
        </p:txBody>
      </p:sp>
      <p:sp>
        <p:nvSpPr>
          <p:cNvPr id="2" name="Title 1"/>
          <p:cNvSpPr>
            <a:spLocks noGrp="1"/>
          </p:cNvSpPr>
          <p:nvPr>
            <p:ph type="title" hasCustomPrompt="1"/>
          </p:nvPr>
        </p:nvSpPr>
        <p:spPr>
          <a:xfrm>
            <a:off x="6197600" y="382589"/>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defRPr sz="2800" b="1" i="0" u="none" kern="1200" spc="0">
                <a:solidFill>
                  <a:schemeClr val="tx2">
                    <a:lumMod val="100000"/>
                  </a:schemeClr>
                </a:solidFill>
                <a:latin typeface="+mn-lt"/>
                <a:cs typeface="Arial" panose="020B0604020202020204" pitchFamily="34" charset="0"/>
              </a:defRPr>
            </a:lvl1pPr>
          </a:lstStyle>
          <a:p>
            <a:pPr lvl="0"/>
            <a:r>
              <a:rPr lang="en-US" b="1"/>
              <a:t>Title (keep this to 1 line)</a:t>
            </a:r>
            <a:endParaRPr lang="en-US"/>
          </a:p>
        </p:txBody>
      </p:sp>
      <p:sp>
        <p:nvSpPr>
          <p:cNvPr id="4" name="Text Placeholder 3"/>
          <p:cNvSpPr>
            <a:spLocks noGrp="1"/>
          </p:cNvSpPr>
          <p:nvPr>
            <p:ph type="body" sz="quarter" idx="11"/>
          </p:nvPr>
        </p:nvSpPr>
        <p:spPr>
          <a:xfrm>
            <a:off x="7112000" y="1447799"/>
            <a:ext cx="4368800" cy="3540760"/>
          </a:xfrm>
        </p:spPr>
        <p:txBody>
          <a:bodyPr lIns="0" tIns="0" rIns="0" bIns="0"/>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hasCustomPrompt="1"/>
          </p:nvPr>
        </p:nvSpPr>
        <p:spPr>
          <a:xfrm>
            <a:off x="6197600" y="760265"/>
            <a:ext cx="5283200"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(use only if title is one line long)</a:t>
            </a:r>
            <a:endParaRPr lang="en-US"/>
          </a:p>
        </p:txBody>
      </p:sp>
    </p:spTree>
    <p:extLst>
      <p:ext uri="{BB962C8B-B14F-4D97-AF65-F5344CB8AC3E}">
        <p14:creationId xmlns:p14="http://schemas.microsoft.com/office/powerpoint/2010/main" val="2328915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5B6B5-9369-6547-88DB-A73F146F4A9F}"/>
              </a:ext>
            </a:extLst>
          </p:cNvPr>
          <p:cNvSpPr/>
          <p:nvPr userDrawn="1"/>
        </p:nvSpPr>
        <p:spPr>
          <a:xfrm>
            <a:off x="0" y="0"/>
            <a:ext cx="12192000" cy="624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2" name="Text Placeholder 11">
            <a:extLst>
              <a:ext uri="{FF2B5EF4-FFF2-40B4-BE49-F238E27FC236}">
                <a16:creationId xmlns:a16="http://schemas.microsoft.com/office/drawing/2014/main" id="{B466677D-F2A3-584E-B380-A2D316AAD755}"/>
              </a:ext>
            </a:extLst>
          </p:cNvPr>
          <p:cNvSpPr>
            <a:spLocks noGrp="1"/>
          </p:cNvSpPr>
          <p:nvPr>
            <p:ph type="body" sz="quarter" idx="10" hasCustomPrompt="1"/>
          </p:nvPr>
        </p:nvSpPr>
        <p:spPr>
          <a:xfrm>
            <a:off x="711200" y="609600"/>
            <a:ext cx="10769600" cy="4724401"/>
          </a:xfrm>
          <a:prstGeom prst="rect">
            <a:avLst/>
          </a:prstGeom>
          <a:ln>
            <a:solidFill>
              <a:schemeClr val="accent1"/>
            </a:solidFill>
          </a:ln>
        </p:spPr>
        <p:txBody>
          <a:bodyPr wrap="square" lIns="182880" tIns="182880" rIns="182880" bIns="182880" anchor="ctr" anchorCtr="1">
            <a:normAutofit/>
          </a:bodyPr>
          <a:lstStyle>
            <a:lvl1pPr marL="0" indent="0">
              <a:lnSpc>
                <a:spcPts val="4800"/>
              </a:lnSpc>
              <a:buNone/>
              <a:defRPr sz="4800" b="1" i="0">
                <a:solidFill>
                  <a:schemeClr val="bg1"/>
                </a:solidFill>
                <a:latin typeface="+mn-lt"/>
                <a:cs typeface="Arial" panose="020B0604020202020204" pitchFamily="34" charset="0"/>
              </a:defRPr>
            </a:lvl1pPr>
          </a:lstStyle>
          <a:p>
            <a:pPr lvl="0"/>
            <a:r>
              <a:rPr lang="en-US"/>
              <a:t>INSIGHTS IN ALL CAPS</a:t>
            </a:r>
          </a:p>
        </p:txBody>
      </p:sp>
    </p:spTree>
    <p:extLst>
      <p:ext uri="{BB962C8B-B14F-4D97-AF65-F5344CB8AC3E}">
        <p14:creationId xmlns:p14="http://schemas.microsoft.com/office/powerpoint/2010/main" val="414237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D684FC71-5110-D740-A668-A3F85F5AA6D4}"/>
              </a:ext>
            </a:extLst>
          </p:cNvPr>
          <p:cNvSpPr>
            <a:spLocks noGrp="1"/>
          </p:cNvSpPr>
          <p:nvPr>
            <p:ph type="pic" sz="quarter" idx="10"/>
          </p:nvPr>
        </p:nvSpPr>
        <p:spPr>
          <a:xfrm>
            <a:off x="1" y="0"/>
            <a:ext cx="12191999" cy="6248400"/>
          </a:xfrm>
          <a:prstGeom prst="rect">
            <a:avLst/>
          </a:prstGeom>
          <a:pattFill prst="pct20">
            <a:fgClr>
              <a:schemeClr val="tx2"/>
            </a:fgClr>
            <a:bgClr>
              <a:schemeClr val="bg1"/>
            </a:bgClr>
          </a:pattFill>
        </p:spPr>
        <p:txBody>
          <a:bodyPr/>
          <a:lstStyle>
            <a:lvl1pPr>
              <a:defRPr>
                <a:noFill/>
              </a:defRPr>
            </a:lvl1pPr>
          </a:lstStyle>
          <a:p>
            <a:r>
              <a:rPr lang="en-US"/>
              <a:t>Click icon to add picture</a:t>
            </a:r>
          </a:p>
        </p:txBody>
      </p:sp>
    </p:spTree>
    <p:extLst>
      <p:ext uri="{BB962C8B-B14F-4D97-AF65-F5344CB8AC3E}">
        <p14:creationId xmlns:p14="http://schemas.microsoft.com/office/powerpoint/2010/main" val="168377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9A310EF-C2FE-3C84-E984-024A7BB868C3}"/>
              </a:ext>
            </a:extLst>
          </p:cNvPr>
          <p:cNvGraphicFramePr>
            <a:graphicFrameLocks noChangeAspect="1"/>
          </p:cNvGraphicFramePr>
          <p:nvPr userDrawn="1">
            <p:custDataLst>
              <p:tags r:id="rId1"/>
            </p:custDataLst>
            <p:extLst>
              <p:ext uri="{D42A27DB-BD31-4B8C-83A1-F6EECF244321}">
                <p14:modId xmlns:p14="http://schemas.microsoft.com/office/powerpoint/2010/main" val="1864726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3" name="think-cell data - do not delete" hidden="1">
                        <a:extLst>
                          <a:ext uri="{FF2B5EF4-FFF2-40B4-BE49-F238E27FC236}">
                            <a16:creationId xmlns:a16="http://schemas.microsoft.com/office/drawing/2014/main" id="{59A310EF-C2FE-3C84-E984-024A7BB868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946926" y="14478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1" name="Text Placeholder 4">
            <a:extLst>
              <a:ext uri="{FF2B5EF4-FFF2-40B4-BE49-F238E27FC236}">
                <a16:creationId xmlns:a16="http://schemas.microsoft.com/office/drawing/2014/main" id="{43471984-396C-4449-B263-A239F25446FF}"/>
              </a:ext>
            </a:extLst>
          </p:cNvPr>
          <p:cNvSpPr>
            <a:spLocks noGrp="1"/>
          </p:cNvSpPr>
          <p:nvPr>
            <p:ph type="body" sz="quarter" idx="12" hasCustomPrompt="1"/>
          </p:nvPr>
        </p:nvSpPr>
        <p:spPr>
          <a:xfrm>
            <a:off x="946926" y="222504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2" name="Text Placeholder 4">
            <a:extLst>
              <a:ext uri="{FF2B5EF4-FFF2-40B4-BE49-F238E27FC236}">
                <a16:creationId xmlns:a16="http://schemas.microsoft.com/office/drawing/2014/main" id="{29C136D0-E494-E24F-B90A-7042198101CB}"/>
              </a:ext>
            </a:extLst>
          </p:cNvPr>
          <p:cNvSpPr>
            <a:spLocks noGrp="1"/>
          </p:cNvSpPr>
          <p:nvPr>
            <p:ph type="body" sz="quarter" idx="13" hasCustomPrompt="1"/>
          </p:nvPr>
        </p:nvSpPr>
        <p:spPr>
          <a:xfrm>
            <a:off x="946926" y="300228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3" name="Text Placeholder 4">
            <a:extLst>
              <a:ext uri="{FF2B5EF4-FFF2-40B4-BE49-F238E27FC236}">
                <a16:creationId xmlns:a16="http://schemas.microsoft.com/office/drawing/2014/main" id="{DEDEC461-7391-6640-B021-6187D7670643}"/>
              </a:ext>
            </a:extLst>
          </p:cNvPr>
          <p:cNvSpPr>
            <a:spLocks noGrp="1"/>
          </p:cNvSpPr>
          <p:nvPr>
            <p:ph type="body" sz="quarter" idx="14" hasCustomPrompt="1"/>
          </p:nvPr>
        </p:nvSpPr>
        <p:spPr>
          <a:xfrm>
            <a:off x="946926" y="377952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4" name="Text Placeholder 4">
            <a:extLst>
              <a:ext uri="{FF2B5EF4-FFF2-40B4-BE49-F238E27FC236}">
                <a16:creationId xmlns:a16="http://schemas.microsoft.com/office/drawing/2014/main" id="{F8385385-0CF8-E547-BF23-9F5C3BBF97B5}"/>
              </a:ext>
            </a:extLst>
          </p:cNvPr>
          <p:cNvSpPr>
            <a:spLocks noGrp="1"/>
          </p:cNvSpPr>
          <p:nvPr>
            <p:ph type="body" sz="quarter" idx="15" hasCustomPrompt="1"/>
          </p:nvPr>
        </p:nvSpPr>
        <p:spPr>
          <a:xfrm>
            <a:off x="946926" y="455676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5" name="Text Placeholder 4">
            <a:extLst>
              <a:ext uri="{FF2B5EF4-FFF2-40B4-BE49-F238E27FC236}">
                <a16:creationId xmlns:a16="http://schemas.microsoft.com/office/drawing/2014/main" id="{BEDA5E1C-B35C-5A4A-8F36-A5FCCE899A45}"/>
              </a:ext>
            </a:extLst>
          </p:cNvPr>
          <p:cNvSpPr>
            <a:spLocks noGrp="1"/>
          </p:cNvSpPr>
          <p:nvPr>
            <p:ph type="body" sz="quarter" idx="16" hasCustomPrompt="1"/>
          </p:nvPr>
        </p:nvSpPr>
        <p:spPr>
          <a:xfrm>
            <a:off x="946926" y="53340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2" name="Title 1"/>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27" name="Text Placeholder 3"/>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
        <p:nvSpPr>
          <p:cNvPr id="3" name="Text Placeholder 14">
            <a:extLst>
              <a:ext uri="{FF2B5EF4-FFF2-40B4-BE49-F238E27FC236}">
                <a16:creationId xmlns:a16="http://schemas.microsoft.com/office/drawing/2014/main" id="{D8C77A41-9DFF-3FA9-4CB8-8FB030F952A3}"/>
              </a:ext>
            </a:extLst>
          </p:cNvPr>
          <p:cNvSpPr>
            <a:spLocks noGrp="1"/>
          </p:cNvSpPr>
          <p:nvPr>
            <p:ph type="body" sz="quarter" idx="25" hasCustomPrompt="1"/>
          </p:nvPr>
        </p:nvSpPr>
        <p:spPr>
          <a:xfrm>
            <a:off x="306970" y="1449240"/>
            <a:ext cx="457200" cy="457200"/>
          </a:xfrm>
          <a:prstGeom prst="ellipse">
            <a:avLst/>
          </a:prstGeom>
          <a:ln w="28575">
            <a:solidFill>
              <a:schemeClr val="accent1"/>
            </a:solidFill>
          </a:ln>
        </p:spPr>
        <p:txBody>
          <a:bodyPr anchor="ctr"/>
          <a:lstStyle>
            <a:lvl1pPr algn="ctr">
              <a:defRPr b="1"/>
            </a:lvl1pPr>
          </a:lstStyle>
          <a:p>
            <a:pPr lvl="0"/>
            <a:r>
              <a:rPr lang="en-US"/>
              <a:t>1</a:t>
            </a:r>
          </a:p>
        </p:txBody>
      </p:sp>
      <p:sp>
        <p:nvSpPr>
          <p:cNvPr id="6" name="Text Placeholder 14">
            <a:extLst>
              <a:ext uri="{FF2B5EF4-FFF2-40B4-BE49-F238E27FC236}">
                <a16:creationId xmlns:a16="http://schemas.microsoft.com/office/drawing/2014/main" id="{6B69B314-E985-F0C0-4A7B-F2DB805DA491}"/>
              </a:ext>
            </a:extLst>
          </p:cNvPr>
          <p:cNvSpPr>
            <a:spLocks noGrp="1"/>
          </p:cNvSpPr>
          <p:nvPr>
            <p:ph type="body" sz="quarter" idx="26" hasCustomPrompt="1"/>
          </p:nvPr>
        </p:nvSpPr>
        <p:spPr>
          <a:xfrm>
            <a:off x="306970" y="2225041"/>
            <a:ext cx="457200" cy="457200"/>
          </a:xfrm>
          <a:prstGeom prst="ellipse">
            <a:avLst/>
          </a:prstGeom>
          <a:ln w="28575">
            <a:solidFill>
              <a:schemeClr val="accent1"/>
            </a:solidFill>
          </a:ln>
        </p:spPr>
        <p:txBody>
          <a:bodyPr anchor="ctr"/>
          <a:lstStyle>
            <a:lvl1pPr algn="ctr">
              <a:defRPr b="1"/>
            </a:lvl1pPr>
          </a:lstStyle>
          <a:p>
            <a:pPr lvl="0"/>
            <a:r>
              <a:rPr lang="en-US"/>
              <a:t>2</a:t>
            </a:r>
          </a:p>
        </p:txBody>
      </p:sp>
      <p:sp>
        <p:nvSpPr>
          <p:cNvPr id="7" name="Text Placeholder 14">
            <a:extLst>
              <a:ext uri="{FF2B5EF4-FFF2-40B4-BE49-F238E27FC236}">
                <a16:creationId xmlns:a16="http://schemas.microsoft.com/office/drawing/2014/main" id="{E723CF3E-0D2A-981D-A2E9-6E0A0309566E}"/>
              </a:ext>
            </a:extLst>
          </p:cNvPr>
          <p:cNvSpPr>
            <a:spLocks noGrp="1"/>
          </p:cNvSpPr>
          <p:nvPr>
            <p:ph type="body" sz="quarter" idx="27" hasCustomPrompt="1"/>
          </p:nvPr>
        </p:nvSpPr>
        <p:spPr>
          <a:xfrm>
            <a:off x="306970" y="3005204"/>
            <a:ext cx="457200" cy="457200"/>
          </a:xfrm>
          <a:prstGeom prst="ellipse">
            <a:avLst/>
          </a:prstGeom>
          <a:ln w="28575">
            <a:solidFill>
              <a:schemeClr val="accent1"/>
            </a:solidFill>
          </a:ln>
        </p:spPr>
        <p:txBody>
          <a:bodyPr anchor="ctr"/>
          <a:lstStyle>
            <a:lvl1pPr algn="ctr">
              <a:defRPr b="1"/>
            </a:lvl1pPr>
          </a:lstStyle>
          <a:p>
            <a:pPr lvl="0"/>
            <a:r>
              <a:rPr lang="en-US"/>
              <a:t>3</a:t>
            </a:r>
          </a:p>
        </p:txBody>
      </p:sp>
      <p:sp>
        <p:nvSpPr>
          <p:cNvPr id="8" name="Text Placeholder 14">
            <a:extLst>
              <a:ext uri="{FF2B5EF4-FFF2-40B4-BE49-F238E27FC236}">
                <a16:creationId xmlns:a16="http://schemas.microsoft.com/office/drawing/2014/main" id="{F1F84435-51D8-8B64-81CD-9F1F2AE87D84}"/>
              </a:ext>
            </a:extLst>
          </p:cNvPr>
          <p:cNvSpPr>
            <a:spLocks noGrp="1"/>
          </p:cNvSpPr>
          <p:nvPr>
            <p:ph type="body" sz="quarter" idx="28" hasCustomPrompt="1"/>
          </p:nvPr>
        </p:nvSpPr>
        <p:spPr>
          <a:xfrm>
            <a:off x="306970" y="3779521"/>
            <a:ext cx="457200" cy="457200"/>
          </a:xfrm>
          <a:prstGeom prst="ellipse">
            <a:avLst/>
          </a:prstGeom>
          <a:ln w="28575">
            <a:solidFill>
              <a:schemeClr val="accent1"/>
            </a:solidFill>
          </a:ln>
        </p:spPr>
        <p:txBody>
          <a:bodyPr anchor="ctr"/>
          <a:lstStyle>
            <a:lvl1pPr algn="ctr">
              <a:defRPr b="1"/>
            </a:lvl1pPr>
          </a:lstStyle>
          <a:p>
            <a:pPr lvl="0"/>
            <a:r>
              <a:rPr lang="en-US"/>
              <a:t>4</a:t>
            </a:r>
          </a:p>
        </p:txBody>
      </p:sp>
      <p:sp>
        <p:nvSpPr>
          <p:cNvPr id="9" name="Text Placeholder 14">
            <a:extLst>
              <a:ext uri="{FF2B5EF4-FFF2-40B4-BE49-F238E27FC236}">
                <a16:creationId xmlns:a16="http://schemas.microsoft.com/office/drawing/2014/main" id="{2B43AACD-FCC2-13B8-3B0A-4CAF182B75FD}"/>
              </a:ext>
            </a:extLst>
          </p:cNvPr>
          <p:cNvSpPr>
            <a:spLocks noGrp="1"/>
          </p:cNvSpPr>
          <p:nvPr>
            <p:ph type="body" sz="quarter" idx="29" hasCustomPrompt="1"/>
          </p:nvPr>
        </p:nvSpPr>
        <p:spPr>
          <a:xfrm>
            <a:off x="306970" y="4559729"/>
            <a:ext cx="457200" cy="457200"/>
          </a:xfrm>
          <a:prstGeom prst="ellipse">
            <a:avLst/>
          </a:prstGeom>
          <a:ln w="28575">
            <a:solidFill>
              <a:schemeClr val="accent1"/>
            </a:solidFill>
          </a:ln>
        </p:spPr>
        <p:txBody>
          <a:bodyPr anchor="ctr"/>
          <a:lstStyle>
            <a:lvl1pPr algn="ctr">
              <a:defRPr b="1"/>
            </a:lvl1pPr>
          </a:lstStyle>
          <a:p>
            <a:pPr lvl="0"/>
            <a:r>
              <a:rPr lang="en-US"/>
              <a:t>5</a:t>
            </a:r>
          </a:p>
        </p:txBody>
      </p:sp>
      <p:sp>
        <p:nvSpPr>
          <p:cNvPr id="10" name="Text Placeholder 14">
            <a:extLst>
              <a:ext uri="{FF2B5EF4-FFF2-40B4-BE49-F238E27FC236}">
                <a16:creationId xmlns:a16="http://schemas.microsoft.com/office/drawing/2014/main" id="{B91B28A8-A77C-EB02-F16B-0CDE926FF905}"/>
              </a:ext>
            </a:extLst>
          </p:cNvPr>
          <p:cNvSpPr>
            <a:spLocks noGrp="1"/>
          </p:cNvSpPr>
          <p:nvPr>
            <p:ph type="body" sz="quarter" idx="30" hasCustomPrompt="1"/>
          </p:nvPr>
        </p:nvSpPr>
        <p:spPr>
          <a:xfrm>
            <a:off x="306970" y="5334001"/>
            <a:ext cx="457200" cy="457200"/>
          </a:xfrm>
          <a:prstGeom prst="ellipse">
            <a:avLst/>
          </a:prstGeom>
          <a:ln w="28575">
            <a:solidFill>
              <a:schemeClr val="accent1"/>
            </a:solidFill>
          </a:ln>
        </p:spPr>
        <p:txBody>
          <a:bodyPr anchor="ctr"/>
          <a:lstStyle>
            <a:lvl1pPr algn="ctr">
              <a:defRPr b="1"/>
            </a:lvl1pPr>
          </a:lstStyle>
          <a:p>
            <a:pPr lvl="0"/>
            <a:r>
              <a:rPr lang="en-US"/>
              <a:t>6</a:t>
            </a:r>
          </a:p>
        </p:txBody>
      </p:sp>
    </p:spTree>
    <p:extLst>
      <p:ext uri="{BB962C8B-B14F-4D97-AF65-F5344CB8AC3E}">
        <p14:creationId xmlns:p14="http://schemas.microsoft.com/office/powerpoint/2010/main" val="42020056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9A310EF-C2FE-3C84-E984-024A7BB868C3}"/>
              </a:ext>
            </a:extLst>
          </p:cNvPr>
          <p:cNvGraphicFramePr>
            <a:graphicFrameLocks noChangeAspect="1"/>
          </p:cNvGraphicFramePr>
          <p:nvPr userDrawn="1">
            <p:custDataLst>
              <p:tags r:id="rId1"/>
            </p:custDataLst>
            <p:extLst>
              <p:ext uri="{D42A27DB-BD31-4B8C-83A1-F6EECF244321}">
                <p14:modId xmlns:p14="http://schemas.microsoft.com/office/powerpoint/2010/main" val="1864726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3" name="think-cell data - do not delete" hidden="1">
                        <a:extLst>
                          <a:ext uri="{FF2B5EF4-FFF2-40B4-BE49-F238E27FC236}">
                            <a16:creationId xmlns:a16="http://schemas.microsoft.com/office/drawing/2014/main" id="{59A310EF-C2FE-3C84-E984-024A7BB868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946926" y="144780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1" name="Text Placeholder 4">
            <a:extLst>
              <a:ext uri="{FF2B5EF4-FFF2-40B4-BE49-F238E27FC236}">
                <a16:creationId xmlns:a16="http://schemas.microsoft.com/office/drawing/2014/main" id="{43471984-396C-4449-B263-A239F25446FF}"/>
              </a:ext>
            </a:extLst>
          </p:cNvPr>
          <p:cNvSpPr>
            <a:spLocks noGrp="1"/>
          </p:cNvSpPr>
          <p:nvPr>
            <p:ph type="body" sz="quarter" idx="12" hasCustomPrompt="1"/>
          </p:nvPr>
        </p:nvSpPr>
        <p:spPr>
          <a:xfrm>
            <a:off x="946926" y="222504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2" name="Text Placeholder 4">
            <a:extLst>
              <a:ext uri="{FF2B5EF4-FFF2-40B4-BE49-F238E27FC236}">
                <a16:creationId xmlns:a16="http://schemas.microsoft.com/office/drawing/2014/main" id="{29C136D0-E494-E24F-B90A-7042198101CB}"/>
              </a:ext>
            </a:extLst>
          </p:cNvPr>
          <p:cNvSpPr>
            <a:spLocks noGrp="1"/>
          </p:cNvSpPr>
          <p:nvPr>
            <p:ph type="body" sz="quarter" idx="13" hasCustomPrompt="1"/>
          </p:nvPr>
        </p:nvSpPr>
        <p:spPr>
          <a:xfrm>
            <a:off x="946926" y="300228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3" name="Text Placeholder 4">
            <a:extLst>
              <a:ext uri="{FF2B5EF4-FFF2-40B4-BE49-F238E27FC236}">
                <a16:creationId xmlns:a16="http://schemas.microsoft.com/office/drawing/2014/main" id="{DEDEC461-7391-6640-B021-6187D7670643}"/>
              </a:ext>
            </a:extLst>
          </p:cNvPr>
          <p:cNvSpPr>
            <a:spLocks noGrp="1"/>
          </p:cNvSpPr>
          <p:nvPr>
            <p:ph type="body" sz="quarter" idx="14" hasCustomPrompt="1"/>
          </p:nvPr>
        </p:nvSpPr>
        <p:spPr>
          <a:xfrm>
            <a:off x="946926" y="377952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4" name="Text Placeholder 4">
            <a:extLst>
              <a:ext uri="{FF2B5EF4-FFF2-40B4-BE49-F238E27FC236}">
                <a16:creationId xmlns:a16="http://schemas.microsoft.com/office/drawing/2014/main" id="{F8385385-0CF8-E547-BF23-9F5C3BBF97B5}"/>
              </a:ext>
            </a:extLst>
          </p:cNvPr>
          <p:cNvSpPr>
            <a:spLocks noGrp="1"/>
          </p:cNvSpPr>
          <p:nvPr>
            <p:ph type="body" sz="quarter" idx="15" hasCustomPrompt="1"/>
          </p:nvPr>
        </p:nvSpPr>
        <p:spPr>
          <a:xfrm>
            <a:off x="946926" y="455676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55" name="Text Placeholder 4">
            <a:extLst>
              <a:ext uri="{FF2B5EF4-FFF2-40B4-BE49-F238E27FC236}">
                <a16:creationId xmlns:a16="http://schemas.microsoft.com/office/drawing/2014/main" id="{BEDA5E1C-B35C-5A4A-8F36-A5FCCE899A45}"/>
              </a:ext>
            </a:extLst>
          </p:cNvPr>
          <p:cNvSpPr>
            <a:spLocks noGrp="1"/>
          </p:cNvSpPr>
          <p:nvPr>
            <p:ph type="body" sz="quarter" idx="16" hasCustomPrompt="1"/>
          </p:nvPr>
        </p:nvSpPr>
        <p:spPr>
          <a:xfrm>
            <a:off x="946926" y="5334001"/>
            <a:ext cx="7816074"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Agenda Item</a:t>
            </a:r>
          </a:p>
        </p:txBody>
      </p:sp>
      <p:sp>
        <p:nvSpPr>
          <p:cNvPr id="2" name="Title 1"/>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27" name="Text Placeholder 3"/>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cxnSp>
        <p:nvCxnSpPr>
          <p:cNvPr id="3" name="Straight Connector 2">
            <a:extLst>
              <a:ext uri="{FF2B5EF4-FFF2-40B4-BE49-F238E27FC236}">
                <a16:creationId xmlns:a16="http://schemas.microsoft.com/office/drawing/2014/main" id="{2A96CF4F-66B1-793F-93C9-5D2B1F04F39D}"/>
              </a:ext>
            </a:extLst>
          </p:cNvPr>
          <p:cNvCxnSpPr/>
          <p:nvPr userDrawn="1"/>
        </p:nvCxnSpPr>
        <p:spPr>
          <a:xfrm>
            <a:off x="8940800" y="14478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9">
            <a:extLst>
              <a:ext uri="{FF2B5EF4-FFF2-40B4-BE49-F238E27FC236}">
                <a16:creationId xmlns:a16="http://schemas.microsoft.com/office/drawing/2014/main" id="{EC3438A2-F2C6-9EE7-6BD4-7385D98A4EF1}"/>
              </a:ext>
            </a:extLst>
          </p:cNvPr>
          <p:cNvSpPr>
            <a:spLocks noGrp="1"/>
          </p:cNvSpPr>
          <p:nvPr>
            <p:ph type="body" sz="quarter" idx="18" hasCustomPrompt="1"/>
          </p:nvPr>
        </p:nvSpPr>
        <p:spPr>
          <a:xfrm>
            <a:off x="8940800" y="1234440"/>
            <a:ext cx="2540000" cy="213360"/>
          </a:xfrm>
          <a:prstGeom prst="rect">
            <a:avLst/>
          </a:prstGeom>
          <a:effectLst/>
        </p:spPr>
        <p:txBody>
          <a:bodyPr lIns="0" tIns="0" rIns="0" bIns="0" anchor="ctr" anchorCtr="0">
            <a:normAutofit/>
          </a:bodyPr>
          <a:lstStyle>
            <a:lvl1pPr marL="0" indent="0">
              <a:buNone/>
              <a:defRPr sz="1000" b="1" i="0" cap="none" spc="0">
                <a:ln w="0"/>
                <a:solidFill>
                  <a:schemeClr val="bg1">
                    <a:lumMod val="65000"/>
                  </a:schemeClr>
                </a:solidFill>
                <a:effectLst>
                  <a:outerShdw blurRad="38100" dist="19050" dir="2700000" algn="tl" rotWithShape="0">
                    <a:schemeClr val="dk1">
                      <a:alpha val="40000"/>
                    </a:schemeClr>
                  </a:outerShdw>
                </a:effectLst>
                <a:latin typeface="+mn-lt"/>
                <a:cs typeface="Arial" panose="020B0604020202020204" pitchFamily="34" charset="0"/>
              </a:defRPr>
            </a:lvl1pPr>
          </a:lstStyle>
          <a:p>
            <a:pPr lvl="0"/>
            <a:r>
              <a:rPr lang="en-US"/>
              <a:t>TIME ALLOTMENT</a:t>
            </a:r>
          </a:p>
        </p:txBody>
      </p:sp>
      <p:sp>
        <p:nvSpPr>
          <p:cNvPr id="7" name="Text Placeholder 4">
            <a:extLst>
              <a:ext uri="{FF2B5EF4-FFF2-40B4-BE49-F238E27FC236}">
                <a16:creationId xmlns:a16="http://schemas.microsoft.com/office/drawing/2014/main" id="{77E29033-55FA-F8D4-7CAC-E581F425DB5F}"/>
              </a:ext>
            </a:extLst>
          </p:cNvPr>
          <p:cNvSpPr>
            <a:spLocks noGrp="1"/>
          </p:cNvSpPr>
          <p:nvPr>
            <p:ph type="body" sz="quarter" idx="19" hasCustomPrompt="1"/>
          </p:nvPr>
        </p:nvSpPr>
        <p:spPr>
          <a:xfrm>
            <a:off x="8940800" y="144780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8" name="Text Placeholder 4">
            <a:extLst>
              <a:ext uri="{FF2B5EF4-FFF2-40B4-BE49-F238E27FC236}">
                <a16:creationId xmlns:a16="http://schemas.microsoft.com/office/drawing/2014/main" id="{64DC3EDC-6B98-7BE2-810B-85CB9624951A}"/>
              </a:ext>
            </a:extLst>
          </p:cNvPr>
          <p:cNvSpPr>
            <a:spLocks noGrp="1"/>
          </p:cNvSpPr>
          <p:nvPr>
            <p:ph type="body" sz="quarter" idx="20" hasCustomPrompt="1"/>
          </p:nvPr>
        </p:nvSpPr>
        <p:spPr>
          <a:xfrm>
            <a:off x="8940800" y="222504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9" name="Text Placeholder 4">
            <a:extLst>
              <a:ext uri="{FF2B5EF4-FFF2-40B4-BE49-F238E27FC236}">
                <a16:creationId xmlns:a16="http://schemas.microsoft.com/office/drawing/2014/main" id="{12776D41-C7B4-F445-6905-EFC314945F97}"/>
              </a:ext>
            </a:extLst>
          </p:cNvPr>
          <p:cNvSpPr>
            <a:spLocks noGrp="1"/>
          </p:cNvSpPr>
          <p:nvPr>
            <p:ph type="body" sz="quarter" idx="21" hasCustomPrompt="1"/>
          </p:nvPr>
        </p:nvSpPr>
        <p:spPr>
          <a:xfrm>
            <a:off x="8940800" y="300228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10" name="Text Placeholder 4">
            <a:extLst>
              <a:ext uri="{FF2B5EF4-FFF2-40B4-BE49-F238E27FC236}">
                <a16:creationId xmlns:a16="http://schemas.microsoft.com/office/drawing/2014/main" id="{D9A403AB-16C5-9F96-4517-DFD16AFF247B}"/>
              </a:ext>
            </a:extLst>
          </p:cNvPr>
          <p:cNvSpPr>
            <a:spLocks noGrp="1"/>
          </p:cNvSpPr>
          <p:nvPr>
            <p:ph type="body" sz="quarter" idx="22" hasCustomPrompt="1"/>
          </p:nvPr>
        </p:nvSpPr>
        <p:spPr>
          <a:xfrm>
            <a:off x="8940800" y="377952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11" name="Text Placeholder 4">
            <a:extLst>
              <a:ext uri="{FF2B5EF4-FFF2-40B4-BE49-F238E27FC236}">
                <a16:creationId xmlns:a16="http://schemas.microsoft.com/office/drawing/2014/main" id="{864C33E3-D31D-AB10-CF59-6DD5F9F36703}"/>
              </a:ext>
            </a:extLst>
          </p:cNvPr>
          <p:cNvSpPr>
            <a:spLocks noGrp="1"/>
          </p:cNvSpPr>
          <p:nvPr>
            <p:ph type="body" sz="quarter" idx="23" hasCustomPrompt="1"/>
          </p:nvPr>
        </p:nvSpPr>
        <p:spPr>
          <a:xfrm>
            <a:off x="8940800" y="455676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12" name="Text Placeholder 4">
            <a:extLst>
              <a:ext uri="{FF2B5EF4-FFF2-40B4-BE49-F238E27FC236}">
                <a16:creationId xmlns:a16="http://schemas.microsoft.com/office/drawing/2014/main" id="{A78B1B81-4C51-73B7-6A12-9D2E4D26C6AD}"/>
              </a:ext>
            </a:extLst>
          </p:cNvPr>
          <p:cNvSpPr>
            <a:spLocks noGrp="1"/>
          </p:cNvSpPr>
          <p:nvPr>
            <p:ph type="body" sz="quarter" idx="24" hasCustomPrompt="1"/>
          </p:nvPr>
        </p:nvSpPr>
        <p:spPr>
          <a:xfrm>
            <a:off x="8940800" y="5334001"/>
            <a:ext cx="2540000" cy="473149"/>
          </a:xfrm>
          <a:prstGeom prst="rect">
            <a:avLst/>
          </a:prstGeom>
        </p:spPr>
        <p:txBody>
          <a:bodyPr wrap="square" lIns="0" tIns="0" rIns="0" bIns="0" anchor="ctr" anchorCtr="1">
            <a:normAutofit/>
          </a:bodyPr>
          <a:lstStyle>
            <a:lvl1pPr marL="0" indent="0">
              <a:buNone/>
              <a:defRPr sz="1400" b="0" i="1">
                <a:solidFill>
                  <a:schemeClr val="bg1">
                    <a:lumMod val="65000"/>
                  </a:schemeClr>
                </a:solidFill>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Time</a:t>
            </a:r>
          </a:p>
        </p:txBody>
      </p:sp>
      <p:sp>
        <p:nvSpPr>
          <p:cNvPr id="15" name="Text Placeholder 14">
            <a:extLst>
              <a:ext uri="{FF2B5EF4-FFF2-40B4-BE49-F238E27FC236}">
                <a16:creationId xmlns:a16="http://schemas.microsoft.com/office/drawing/2014/main" id="{CF56D9C7-ED09-2E91-3860-8ABE6497B1AB}"/>
              </a:ext>
            </a:extLst>
          </p:cNvPr>
          <p:cNvSpPr>
            <a:spLocks noGrp="1"/>
          </p:cNvSpPr>
          <p:nvPr>
            <p:ph type="body" sz="quarter" idx="25" hasCustomPrompt="1"/>
          </p:nvPr>
        </p:nvSpPr>
        <p:spPr>
          <a:xfrm>
            <a:off x="306970" y="1449240"/>
            <a:ext cx="457200" cy="457200"/>
          </a:xfrm>
          <a:prstGeom prst="ellipse">
            <a:avLst/>
          </a:prstGeom>
          <a:ln w="28575">
            <a:solidFill>
              <a:schemeClr val="accent1"/>
            </a:solidFill>
          </a:ln>
        </p:spPr>
        <p:txBody>
          <a:bodyPr anchor="ctr"/>
          <a:lstStyle>
            <a:lvl1pPr algn="ctr">
              <a:defRPr b="1"/>
            </a:lvl1pPr>
          </a:lstStyle>
          <a:p>
            <a:pPr lvl="0"/>
            <a:r>
              <a:rPr lang="en-US"/>
              <a:t>1</a:t>
            </a:r>
          </a:p>
        </p:txBody>
      </p:sp>
      <p:sp>
        <p:nvSpPr>
          <p:cNvPr id="16" name="Text Placeholder 14">
            <a:extLst>
              <a:ext uri="{FF2B5EF4-FFF2-40B4-BE49-F238E27FC236}">
                <a16:creationId xmlns:a16="http://schemas.microsoft.com/office/drawing/2014/main" id="{F16B4AD0-1431-C34B-72D3-3B6602E69000}"/>
              </a:ext>
            </a:extLst>
          </p:cNvPr>
          <p:cNvSpPr>
            <a:spLocks noGrp="1"/>
          </p:cNvSpPr>
          <p:nvPr>
            <p:ph type="body" sz="quarter" idx="26" hasCustomPrompt="1"/>
          </p:nvPr>
        </p:nvSpPr>
        <p:spPr>
          <a:xfrm>
            <a:off x="306970" y="2225041"/>
            <a:ext cx="457200" cy="457200"/>
          </a:xfrm>
          <a:prstGeom prst="ellipse">
            <a:avLst/>
          </a:prstGeom>
          <a:ln w="28575">
            <a:solidFill>
              <a:schemeClr val="accent1"/>
            </a:solidFill>
          </a:ln>
        </p:spPr>
        <p:txBody>
          <a:bodyPr anchor="ctr"/>
          <a:lstStyle>
            <a:lvl1pPr algn="ctr">
              <a:defRPr b="1"/>
            </a:lvl1pPr>
          </a:lstStyle>
          <a:p>
            <a:pPr lvl="0"/>
            <a:r>
              <a:rPr lang="en-US"/>
              <a:t>2</a:t>
            </a:r>
          </a:p>
        </p:txBody>
      </p:sp>
      <p:sp>
        <p:nvSpPr>
          <p:cNvPr id="17" name="Text Placeholder 14">
            <a:extLst>
              <a:ext uri="{FF2B5EF4-FFF2-40B4-BE49-F238E27FC236}">
                <a16:creationId xmlns:a16="http://schemas.microsoft.com/office/drawing/2014/main" id="{C1623ABC-8C69-D9C6-6173-D68246FBA57B}"/>
              </a:ext>
            </a:extLst>
          </p:cNvPr>
          <p:cNvSpPr>
            <a:spLocks noGrp="1"/>
          </p:cNvSpPr>
          <p:nvPr>
            <p:ph type="body" sz="quarter" idx="27" hasCustomPrompt="1"/>
          </p:nvPr>
        </p:nvSpPr>
        <p:spPr>
          <a:xfrm>
            <a:off x="306970" y="3005204"/>
            <a:ext cx="457200" cy="457200"/>
          </a:xfrm>
          <a:prstGeom prst="ellipse">
            <a:avLst/>
          </a:prstGeom>
          <a:ln w="28575">
            <a:solidFill>
              <a:schemeClr val="accent1"/>
            </a:solidFill>
          </a:ln>
        </p:spPr>
        <p:txBody>
          <a:bodyPr anchor="ctr"/>
          <a:lstStyle>
            <a:lvl1pPr algn="ctr">
              <a:defRPr b="1"/>
            </a:lvl1pPr>
          </a:lstStyle>
          <a:p>
            <a:pPr lvl="0"/>
            <a:r>
              <a:rPr lang="en-US"/>
              <a:t>3</a:t>
            </a:r>
          </a:p>
        </p:txBody>
      </p:sp>
      <p:sp>
        <p:nvSpPr>
          <p:cNvPr id="18" name="Text Placeholder 14">
            <a:extLst>
              <a:ext uri="{FF2B5EF4-FFF2-40B4-BE49-F238E27FC236}">
                <a16:creationId xmlns:a16="http://schemas.microsoft.com/office/drawing/2014/main" id="{8C874930-6683-B8E5-71DE-4ED30E1EF298}"/>
              </a:ext>
            </a:extLst>
          </p:cNvPr>
          <p:cNvSpPr>
            <a:spLocks noGrp="1"/>
          </p:cNvSpPr>
          <p:nvPr>
            <p:ph type="body" sz="quarter" idx="28" hasCustomPrompt="1"/>
          </p:nvPr>
        </p:nvSpPr>
        <p:spPr>
          <a:xfrm>
            <a:off x="306970" y="3779521"/>
            <a:ext cx="457200" cy="457200"/>
          </a:xfrm>
          <a:prstGeom prst="ellipse">
            <a:avLst/>
          </a:prstGeom>
          <a:ln w="28575">
            <a:solidFill>
              <a:schemeClr val="accent1"/>
            </a:solidFill>
          </a:ln>
        </p:spPr>
        <p:txBody>
          <a:bodyPr anchor="ctr"/>
          <a:lstStyle>
            <a:lvl1pPr algn="ctr">
              <a:defRPr b="1"/>
            </a:lvl1pPr>
          </a:lstStyle>
          <a:p>
            <a:pPr lvl="0"/>
            <a:r>
              <a:rPr lang="en-US"/>
              <a:t>4</a:t>
            </a:r>
          </a:p>
        </p:txBody>
      </p:sp>
      <p:sp>
        <p:nvSpPr>
          <p:cNvPr id="19" name="Text Placeholder 14">
            <a:extLst>
              <a:ext uri="{FF2B5EF4-FFF2-40B4-BE49-F238E27FC236}">
                <a16:creationId xmlns:a16="http://schemas.microsoft.com/office/drawing/2014/main" id="{4F5108EA-ABE9-BB65-3C43-3D52AA4E9AB1}"/>
              </a:ext>
            </a:extLst>
          </p:cNvPr>
          <p:cNvSpPr>
            <a:spLocks noGrp="1"/>
          </p:cNvSpPr>
          <p:nvPr>
            <p:ph type="body" sz="quarter" idx="29" hasCustomPrompt="1"/>
          </p:nvPr>
        </p:nvSpPr>
        <p:spPr>
          <a:xfrm>
            <a:off x="306970" y="4559729"/>
            <a:ext cx="457200" cy="457200"/>
          </a:xfrm>
          <a:prstGeom prst="ellipse">
            <a:avLst/>
          </a:prstGeom>
          <a:ln w="28575">
            <a:solidFill>
              <a:schemeClr val="accent1"/>
            </a:solidFill>
          </a:ln>
        </p:spPr>
        <p:txBody>
          <a:bodyPr anchor="ctr"/>
          <a:lstStyle>
            <a:lvl1pPr algn="ctr">
              <a:defRPr b="1"/>
            </a:lvl1pPr>
          </a:lstStyle>
          <a:p>
            <a:pPr lvl="0"/>
            <a:r>
              <a:rPr lang="en-US"/>
              <a:t>5</a:t>
            </a:r>
          </a:p>
        </p:txBody>
      </p:sp>
      <p:sp>
        <p:nvSpPr>
          <p:cNvPr id="20" name="Text Placeholder 14">
            <a:extLst>
              <a:ext uri="{FF2B5EF4-FFF2-40B4-BE49-F238E27FC236}">
                <a16:creationId xmlns:a16="http://schemas.microsoft.com/office/drawing/2014/main" id="{66D93FEE-2090-0B6E-A34C-F38BAFEEBFA5}"/>
              </a:ext>
            </a:extLst>
          </p:cNvPr>
          <p:cNvSpPr>
            <a:spLocks noGrp="1"/>
          </p:cNvSpPr>
          <p:nvPr>
            <p:ph type="body" sz="quarter" idx="30" hasCustomPrompt="1"/>
          </p:nvPr>
        </p:nvSpPr>
        <p:spPr>
          <a:xfrm>
            <a:off x="306970" y="5334001"/>
            <a:ext cx="457200" cy="457200"/>
          </a:xfrm>
          <a:prstGeom prst="ellipse">
            <a:avLst/>
          </a:prstGeom>
          <a:ln w="28575">
            <a:solidFill>
              <a:schemeClr val="accent1"/>
            </a:solidFill>
          </a:ln>
        </p:spPr>
        <p:txBody>
          <a:bodyPr anchor="ctr"/>
          <a:lstStyle>
            <a:lvl1pPr algn="ctr">
              <a:defRPr b="1"/>
            </a:lvl1pPr>
          </a:lstStyle>
          <a:p>
            <a:pPr lvl="0"/>
            <a:r>
              <a:rPr lang="en-US"/>
              <a:t>6</a:t>
            </a:r>
          </a:p>
        </p:txBody>
      </p:sp>
    </p:spTree>
    <p:extLst>
      <p:ext uri="{BB962C8B-B14F-4D97-AF65-F5344CB8AC3E}">
        <p14:creationId xmlns:p14="http://schemas.microsoft.com/office/powerpoint/2010/main" val="599303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9A310EF-C2FE-3C84-E984-024A7BB868C3}"/>
              </a:ext>
            </a:extLst>
          </p:cNvPr>
          <p:cNvGraphicFramePr>
            <a:graphicFrameLocks noChangeAspect="1"/>
          </p:cNvGraphicFramePr>
          <p:nvPr userDrawn="1">
            <p:custDataLst>
              <p:tags r:id="rId1"/>
            </p:custDataLst>
            <p:extLst>
              <p:ext uri="{D42A27DB-BD31-4B8C-83A1-F6EECF244321}">
                <p14:modId xmlns:p14="http://schemas.microsoft.com/office/powerpoint/2010/main" val="1864726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3" name="think-cell data - do not delete" hidden="1">
                        <a:extLst>
                          <a:ext uri="{FF2B5EF4-FFF2-40B4-BE49-F238E27FC236}">
                            <a16:creationId xmlns:a16="http://schemas.microsoft.com/office/drawing/2014/main" id="{59A310EF-C2FE-3C84-E984-024A7BB868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946926" y="14478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1" name="Text Placeholder 4">
            <a:extLst>
              <a:ext uri="{FF2B5EF4-FFF2-40B4-BE49-F238E27FC236}">
                <a16:creationId xmlns:a16="http://schemas.microsoft.com/office/drawing/2014/main" id="{43471984-396C-4449-B263-A239F25446FF}"/>
              </a:ext>
            </a:extLst>
          </p:cNvPr>
          <p:cNvSpPr>
            <a:spLocks noGrp="1"/>
          </p:cNvSpPr>
          <p:nvPr>
            <p:ph type="body" sz="quarter" idx="12" hasCustomPrompt="1"/>
          </p:nvPr>
        </p:nvSpPr>
        <p:spPr>
          <a:xfrm>
            <a:off x="946926" y="222504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2" name="Text Placeholder 4">
            <a:extLst>
              <a:ext uri="{FF2B5EF4-FFF2-40B4-BE49-F238E27FC236}">
                <a16:creationId xmlns:a16="http://schemas.microsoft.com/office/drawing/2014/main" id="{29C136D0-E494-E24F-B90A-7042198101CB}"/>
              </a:ext>
            </a:extLst>
          </p:cNvPr>
          <p:cNvSpPr>
            <a:spLocks noGrp="1"/>
          </p:cNvSpPr>
          <p:nvPr>
            <p:ph type="body" sz="quarter" idx="13" hasCustomPrompt="1"/>
          </p:nvPr>
        </p:nvSpPr>
        <p:spPr>
          <a:xfrm>
            <a:off x="946926" y="300228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3" name="Text Placeholder 4">
            <a:extLst>
              <a:ext uri="{FF2B5EF4-FFF2-40B4-BE49-F238E27FC236}">
                <a16:creationId xmlns:a16="http://schemas.microsoft.com/office/drawing/2014/main" id="{DEDEC461-7391-6640-B021-6187D7670643}"/>
              </a:ext>
            </a:extLst>
          </p:cNvPr>
          <p:cNvSpPr>
            <a:spLocks noGrp="1"/>
          </p:cNvSpPr>
          <p:nvPr>
            <p:ph type="body" sz="quarter" idx="14" hasCustomPrompt="1"/>
          </p:nvPr>
        </p:nvSpPr>
        <p:spPr>
          <a:xfrm>
            <a:off x="946926" y="377952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4" name="Text Placeholder 4">
            <a:extLst>
              <a:ext uri="{FF2B5EF4-FFF2-40B4-BE49-F238E27FC236}">
                <a16:creationId xmlns:a16="http://schemas.microsoft.com/office/drawing/2014/main" id="{F8385385-0CF8-E547-BF23-9F5C3BBF97B5}"/>
              </a:ext>
            </a:extLst>
          </p:cNvPr>
          <p:cNvSpPr>
            <a:spLocks noGrp="1"/>
          </p:cNvSpPr>
          <p:nvPr>
            <p:ph type="body" sz="quarter" idx="15" hasCustomPrompt="1"/>
          </p:nvPr>
        </p:nvSpPr>
        <p:spPr>
          <a:xfrm>
            <a:off x="946926" y="455676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5" name="Text Placeholder 4">
            <a:extLst>
              <a:ext uri="{FF2B5EF4-FFF2-40B4-BE49-F238E27FC236}">
                <a16:creationId xmlns:a16="http://schemas.microsoft.com/office/drawing/2014/main" id="{BEDA5E1C-B35C-5A4A-8F36-A5FCCE899A45}"/>
              </a:ext>
            </a:extLst>
          </p:cNvPr>
          <p:cNvSpPr>
            <a:spLocks noGrp="1"/>
          </p:cNvSpPr>
          <p:nvPr>
            <p:ph type="body" sz="quarter" idx="16" hasCustomPrompt="1"/>
          </p:nvPr>
        </p:nvSpPr>
        <p:spPr>
          <a:xfrm>
            <a:off x="946926" y="53340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2" name="Title 1"/>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27" name="Text Placeholder 3"/>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
        <p:nvSpPr>
          <p:cNvPr id="3" name="Text Placeholder 14">
            <a:extLst>
              <a:ext uri="{FF2B5EF4-FFF2-40B4-BE49-F238E27FC236}">
                <a16:creationId xmlns:a16="http://schemas.microsoft.com/office/drawing/2014/main" id="{20F30914-0214-8F21-65D3-5FDF73EDC241}"/>
              </a:ext>
            </a:extLst>
          </p:cNvPr>
          <p:cNvSpPr>
            <a:spLocks noGrp="1"/>
          </p:cNvSpPr>
          <p:nvPr>
            <p:ph type="body" sz="quarter" idx="25" hasCustomPrompt="1"/>
          </p:nvPr>
        </p:nvSpPr>
        <p:spPr>
          <a:xfrm>
            <a:off x="306970" y="1449240"/>
            <a:ext cx="457200" cy="457200"/>
          </a:xfrm>
          <a:prstGeom prst="ellipse">
            <a:avLst/>
          </a:prstGeom>
          <a:ln w="28575">
            <a:solidFill>
              <a:schemeClr val="accent1"/>
            </a:solidFill>
          </a:ln>
        </p:spPr>
        <p:txBody>
          <a:bodyPr anchor="ctr"/>
          <a:lstStyle>
            <a:lvl1pPr algn="ctr">
              <a:defRPr b="1"/>
            </a:lvl1pPr>
          </a:lstStyle>
          <a:p>
            <a:pPr lvl="0"/>
            <a:r>
              <a:rPr lang="en-US"/>
              <a:t>1</a:t>
            </a:r>
          </a:p>
        </p:txBody>
      </p:sp>
      <p:sp>
        <p:nvSpPr>
          <p:cNvPr id="6" name="Text Placeholder 14">
            <a:extLst>
              <a:ext uri="{FF2B5EF4-FFF2-40B4-BE49-F238E27FC236}">
                <a16:creationId xmlns:a16="http://schemas.microsoft.com/office/drawing/2014/main" id="{CFD74D53-2774-AEEC-4F4E-CEF3A5924367}"/>
              </a:ext>
            </a:extLst>
          </p:cNvPr>
          <p:cNvSpPr>
            <a:spLocks noGrp="1"/>
          </p:cNvSpPr>
          <p:nvPr>
            <p:ph type="body" sz="quarter" idx="26" hasCustomPrompt="1"/>
          </p:nvPr>
        </p:nvSpPr>
        <p:spPr>
          <a:xfrm>
            <a:off x="306970" y="2225041"/>
            <a:ext cx="457200" cy="457200"/>
          </a:xfrm>
          <a:prstGeom prst="ellipse">
            <a:avLst/>
          </a:prstGeom>
          <a:ln w="28575">
            <a:solidFill>
              <a:schemeClr val="accent1"/>
            </a:solidFill>
          </a:ln>
        </p:spPr>
        <p:txBody>
          <a:bodyPr anchor="ctr"/>
          <a:lstStyle>
            <a:lvl1pPr algn="ctr">
              <a:defRPr b="1"/>
            </a:lvl1pPr>
          </a:lstStyle>
          <a:p>
            <a:pPr lvl="0"/>
            <a:r>
              <a:rPr lang="en-US"/>
              <a:t>2</a:t>
            </a:r>
          </a:p>
        </p:txBody>
      </p:sp>
      <p:sp>
        <p:nvSpPr>
          <p:cNvPr id="7" name="Text Placeholder 14">
            <a:extLst>
              <a:ext uri="{FF2B5EF4-FFF2-40B4-BE49-F238E27FC236}">
                <a16:creationId xmlns:a16="http://schemas.microsoft.com/office/drawing/2014/main" id="{EDF0CEC3-6CFF-E813-D22D-E34D93087FFB}"/>
              </a:ext>
            </a:extLst>
          </p:cNvPr>
          <p:cNvSpPr>
            <a:spLocks noGrp="1"/>
          </p:cNvSpPr>
          <p:nvPr>
            <p:ph type="body" sz="quarter" idx="27" hasCustomPrompt="1"/>
          </p:nvPr>
        </p:nvSpPr>
        <p:spPr>
          <a:xfrm>
            <a:off x="306970" y="3005204"/>
            <a:ext cx="457200" cy="457200"/>
          </a:xfrm>
          <a:prstGeom prst="ellipse">
            <a:avLst/>
          </a:prstGeom>
          <a:ln w="28575">
            <a:solidFill>
              <a:schemeClr val="accent1"/>
            </a:solidFill>
          </a:ln>
        </p:spPr>
        <p:txBody>
          <a:bodyPr anchor="ctr"/>
          <a:lstStyle>
            <a:lvl1pPr algn="ctr">
              <a:defRPr b="1"/>
            </a:lvl1pPr>
          </a:lstStyle>
          <a:p>
            <a:pPr lvl="0"/>
            <a:r>
              <a:rPr lang="en-US"/>
              <a:t>3</a:t>
            </a:r>
          </a:p>
        </p:txBody>
      </p:sp>
      <p:sp>
        <p:nvSpPr>
          <p:cNvPr id="8" name="Text Placeholder 14">
            <a:extLst>
              <a:ext uri="{FF2B5EF4-FFF2-40B4-BE49-F238E27FC236}">
                <a16:creationId xmlns:a16="http://schemas.microsoft.com/office/drawing/2014/main" id="{7F3BA837-B8EB-E174-36E5-00824A5D56AE}"/>
              </a:ext>
            </a:extLst>
          </p:cNvPr>
          <p:cNvSpPr>
            <a:spLocks noGrp="1"/>
          </p:cNvSpPr>
          <p:nvPr>
            <p:ph type="body" sz="quarter" idx="28" hasCustomPrompt="1"/>
          </p:nvPr>
        </p:nvSpPr>
        <p:spPr>
          <a:xfrm>
            <a:off x="306970" y="3779521"/>
            <a:ext cx="457200" cy="457200"/>
          </a:xfrm>
          <a:prstGeom prst="ellipse">
            <a:avLst/>
          </a:prstGeom>
          <a:ln w="28575">
            <a:solidFill>
              <a:schemeClr val="accent1"/>
            </a:solidFill>
          </a:ln>
        </p:spPr>
        <p:txBody>
          <a:bodyPr anchor="ctr"/>
          <a:lstStyle>
            <a:lvl1pPr algn="ctr">
              <a:defRPr b="1"/>
            </a:lvl1pPr>
          </a:lstStyle>
          <a:p>
            <a:pPr lvl="0"/>
            <a:r>
              <a:rPr lang="en-US"/>
              <a:t>4</a:t>
            </a:r>
          </a:p>
        </p:txBody>
      </p:sp>
      <p:sp>
        <p:nvSpPr>
          <p:cNvPr id="9" name="Text Placeholder 14">
            <a:extLst>
              <a:ext uri="{FF2B5EF4-FFF2-40B4-BE49-F238E27FC236}">
                <a16:creationId xmlns:a16="http://schemas.microsoft.com/office/drawing/2014/main" id="{0DDFA5D6-8E29-6B28-EA73-2E000F44F5EC}"/>
              </a:ext>
            </a:extLst>
          </p:cNvPr>
          <p:cNvSpPr>
            <a:spLocks noGrp="1"/>
          </p:cNvSpPr>
          <p:nvPr>
            <p:ph type="body" sz="quarter" idx="29" hasCustomPrompt="1"/>
          </p:nvPr>
        </p:nvSpPr>
        <p:spPr>
          <a:xfrm>
            <a:off x="306970" y="4559729"/>
            <a:ext cx="457200" cy="457200"/>
          </a:xfrm>
          <a:prstGeom prst="ellipse">
            <a:avLst/>
          </a:prstGeom>
          <a:ln w="28575">
            <a:solidFill>
              <a:schemeClr val="accent1"/>
            </a:solidFill>
          </a:ln>
        </p:spPr>
        <p:txBody>
          <a:bodyPr anchor="ctr"/>
          <a:lstStyle>
            <a:lvl1pPr algn="ctr">
              <a:defRPr b="1"/>
            </a:lvl1pPr>
          </a:lstStyle>
          <a:p>
            <a:pPr lvl="0"/>
            <a:r>
              <a:rPr lang="en-US"/>
              <a:t>5</a:t>
            </a:r>
          </a:p>
        </p:txBody>
      </p:sp>
      <p:sp>
        <p:nvSpPr>
          <p:cNvPr id="10" name="Text Placeholder 14">
            <a:extLst>
              <a:ext uri="{FF2B5EF4-FFF2-40B4-BE49-F238E27FC236}">
                <a16:creationId xmlns:a16="http://schemas.microsoft.com/office/drawing/2014/main" id="{D0A4543F-AEA6-77D1-8C19-F4F4BA3BDB22}"/>
              </a:ext>
            </a:extLst>
          </p:cNvPr>
          <p:cNvSpPr>
            <a:spLocks noGrp="1"/>
          </p:cNvSpPr>
          <p:nvPr>
            <p:ph type="body" sz="quarter" idx="30" hasCustomPrompt="1"/>
          </p:nvPr>
        </p:nvSpPr>
        <p:spPr>
          <a:xfrm>
            <a:off x="306970" y="5334001"/>
            <a:ext cx="457200" cy="457200"/>
          </a:xfrm>
          <a:prstGeom prst="ellipse">
            <a:avLst/>
          </a:prstGeom>
          <a:ln w="28575">
            <a:solidFill>
              <a:schemeClr val="accent1"/>
            </a:solidFill>
          </a:ln>
        </p:spPr>
        <p:txBody>
          <a:bodyPr anchor="ctr"/>
          <a:lstStyle>
            <a:lvl1pPr algn="ctr">
              <a:defRPr b="1"/>
            </a:lvl1pPr>
          </a:lstStyle>
          <a:p>
            <a:pPr lvl="0"/>
            <a:r>
              <a:rPr lang="en-US"/>
              <a:t>6</a:t>
            </a:r>
          </a:p>
        </p:txBody>
      </p:sp>
    </p:spTree>
    <p:extLst>
      <p:ext uri="{BB962C8B-B14F-4D97-AF65-F5344CB8AC3E}">
        <p14:creationId xmlns:p14="http://schemas.microsoft.com/office/powerpoint/2010/main" val="42480411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9A310EF-C2FE-3C84-E984-024A7BB868C3}"/>
              </a:ext>
            </a:extLst>
          </p:cNvPr>
          <p:cNvGraphicFramePr>
            <a:graphicFrameLocks noChangeAspect="1"/>
          </p:cNvGraphicFramePr>
          <p:nvPr userDrawn="1">
            <p:custDataLst>
              <p:tags r:id="rId1"/>
            </p:custDataLst>
            <p:extLst>
              <p:ext uri="{D42A27DB-BD31-4B8C-83A1-F6EECF244321}">
                <p14:modId xmlns:p14="http://schemas.microsoft.com/office/powerpoint/2010/main" val="1864726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3" name="think-cell data - do not delete" hidden="1">
                        <a:extLst>
                          <a:ext uri="{FF2B5EF4-FFF2-40B4-BE49-F238E27FC236}">
                            <a16:creationId xmlns:a16="http://schemas.microsoft.com/office/drawing/2014/main" id="{59A310EF-C2FE-3C84-E984-024A7BB868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9C521711-3A75-3743-A297-695587AC5445}"/>
              </a:ext>
            </a:extLst>
          </p:cNvPr>
          <p:cNvSpPr>
            <a:spLocks noGrp="1"/>
          </p:cNvSpPr>
          <p:nvPr>
            <p:ph type="body" sz="quarter" idx="11" hasCustomPrompt="1"/>
          </p:nvPr>
        </p:nvSpPr>
        <p:spPr>
          <a:xfrm>
            <a:off x="946926" y="14478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1" name="Text Placeholder 4">
            <a:extLst>
              <a:ext uri="{FF2B5EF4-FFF2-40B4-BE49-F238E27FC236}">
                <a16:creationId xmlns:a16="http://schemas.microsoft.com/office/drawing/2014/main" id="{43471984-396C-4449-B263-A239F25446FF}"/>
              </a:ext>
            </a:extLst>
          </p:cNvPr>
          <p:cNvSpPr>
            <a:spLocks noGrp="1"/>
          </p:cNvSpPr>
          <p:nvPr>
            <p:ph type="body" sz="quarter" idx="12" hasCustomPrompt="1"/>
          </p:nvPr>
        </p:nvSpPr>
        <p:spPr>
          <a:xfrm>
            <a:off x="946926" y="222504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2" name="Text Placeholder 4">
            <a:extLst>
              <a:ext uri="{FF2B5EF4-FFF2-40B4-BE49-F238E27FC236}">
                <a16:creationId xmlns:a16="http://schemas.microsoft.com/office/drawing/2014/main" id="{29C136D0-E494-E24F-B90A-7042198101CB}"/>
              </a:ext>
            </a:extLst>
          </p:cNvPr>
          <p:cNvSpPr>
            <a:spLocks noGrp="1"/>
          </p:cNvSpPr>
          <p:nvPr>
            <p:ph type="body" sz="quarter" idx="13" hasCustomPrompt="1"/>
          </p:nvPr>
        </p:nvSpPr>
        <p:spPr>
          <a:xfrm>
            <a:off x="946926" y="300228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3" name="Text Placeholder 4">
            <a:extLst>
              <a:ext uri="{FF2B5EF4-FFF2-40B4-BE49-F238E27FC236}">
                <a16:creationId xmlns:a16="http://schemas.microsoft.com/office/drawing/2014/main" id="{DEDEC461-7391-6640-B021-6187D7670643}"/>
              </a:ext>
            </a:extLst>
          </p:cNvPr>
          <p:cNvSpPr>
            <a:spLocks noGrp="1"/>
          </p:cNvSpPr>
          <p:nvPr>
            <p:ph type="body" sz="quarter" idx="14" hasCustomPrompt="1"/>
          </p:nvPr>
        </p:nvSpPr>
        <p:spPr>
          <a:xfrm>
            <a:off x="946926" y="377952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4" name="Text Placeholder 4">
            <a:extLst>
              <a:ext uri="{FF2B5EF4-FFF2-40B4-BE49-F238E27FC236}">
                <a16:creationId xmlns:a16="http://schemas.microsoft.com/office/drawing/2014/main" id="{F8385385-0CF8-E547-BF23-9F5C3BBF97B5}"/>
              </a:ext>
            </a:extLst>
          </p:cNvPr>
          <p:cNvSpPr>
            <a:spLocks noGrp="1"/>
          </p:cNvSpPr>
          <p:nvPr>
            <p:ph type="body" sz="quarter" idx="15" hasCustomPrompt="1"/>
          </p:nvPr>
        </p:nvSpPr>
        <p:spPr>
          <a:xfrm>
            <a:off x="946926" y="455676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55" name="Text Placeholder 4">
            <a:extLst>
              <a:ext uri="{FF2B5EF4-FFF2-40B4-BE49-F238E27FC236}">
                <a16:creationId xmlns:a16="http://schemas.microsoft.com/office/drawing/2014/main" id="{BEDA5E1C-B35C-5A4A-8F36-A5FCCE899A45}"/>
              </a:ext>
            </a:extLst>
          </p:cNvPr>
          <p:cNvSpPr>
            <a:spLocks noGrp="1"/>
          </p:cNvSpPr>
          <p:nvPr>
            <p:ph type="body" sz="quarter" idx="16" hasCustomPrompt="1"/>
          </p:nvPr>
        </p:nvSpPr>
        <p:spPr>
          <a:xfrm>
            <a:off x="946926" y="5334001"/>
            <a:ext cx="10533870" cy="473149"/>
          </a:xfrm>
          <a:prstGeom prst="rect">
            <a:avLst/>
          </a:prstGeom>
        </p:spPr>
        <p:txBody>
          <a:bodyPr wrap="square" lIns="0" tIns="0" rIns="0" bIns="0" anchor="ctr" anchorCtr="0">
            <a:normAutofit/>
          </a:bodyPr>
          <a:lstStyle>
            <a:lvl1pPr marL="0" indent="0">
              <a:buNone/>
              <a:defRPr sz="2400" b="0" i="0">
                <a:latin typeface="+mn-lt"/>
                <a:cs typeface="Arial" panose="020B0604020202020204" pitchFamily="34" charset="0"/>
              </a:defRPr>
            </a:lvl1pPr>
            <a:lvl2pPr marL="457200" indent="0">
              <a:buFont typeface="Courier New" panose="02070309020205020404" pitchFamily="49" charset="0"/>
              <a:buNone/>
              <a:defRPr b="0" i="0">
                <a:latin typeface="Gill Sans Nova" panose="020B0502020204020203" pitchFamily="34" charset="0"/>
              </a:defRPr>
            </a:lvl2pPr>
            <a:lvl3pPr marL="914400" indent="0">
              <a:buFont typeface="Courier New" panose="02070309020205020404" pitchFamily="49" charset="0"/>
              <a:buNone/>
              <a:defRPr b="0" i="0">
                <a:latin typeface="Gill Sans Nova" panose="020B0502020204020203" pitchFamily="34" charset="0"/>
              </a:defRPr>
            </a:lvl3pPr>
          </a:lstStyle>
          <a:p>
            <a:pPr lvl="0"/>
            <a:r>
              <a:rPr lang="en-US"/>
              <a:t>Objective</a:t>
            </a:r>
          </a:p>
        </p:txBody>
      </p:sp>
      <p:sp>
        <p:nvSpPr>
          <p:cNvPr id="2" name="Title 1"/>
          <p:cNvSpPr>
            <a:spLocks noGrp="1"/>
          </p:cNvSpPr>
          <p:nvPr>
            <p:ph type="title" hasCustomPrompt="1"/>
          </p:nvPr>
        </p:nvSpPr>
        <p:spPr>
          <a:xfrm>
            <a:off x="355599" y="382589"/>
            <a:ext cx="11125197" cy="350837"/>
          </a:xfrm>
          <a:prstGeom prst="rect">
            <a:avLst/>
          </a:prstGeom>
        </p:spPr>
        <p:txBody>
          <a:bodyPr vert="horz" anchor="t"/>
          <a:lstStyle>
            <a:lvl1pPr>
              <a:defRPr>
                <a:latin typeface="+mn-lt"/>
                <a:cs typeface="Arial" panose="020B0604020202020204" pitchFamily="34" charset="0"/>
              </a:defRPr>
            </a:lvl1pPr>
          </a:lstStyle>
          <a:p>
            <a:r>
              <a:rPr lang="en-US" b="1"/>
              <a:t>Title (try to keep this to one line)</a:t>
            </a:r>
            <a:endParaRPr lang="en-US"/>
          </a:p>
        </p:txBody>
      </p:sp>
      <p:sp>
        <p:nvSpPr>
          <p:cNvPr id="27" name="Text Placeholder 3"/>
          <p:cNvSpPr>
            <a:spLocks noGrp="1"/>
          </p:cNvSpPr>
          <p:nvPr>
            <p:ph type="body" sz="quarter" idx="17" hasCustomPrompt="1"/>
          </p:nvPr>
        </p:nvSpPr>
        <p:spPr>
          <a:xfrm>
            <a:off x="355599" y="760265"/>
            <a:ext cx="11125197" cy="350837"/>
          </a:xfrm>
          <a:prstGeom prst="rect">
            <a:avLst/>
          </a:prstGeom>
        </p:spPr>
        <p:txBody>
          <a:bodyPr vert="horz" wrap="square" lIns="0" tIns="0" rIns="0" bIns="0" anchor="t" anchorCtr="0">
            <a:noAutofit/>
          </a:bodyPr>
          <a:lstStyle>
            <a:lvl1pPr marL="0" indent="0" algn="l">
              <a:lnSpc>
                <a:spcPct val="90000"/>
              </a:lnSpc>
              <a:spcBef>
                <a:spcPts val="1000"/>
              </a:spcBef>
              <a:spcAft>
                <a:spcPts val="0"/>
              </a:spcAft>
              <a:buNone/>
              <a:defRPr sz="1800" b="0" i="1" u="none" kern="1200" spc="0">
                <a:solidFill>
                  <a:schemeClr val="tx2">
                    <a:lumMod val="100000"/>
                  </a:schemeClr>
                </a:solidFill>
                <a:latin typeface="+mn-lt"/>
                <a:cs typeface="Arial" panose="020B0604020202020204" pitchFamily="34" charset="0"/>
              </a:defRPr>
            </a:lvl1pPr>
            <a:lvl2pPr marL="4572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2pPr>
            <a:lvl3pPr marL="9144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3pPr>
            <a:lvl4pPr marL="13716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4pPr>
            <a:lvl5pPr marL="1828800" indent="0" algn="l">
              <a:lnSpc>
                <a:spcPct val="90000"/>
              </a:lnSpc>
              <a:spcBef>
                <a:spcPts val="1000"/>
              </a:spcBef>
              <a:spcAft>
                <a:spcPts val="0"/>
              </a:spcAft>
              <a:buNone/>
              <a:defRPr sz="1800" b="0" i="1" u="none" kern="1200" spc="0">
                <a:solidFill>
                  <a:schemeClr val="tx2">
                    <a:lumMod val="100000"/>
                  </a:schemeClr>
                </a:solidFill>
                <a:latin typeface="Gill Sans Nova Medium" panose="020B0602020204020203" pitchFamily="34" charset="0"/>
              </a:defRPr>
            </a:lvl5pPr>
          </a:lstStyle>
          <a:p>
            <a:pPr lvl="0"/>
            <a:r>
              <a:rPr lang="en-US" i="1"/>
              <a:t>Subtitle (optional—use only if title is one line long)</a:t>
            </a:r>
            <a:endParaRPr lang="en-US"/>
          </a:p>
        </p:txBody>
      </p:sp>
    </p:spTree>
    <p:extLst>
      <p:ext uri="{BB962C8B-B14F-4D97-AF65-F5344CB8AC3E}">
        <p14:creationId xmlns:p14="http://schemas.microsoft.com/office/powerpoint/2010/main" val="10210476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png"/><Relationship Id="rId5" Type="http://schemas.openxmlformats.org/officeDocument/2006/relationships/slideLayout" Target="../slideLayouts/slideLayout10.xml"/><Relationship Id="rId10"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oleObject" Target="../embeddings/oleObject1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Layout" Target="../slideLayouts/slideLayout27.xml"/><Relationship Id="rId7" Type="http://schemas.openxmlformats.org/officeDocument/2006/relationships/tags" Target="../tags/tag2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4.xml"/><Relationship Id="rId5" Type="http://schemas.openxmlformats.org/officeDocument/2006/relationships/slideLayout" Target="../slideLayouts/slideLayout29.xml"/><Relationship Id="rId10" Type="http://schemas.openxmlformats.org/officeDocument/2006/relationships/image" Target="../media/image2.png"/><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slideLayout" Target="../slideLayouts/slideLayout32.xml"/><Relationship Id="rId7" Type="http://schemas.openxmlformats.org/officeDocument/2006/relationships/tags" Target="../tags/tag3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5.xml"/><Relationship Id="rId5" Type="http://schemas.openxmlformats.org/officeDocument/2006/relationships/slideLayout" Target="../slideLayouts/slideLayout34.xml"/><Relationship Id="rId10"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0228640-F0C7-2EB7-A149-6624589178C1}"/>
              </a:ext>
            </a:extLst>
          </p:cNvPr>
          <p:cNvGraphicFramePr>
            <a:graphicFrameLocks noChangeAspect="1"/>
          </p:cNvGraphicFramePr>
          <p:nvPr userDrawn="1">
            <p:custDataLst>
              <p:tags r:id="rId7"/>
            </p:custDataLst>
            <p:extLst>
              <p:ext uri="{D42A27DB-BD31-4B8C-83A1-F6EECF244321}">
                <p14:modId xmlns:p14="http://schemas.microsoft.com/office/powerpoint/2010/main" val="30722433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4" name="think-cell data - do not delete" hidden="1">
                        <a:extLst>
                          <a:ext uri="{FF2B5EF4-FFF2-40B4-BE49-F238E27FC236}">
                            <a16:creationId xmlns:a16="http://schemas.microsoft.com/office/drawing/2014/main" id="{10228640-F0C7-2EB7-A149-6624589178C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79" name="TextBox 178">
            <a:extLst>
              <a:ext uri="{FF2B5EF4-FFF2-40B4-BE49-F238E27FC236}">
                <a16:creationId xmlns:a16="http://schemas.microsoft.com/office/drawing/2014/main" id="{F4B5EE70-AB6A-6344-B2C9-5831AE2FF0F0}"/>
              </a:ext>
            </a:extLst>
          </p:cNvPr>
          <p:cNvSpPr txBox="1"/>
          <p:nvPr userDrawn="1"/>
        </p:nvSpPr>
        <p:spPr>
          <a:xfrm>
            <a:off x="10326246" y="6514569"/>
            <a:ext cx="1522854" cy="138499"/>
          </a:xfrm>
          <a:prstGeom prst="rect">
            <a:avLst/>
          </a:prstGeom>
          <a:noFill/>
        </p:spPr>
        <p:txBody>
          <a:bodyPr wrap="none" lIns="0" tIns="0" rIns="0" bIns="0" rtlCol="0">
            <a:spAutoFit/>
          </a:bodyPr>
          <a:lstStyle/>
          <a:p>
            <a:pPr algn="r"/>
            <a:r>
              <a:rPr lang="en-US" sz="9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rPr>
              <a:t>© The Holdsworth Center 2024</a:t>
            </a:r>
            <a:endParaRPr lang="ru-RU" sz="6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endParaRPr>
          </a:p>
        </p:txBody>
      </p:sp>
      <p:sp>
        <p:nvSpPr>
          <p:cNvPr id="3" name="Title Placeholder 2"/>
          <p:cNvSpPr>
            <a:spLocks noGrp="1"/>
          </p:cNvSpPr>
          <p:nvPr>
            <p:ph type="title"/>
          </p:nvPr>
        </p:nvSpPr>
        <p:spPr>
          <a:xfrm>
            <a:off x="342900" y="382589"/>
            <a:ext cx="11506200" cy="350837"/>
          </a:xfrm>
          <a:prstGeom prst="rect">
            <a:avLst/>
          </a:prstGeom>
        </p:spPr>
        <p:txBody>
          <a:bodyPr vert="horz" wrap="square" lIns="0" tIns="0" rIns="0" bIns="0" rtlCol="0" anchor="t" anchorCtr="0">
            <a:noAutofit/>
          </a:bodyPr>
          <a:lstStyle/>
          <a:p>
            <a:pPr lvl="0"/>
            <a:r>
              <a:rPr lang="en-US" b="1"/>
              <a:t>Title (try to keep this to one line)</a:t>
            </a:r>
            <a:endParaRPr lang="en-US"/>
          </a:p>
        </p:txBody>
      </p:sp>
      <p:pic>
        <p:nvPicPr>
          <p:cNvPr id="1026" name="Picture 2" descr="Holdsworth Educator Retreat">
            <a:extLst>
              <a:ext uri="{FF2B5EF4-FFF2-40B4-BE49-F238E27FC236}">
                <a16:creationId xmlns:a16="http://schemas.microsoft.com/office/drawing/2014/main" id="{4F6FB382-DB72-DA77-0D37-9751960D20C2}"/>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42900" y="6423575"/>
            <a:ext cx="205740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8852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4" r:id="rId3"/>
    <p:sldLayoutId id="2147483778" r:id="rId4"/>
    <p:sldLayoutId id="2147483674" r:id="rId5"/>
  </p:sldLayoutIdLst>
  <p:hf sldNum="0" hdr="0" ftr="0" dt="0"/>
  <p:txStyles>
    <p:title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A4A3A4"/>
          </p15:clr>
        </p15:guide>
        <p15:guide id="2" orient="horz" pos="3936" userDrawn="1">
          <p15:clr>
            <a:srgbClr val="A4A3A4"/>
          </p15:clr>
        </p15:guide>
        <p15:guide id="3" pos="448" userDrawn="1">
          <p15:clr>
            <a:srgbClr val="A4A3A4"/>
          </p15:clr>
        </p15:guide>
        <p15:guide id="4" pos="7232"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B72E8F4-6C69-EB06-8B38-2DE220DE3C25}"/>
              </a:ext>
            </a:extLst>
          </p:cNvPr>
          <p:cNvGraphicFramePr>
            <a:graphicFrameLocks noChangeAspect="1"/>
          </p:cNvGraphicFramePr>
          <p:nvPr userDrawn="1">
            <p:custDataLst>
              <p:tags r:id="rId8"/>
            </p:custDataLst>
            <p:extLst>
              <p:ext uri="{D42A27DB-BD31-4B8C-83A1-F6EECF244321}">
                <p14:modId xmlns:p14="http://schemas.microsoft.com/office/powerpoint/2010/main" val="185189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04" imgH="405" progId="TCLayout.ActiveDocument.1">
                  <p:embed/>
                </p:oleObj>
              </mc:Choice>
              <mc:Fallback>
                <p:oleObj name="think-cell Slide" r:id="rId9" imgW="404" imgH="405" progId="TCLayout.ActiveDocument.1">
                  <p:embed/>
                  <p:pic>
                    <p:nvPicPr>
                      <p:cNvPr id="5" name="think-cell data - do not delete" hidden="1">
                        <a:extLst>
                          <a:ext uri="{FF2B5EF4-FFF2-40B4-BE49-F238E27FC236}">
                            <a16:creationId xmlns:a16="http://schemas.microsoft.com/office/drawing/2014/main" id="{7B72E8F4-6C69-EB06-8B38-2DE220DE3C2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80" name="Прямоугольник 10">
            <a:extLst>
              <a:ext uri="{FF2B5EF4-FFF2-40B4-BE49-F238E27FC236}">
                <a16:creationId xmlns:a16="http://schemas.microsoft.com/office/drawing/2014/main" id="{A37E9C37-B0D7-ED42-AADB-E2A4C20B369D}"/>
              </a:ext>
            </a:extLst>
          </p:cNvPr>
          <p:cNvSpPr/>
          <p:nvPr userDrawn="1"/>
        </p:nvSpPr>
        <p:spPr>
          <a:xfrm>
            <a:off x="11480800" y="268160"/>
            <a:ext cx="711200" cy="276999"/>
          </a:xfrm>
          <a:prstGeom prst="rect">
            <a:avLst/>
          </a:prstGeom>
        </p:spPr>
        <p:txBody>
          <a:bodyPr wrap="square" anchor="ctr" anchorCtr="0">
            <a:spAutoFit/>
          </a:bodyPr>
          <a:lstStyle/>
          <a:p>
            <a:pPr algn="ctr"/>
            <a:fld id="{149B6D55-4680-4DC5-B665-330CCBA60EFE}" type="slidenum">
              <a:rPr lang="ru-RU" sz="1200" b="1" i="0" baseline="0" smtClean="0">
                <a:solidFill>
                  <a:schemeClr val="bg1">
                    <a:lumMod val="65000"/>
                  </a:schemeClr>
                </a:solidFill>
                <a:latin typeface="Arial" panose="020B0604020202020204" pitchFamily="34" charset="0"/>
                <a:ea typeface="Lato" panose="020F0502020204030203" pitchFamily="34" charset="0"/>
                <a:cs typeface="Arial" panose="020B0604020202020204" pitchFamily="34" charset="0"/>
              </a:rPr>
              <a:pPr algn="ctr"/>
              <a:t>‹#›</a:t>
            </a:fld>
            <a:endParaRPr lang="ru-RU" sz="1200" b="1" i="0">
              <a:solidFill>
                <a:schemeClr val="bg1">
                  <a:lumMod val="65000"/>
                </a:schemeClr>
              </a:solidFill>
              <a:latin typeface="Arial" panose="020B0604020202020204" pitchFamily="34" charset="0"/>
              <a:ea typeface="Lato" panose="020F0502020204030203" pitchFamily="34" charset="0"/>
              <a:cs typeface="Arial" panose="020B0604020202020204" pitchFamily="34" charset="0"/>
            </a:endParaRPr>
          </a:p>
        </p:txBody>
      </p:sp>
      <p:cxnSp>
        <p:nvCxnSpPr>
          <p:cNvPr id="181" name="Прямая соединительная линия 16">
            <a:extLst>
              <a:ext uri="{FF2B5EF4-FFF2-40B4-BE49-F238E27FC236}">
                <a16:creationId xmlns:a16="http://schemas.microsoft.com/office/drawing/2014/main" id="{C0D56E6E-DD3D-6E44-AE0F-903BA234927F}"/>
              </a:ext>
            </a:extLst>
          </p:cNvPr>
          <p:cNvCxnSpPr/>
          <p:nvPr userDrawn="1"/>
        </p:nvCxnSpPr>
        <p:spPr>
          <a:xfrm flipH="1">
            <a:off x="11834692" y="609601"/>
            <a:ext cx="3416" cy="47223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idx="1"/>
          </p:nvPr>
        </p:nvSpPr>
        <p:spPr>
          <a:xfrm>
            <a:off x="342900" y="1447800"/>
            <a:ext cx="11484960" cy="3886200"/>
          </a:xfrm>
          <a:prstGeom prst="rect">
            <a:avLst/>
          </a:prstGeom>
        </p:spPr>
        <p:txBody>
          <a:bodyPr vert="horz" lIns="0" tIns="0" rIns="0" bIns="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8" name="Title Placeholder 2">
            <a:extLst>
              <a:ext uri="{FF2B5EF4-FFF2-40B4-BE49-F238E27FC236}">
                <a16:creationId xmlns:a16="http://schemas.microsoft.com/office/drawing/2014/main" id="{8C7A4D6D-F881-031A-962E-DEFA475F7846}"/>
              </a:ext>
            </a:extLst>
          </p:cNvPr>
          <p:cNvSpPr>
            <a:spLocks noGrp="1"/>
          </p:cNvSpPr>
          <p:nvPr>
            <p:ph type="title"/>
          </p:nvPr>
        </p:nvSpPr>
        <p:spPr>
          <a:xfrm>
            <a:off x="342900" y="382589"/>
            <a:ext cx="11236084" cy="350837"/>
          </a:xfrm>
          <a:prstGeom prst="rect">
            <a:avLst/>
          </a:prstGeom>
        </p:spPr>
        <p:txBody>
          <a:bodyPr vert="horz" wrap="square" lIns="0" tIns="0" rIns="0" bIns="0" rtlCol="0" anchor="t" anchorCtr="0">
            <a:noAutofit/>
          </a:bodyPr>
          <a:lstStyle/>
          <a:p>
            <a:pPr lvl="0"/>
            <a:r>
              <a:rPr lang="en-US" b="1"/>
              <a:t>Title (try to keep this to one line)</a:t>
            </a:r>
            <a:endParaRPr lang="en-US"/>
          </a:p>
        </p:txBody>
      </p:sp>
      <p:pic>
        <p:nvPicPr>
          <p:cNvPr id="9" name="Picture 2" descr="Holdsworth Educator Retreat">
            <a:extLst>
              <a:ext uri="{FF2B5EF4-FFF2-40B4-BE49-F238E27FC236}">
                <a16:creationId xmlns:a16="http://schemas.microsoft.com/office/drawing/2014/main" id="{172743CA-6C00-AB88-C11B-8259EC1EF709}"/>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42900" y="6382972"/>
            <a:ext cx="2057400" cy="274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CE47F6-9B79-3ABA-F5F5-CAE02ABC5EE1}"/>
              </a:ext>
            </a:extLst>
          </p:cNvPr>
          <p:cNvSpPr txBox="1"/>
          <p:nvPr userDrawn="1"/>
        </p:nvSpPr>
        <p:spPr>
          <a:xfrm>
            <a:off x="10326246" y="6514569"/>
            <a:ext cx="1522854" cy="138499"/>
          </a:xfrm>
          <a:prstGeom prst="rect">
            <a:avLst/>
          </a:prstGeom>
          <a:noFill/>
        </p:spPr>
        <p:txBody>
          <a:bodyPr wrap="none" lIns="0" tIns="0" rIns="0" bIns="0" rtlCol="0">
            <a:spAutoFit/>
          </a:bodyPr>
          <a:lstStyle/>
          <a:p>
            <a:pPr algn="r"/>
            <a:r>
              <a:rPr lang="en-US" sz="9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rPr>
              <a:t>© The Holdsworth Center 2024</a:t>
            </a:r>
            <a:endParaRPr lang="ru-RU" sz="6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4260727193"/>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783" r:id="rId3"/>
    <p:sldLayoutId id="2147483784" r:id="rId4"/>
    <p:sldLayoutId id="2147483773" r:id="rId5"/>
    <p:sldLayoutId id="2147483779" r:id="rId6"/>
  </p:sldLayoutIdLst>
  <p:hf sldNum="0" hdr="0" ftr="0" dt="0"/>
  <p:txStyles>
    <p:title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pos="7232" userDrawn="1">
          <p15:clr>
            <a:srgbClr val="A4A3A4"/>
          </p15:clr>
        </p15:guide>
        <p15:guide id="51" orient="horz" pos="672" userDrawn="1">
          <p15:clr>
            <a:srgbClr val="A4A3A4"/>
          </p15:clr>
        </p15:guide>
        <p15:guide id="52" pos="448" userDrawn="1">
          <p15:clr>
            <a:srgbClr val="A4A3A4"/>
          </p15:clr>
        </p15:guide>
        <p15:guide id="53" orient="horz" pos="3936"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B674C6D-763D-798C-89D6-C8FF8DF2F06A}"/>
              </a:ext>
            </a:extLst>
          </p:cNvPr>
          <p:cNvGraphicFramePr>
            <a:graphicFrameLocks noChangeAspect="1"/>
          </p:cNvGraphicFramePr>
          <p:nvPr userDrawn="1">
            <p:custDataLst>
              <p:tags r:id="rId15"/>
            </p:custDataLst>
            <p:extLst>
              <p:ext uri="{D42A27DB-BD31-4B8C-83A1-F6EECF244321}">
                <p14:modId xmlns:p14="http://schemas.microsoft.com/office/powerpoint/2010/main" val="2796209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04" imgH="405" progId="TCLayout.ActiveDocument.1">
                  <p:embed/>
                </p:oleObj>
              </mc:Choice>
              <mc:Fallback>
                <p:oleObj name="think-cell Slide" r:id="rId16" imgW="404" imgH="405" progId="TCLayout.ActiveDocument.1">
                  <p:embed/>
                  <p:pic>
                    <p:nvPicPr>
                      <p:cNvPr id="5" name="think-cell data - do not delete" hidden="1">
                        <a:extLst>
                          <a:ext uri="{FF2B5EF4-FFF2-40B4-BE49-F238E27FC236}">
                            <a16:creationId xmlns:a16="http://schemas.microsoft.com/office/drawing/2014/main" id="{BB674C6D-763D-798C-89D6-C8FF8DF2F06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Прямоугольник 10">
            <a:extLst>
              <a:ext uri="{FF2B5EF4-FFF2-40B4-BE49-F238E27FC236}">
                <a16:creationId xmlns:a16="http://schemas.microsoft.com/office/drawing/2014/main" id="{55050500-FCA6-544B-8307-32FAC29569AA}"/>
              </a:ext>
            </a:extLst>
          </p:cNvPr>
          <p:cNvSpPr/>
          <p:nvPr userDrawn="1"/>
        </p:nvSpPr>
        <p:spPr>
          <a:xfrm>
            <a:off x="11480800" y="268160"/>
            <a:ext cx="711200" cy="276999"/>
          </a:xfrm>
          <a:prstGeom prst="rect">
            <a:avLst/>
          </a:prstGeom>
        </p:spPr>
        <p:txBody>
          <a:bodyPr wrap="square" anchor="ctr" anchorCtr="0">
            <a:spAutoFit/>
          </a:bodyPr>
          <a:lstStyle/>
          <a:p>
            <a:pPr algn="ctr"/>
            <a:fld id="{149B6D55-4680-4DC5-B665-330CCBA60EFE}" type="slidenum">
              <a:rPr lang="ru-RU" sz="1200" b="1" i="0" baseline="0" smtClean="0">
                <a:solidFill>
                  <a:schemeClr val="bg1">
                    <a:lumMod val="65000"/>
                  </a:schemeClr>
                </a:solidFill>
                <a:latin typeface="Arial" panose="020B0604020202020204" pitchFamily="34" charset="0"/>
                <a:ea typeface="Lato" panose="020F0502020204030203" pitchFamily="34" charset="0"/>
                <a:cs typeface="Arial" panose="020B0604020202020204" pitchFamily="34" charset="0"/>
              </a:rPr>
              <a:pPr algn="ctr"/>
              <a:t>‹#›</a:t>
            </a:fld>
            <a:endParaRPr lang="ru-RU" sz="1200" b="1" i="0">
              <a:solidFill>
                <a:schemeClr val="bg1">
                  <a:lumMod val="65000"/>
                </a:schemeClr>
              </a:solidFill>
              <a:latin typeface="Arial" panose="020B0604020202020204" pitchFamily="34" charset="0"/>
              <a:ea typeface="Lato" panose="020F0502020204030203" pitchFamily="34" charset="0"/>
              <a:cs typeface="Arial" panose="020B0604020202020204" pitchFamily="34" charset="0"/>
            </a:endParaRPr>
          </a:p>
        </p:txBody>
      </p:sp>
      <p:cxnSp>
        <p:nvCxnSpPr>
          <p:cNvPr id="10" name="Прямая соединительная линия 16">
            <a:extLst>
              <a:ext uri="{FF2B5EF4-FFF2-40B4-BE49-F238E27FC236}">
                <a16:creationId xmlns:a16="http://schemas.microsoft.com/office/drawing/2014/main" id="{5306F0EE-9A4E-0E41-A848-2F919C3A25E5}"/>
              </a:ext>
            </a:extLst>
          </p:cNvPr>
          <p:cNvCxnSpPr/>
          <p:nvPr userDrawn="1"/>
        </p:nvCxnSpPr>
        <p:spPr>
          <a:xfrm flipH="1">
            <a:off x="11834692" y="609601"/>
            <a:ext cx="3416" cy="47223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42900" y="1447801"/>
            <a:ext cx="11137900" cy="4790661"/>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8" name="Title Placeholder 2">
            <a:extLst>
              <a:ext uri="{FF2B5EF4-FFF2-40B4-BE49-F238E27FC236}">
                <a16:creationId xmlns:a16="http://schemas.microsoft.com/office/drawing/2014/main" id="{3273DF4D-9214-81CB-D807-106880E47E95}"/>
              </a:ext>
            </a:extLst>
          </p:cNvPr>
          <p:cNvSpPr>
            <a:spLocks noGrp="1"/>
          </p:cNvSpPr>
          <p:nvPr>
            <p:ph type="title"/>
          </p:nvPr>
        </p:nvSpPr>
        <p:spPr>
          <a:xfrm>
            <a:off x="342900" y="382589"/>
            <a:ext cx="11506200" cy="350837"/>
          </a:xfrm>
          <a:prstGeom prst="rect">
            <a:avLst/>
          </a:prstGeom>
        </p:spPr>
        <p:txBody>
          <a:bodyPr vert="horz" wrap="square" lIns="0" tIns="0" rIns="0" bIns="0" rtlCol="0" anchor="t" anchorCtr="0">
            <a:noAutofit/>
          </a:bodyPr>
          <a:lstStyle/>
          <a:p>
            <a:pPr lvl="0"/>
            <a:r>
              <a:rPr lang="en-US" b="1"/>
              <a:t>Title (try to keep this to one line)</a:t>
            </a:r>
            <a:endParaRPr lang="en-US"/>
          </a:p>
        </p:txBody>
      </p:sp>
      <p:pic>
        <p:nvPicPr>
          <p:cNvPr id="11" name="Picture 2" descr="Holdsworth Educator Retreat">
            <a:extLst>
              <a:ext uri="{FF2B5EF4-FFF2-40B4-BE49-F238E27FC236}">
                <a16:creationId xmlns:a16="http://schemas.microsoft.com/office/drawing/2014/main" id="{1FDBDC57-612A-92FB-ED62-F451D7DA082E}"/>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42900" y="6382972"/>
            <a:ext cx="2057400" cy="274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D58ADB-8FF2-2E6F-0793-E654DE3DE0DB}"/>
              </a:ext>
            </a:extLst>
          </p:cNvPr>
          <p:cNvSpPr txBox="1"/>
          <p:nvPr userDrawn="1"/>
        </p:nvSpPr>
        <p:spPr>
          <a:xfrm>
            <a:off x="10326246" y="6514569"/>
            <a:ext cx="1522854" cy="138499"/>
          </a:xfrm>
          <a:prstGeom prst="rect">
            <a:avLst/>
          </a:prstGeom>
          <a:noFill/>
        </p:spPr>
        <p:txBody>
          <a:bodyPr wrap="none" lIns="0" tIns="0" rIns="0" bIns="0" rtlCol="0">
            <a:spAutoFit/>
          </a:bodyPr>
          <a:lstStyle/>
          <a:p>
            <a:pPr algn="r"/>
            <a:r>
              <a:rPr lang="en-US" sz="9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rPr>
              <a:t>© The Holdsworth Center 2024</a:t>
            </a:r>
            <a:endParaRPr lang="ru-RU" sz="6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2658293628"/>
      </p:ext>
    </p:extLst>
  </p:cSld>
  <p:clrMap bg1="lt1" tx1="dk1" bg2="lt2" tx2="dk2" accent1="accent1" accent2="accent2" accent3="accent3" accent4="accent4" accent5="accent5" accent6="accent6" hlink="hlink" folHlink="folHlink"/>
  <p:sldLayoutIdLst>
    <p:sldLayoutId id="2147483765" r:id="rId1"/>
    <p:sldLayoutId id="2147483752" r:id="rId2"/>
    <p:sldLayoutId id="2147483760" r:id="rId3"/>
    <p:sldLayoutId id="2147483753" r:id="rId4"/>
    <p:sldLayoutId id="2147483785" r:id="rId5"/>
    <p:sldLayoutId id="2147483781" r:id="rId6"/>
    <p:sldLayoutId id="2147483757" r:id="rId7"/>
    <p:sldLayoutId id="2147483754" r:id="rId8"/>
    <p:sldLayoutId id="2147483780" r:id="rId9"/>
    <p:sldLayoutId id="2147483786" r:id="rId10"/>
    <p:sldLayoutId id="2147483787" r:id="rId11"/>
    <p:sldLayoutId id="2147483788" r:id="rId12"/>
    <p:sldLayoutId id="2147483789" r:id="rId13"/>
  </p:sldLayoutIdLst>
  <p:hf sldNum="0" hdr="0" ftr="0" dt="0"/>
  <p:txStyles>
    <p:title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p:titleStyle>
    <p:bodyStyle>
      <a:lvl1pPr marL="0" indent="-457200" algn="l" defTabSz="914400" rtl="0" eaLnBrk="1" latinLnBrk="0" hangingPunct="1">
        <a:lnSpc>
          <a:spcPct val="100000"/>
        </a:lnSpc>
        <a:spcBef>
          <a:spcPts val="0"/>
        </a:spcBef>
        <a:spcAft>
          <a:spcPts val="600"/>
        </a:spcAft>
        <a:buFont typeface="Arial" panose="020B0604020202020204" pitchFamily="34" charset="0"/>
        <a:buNone/>
        <a:defRPr sz="2400" b="0" i="0" u="none" kern="1200" spc="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lumMod val="100000"/>
          </a:schemeClr>
        </a:buClr>
        <a:buSzPct val="100000"/>
        <a:buFont typeface="Arial" panose="020B0604020202020204" pitchFamily="34" charset="0"/>
        <a:buChar char="●"/>
        <a:defRPr sz="2400" b="0" i="0" u="none" kern="1200" spc="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lumMod val="100000"/>
          </a:schemeClr>
        </a:buClr>
        <a:buSzPct val="100000"/>
        <a:buFont typeface="Courier New" panose="02070309020205020404" pitchFamily="49" charset="0"/>
        <a:buChar char="o"/>
        <a:defRPr sz="2400" b="0" i="0" u="none" kern="1200" spc="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lumMod val="100000"/>
          </a:schemeClr>
        </a:buClr>
        <a:buSzPct val="100000"/>
        <a:buFont typeface="Wingdings" panose="05000000000000000000" pitchFamily="2" charset="2"/>
        <a:buChar char="§"/>
        <a:defRPr sz="2400" b="0" i="0" u="none" kern="1200" spc="0" baseline="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lumMod val="100000"/>
          </a:schemeClr>
        </a:buClr>
        <a:buSzPct val="100000"/>
        <a:buFont typeface="Arial" panose="020B0604020202020204" pitchFamily="34" charset="0"/>
        <a:buChar char="•"/>
        <a:defRPr sz="2400" b="0" i="0" u="none" kern="1200" spc="0" baseline="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2" pos="448" userDrawn="1">
          <p15:clr>
            <a:srgbClr val="A4A3A4"/>
          </p15:clr>
        </p15:guide>
        <p15:guide id="33" pos="7232" userDrawn="1">
          <p15:clr>
            <a:srgbClr val="A4A3A4"/>
          </p15:clr>
        </p15:guide>
        <p15:guide id="34" orient="horz" pos="672" userDrawn="1">
          <p15:clr>
            <a:srgbClr val="A4A3A4"/>
          </p15:clr>
        </p15:guide>
        <p15:guide id="35" orient="horz" pos="3936"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6A858ED-67A7-25A7-442B-08308AC197F9}"/>
              </a:ext>
            </a:extLst>
          </p:cNvPr>
          <p:cNvGraphicFramePr>
            <a:graphicFrameLocks noChangeAspect="1"/>
          </p:cNvGraphicFramePr>
          <p:nvPr userDrawn="1">
            <p:custDataLst>
              <p:tags r:id="rId7"/>
            </p:custDataLst>
            <p:extLst>
              <p:ext uri="{D42A27DB-BD31-4B8C-83A1-F6EECF244321}">
                <p14:modId xmlns:p14="http://schemas.microsoft.com/office/powerpoint/2010/main" val="1159723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7" name="think-cell data - do not delete" hidden="1">
                        <a:extLst>
                          <a:ext uri="{FF2B5EF4-FFF2-40B4-BE49-F238E27FC236}">
                            <a16:creationId xmlns:a16="http://schemas.microsoft.com/office/drawing/2014/main" id="{86A858ED-67A7-25A7-442B-08308AC197F9}"/>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C7AB9B5B-8C9E-A04C-8242-CCDDF380559B}"/>
              </a:ext>
            </a:extLst>
          </p:cNvPr>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n-lt"/>
            </a:endParaRPr>
          </a:p>
        </p:txBody>
      </p:sp>
      <p:sp>
        <p:nvSpPr>
          <p:cNvPr id="4" name="Title Placeholder 3"/>
          <p:cNvSpPr>
            <a:spLocks noGrp="1"/>
          </p:cNvSpPr>
          <p:nvPr>
            <p:ph type="title"/>
          </p:nvPr>
        </p:nvSpPr>
        <p:spPr>
          <a:xfrm>
            <a:off x="342900" y="382589"/>
            <a:ext cx="11137900" cy="350837"/>
          </a:xfrm>
          <a:prstGeom prst="rect">
            <a:avLst/>
          </a:prstGeom>
        </p:spPr>
        <p:txBody>
          <a:bodyPr vert="horz" wrap="square" lIns="0" tIns="0" rIns="0" bIns="0" rtlCol="0" anchor="t" anchorCtr="0">
            <a:noAutofit/>
          </a:bodyPr>
          <a:lstStyle/>
          <a:p>
            <a:pPr lvl="0"/>
            <a:r>
              <a:rPr lang="en-US" b="1"/>
              <a:t>Title (try to keep this to one line)</a:t>
            </a:r>
            <a:endParaRPr lang="en-US"/>
          </a:p>
        </p:txBody>
      </p:sp>
      <p:sp>
        <p:nvSpPr>
          <p:cNvPr id="8" name="Text Placeholder 2"/>
          <p:cNvSpPr>
            <a:spLocks noGrp="1"/>
          </p:cNvSpPr>
          <p:nvPr>
            <p:ph type="body" idx="1"/>
          </p:nvPr>
        </p:nvSpPr>
        <p:spPr>
          <a:xfrm>
            <a:off x="342900" y="1447801"/>
            <a:ext cx="11137900" cy="4790661"/>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pic>
        <p:nvPicPr>
          <p:cNvPr id="11" name="Picture 2" descr="Holdsworth Educator Retreat">
            <a:extLst>
              <a:ext uri="{FF2B5EF4-FFF2-40B4-BE49-F238E27FC236}">
                <a16:creationId xmlns:a16="http://schemas.microsoft.com/office/drawing/2014/main" id="{AB95F8B4-2F00-1DBD-AE83-78920C0E718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42900" y="6423575"/>
            <a:ext cx="2057400" cy="274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C5F3AC-A0D0-A2CD-7D8E-660A0846EC19}"/>
              </a:ext>
            </a:extLst>
          </p:cNvPr>
          <p:cNvSpPr txBox="1"/>
          <p:nvPr userDrawn="1"/>
        </p:nvSpPr>
        <p:spPr>
          <a:xfrm>
            <a:off x="10326246" y="6514569"/>
            <a:ext cx="1522854" cy="138499"/>
          </a:xfrm>
          <a:prstGeom prst="rect">
            <a:avLst/>
          </a:prstGeom>
          <a:noFill/>
        </p:spPr>
        <p:txBody>
          <a:bodyPr wrap="none" lIns="0" tIns="0" rIns="0" bIns="0" rtlCol="0">
            <a:spAutoFit/>
          </a:bodyPr>
          <a:lstStyle/>
          <a:p>
            <a:pPr algn="r"/>
            <a:r>
              <a:rPr lang="en-US" sz="9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rPr>
              <a:t>© The Holdsworth Center 2024</a:t>
            </a:r>
            <a:endParaRPr lang="ru-RU" sz="6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3205334182"/>
      </p:ext>
    </p:extLst>
  </p:cSld>
  <p:clrMap bg1="lt1" tx1="dk1" bg2="lt2" tx2="dk2" accent1="accent1" accent2="accent2" accent3="accent3" accent4="accent4" accent5="accent5" accent6="accent6" hlink="hlink" folHlink="folHlink"/>
  <p:sldLayoutIdLst>
    <p:sldLayoutId id="2147483742" r:id="rId1"/>
    <p:sldLayoutId id="2147483745" r:id="rId2"/>
    <p:sldLayoutId id="2147483744" r:id="rId3"/>
    <p:sldLayoutId id="2147483758" r:id="rId4"/>
    <p:sldLayoutId id="2147483743" r:id="rId5"/>
  </p:sldLayoutIdLst>
  <p:hf sldNum="0" hdr="0" ftr="0" dt="0"/>
  <p:txStyles>
    <p:title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mn-cs"/>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mn-cs"/>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5pPr>
      <a:lvl6pPr marL="90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mn-cs"/>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2" pos="448" userDrawn="1">
          <p15:clr>
            <a:srgbClr val="A4A3A4"/>
          </p15:clr>
        </p15:guide>
        <p15:guide id="33" pos="7232" userDrawn="1">
          <p15:clr>
            <a:srgbClr val="A4A3A4"/>
          </p15:clr>
        </p15:guide>
        <p15:guide id="34" orient="horz" pos="3936" userDrawn="1">
          <p15:clr>
            <a:srgbClr val="A4A3A4"/>
          </p15:clr>
        </p15:guide>
        <p15:guide id="35" orient="horz" pos="672"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C7E0304-580A-4342-1AB9-A096325A6018}"/>
              </a:ext>
            </a:extLst>
          </p:cNvPr>
          <p:cNvGraphicFramePr>
            <a:graphicFrameLocks noChangeAspect="1"/>
          </p:cNvGraphicFramePr>
          <p:nvPr userDrawn="1">
            <p:custDataLst>
              <p:tags r:id="rId7"/>
            </p:custDataLst>
            <p:extLst>
              <p:ext uri="{D42A27DB-BD31-4B8C-83A1-F6EECF244321}">
                <p14:modId xmlns:p14="http://schemas.microsoft.com/office/powerpoint/2010/main" val="1236463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9" name="think-cell data - do not delete" hidden="1">
                        <a:extLst>
                          <a:ext uri="{FF2B5EF4-FFF2-40B4-BE49-F238E27FC236}">
                            <a16:creationId xmlns:a16="http://schemas.microsoft.com/office/drawing/2014/main" id="{7C7E0304-580A-4342-1AB9-A096325A601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Прямоугольник 10">
            <a:extLst>
              <a:ext uri="{FF2B5EF4-FFF2-40B4-BE49-F238E27FC236}">
                <a16:creationId xmlns:a16="http://schemas.microsoft.com/office/drawing/2014/main" id="{DFEE998C-652A-FB4A-B8C6-FB974D2D2C91}"/>
              </a:ext>
            </a:extLst>
          </p:cNvPr>
          <p:cNvSpPr/>
          <p:nvPr userDrawn="1"/>
        </p:nvSpPr>
        <p:spPr>
          <a:xfrm>
            <a:off x="11480800" y="268160"/>
            <a:ext cx="711200" cy="276999"/>
          </a:xfrm>
          <a:prstGeom prst="rect">
            <a:avLst/>
          </a:prstGeom>
        </p:spPr>
        <p:txBody>
          <a:bodyPr wrap="square" anchor="ctr" anchorCtr="0">
            <a:spAutoFit/>
          </a:bodyPr>
          <a:lstStyle/>
          <a:p>
            <a:pPr algn="ctr"/>
            <a:fld id="{149B6D55-4680-4DC5-B665-330CCBA60EFE}" type="slidenum">
              <a:rPr lang="ru-RU" sz="1200" b="1" i="0" baseline="0" smtClean="0">
                <a:solidFill>
                  <a:schemeClr val="bg1">
                    <a:lumMod val="65000"/>
                  </a:schemeClr>
                </a:solidFill>
                <a:latin typeface="Arial" panose="020B0604020202020204" pitchFamily="34" charset="0"/>
                <a:ea typeface="Lato" panose="020F0502020204030203" pitchFamily="34" charset="0"/>
                <a:cs typeface="Arial" panose="020B0604020202020204" pitchFamily="34" charset="0"/>
              </a:rPr>
              <a:pPr algn="ctr"/>
              <a:t>‹#›</a:t>
            </a:fld>
            <a:endParaRPr lang="ru-RU" sz="1200" b="1" i="0">
              <a:solidFill>
                <a:schemeClr val="bg1">
                  <a:lumMod val="65000"/>
                </a:schemeClr>
              </a:solidFill>
              <a:latin typeface="Arial" panose="020B0604020202020204" pitchFamily="34" charset="0"/>
              <a:ea typeface="Lato" panose="020F0502020204030203" pitchFamily="34" charset="0"/>
              <a:cs typeface="Arial" panose="020B0604020202020204" pitchFamily="34" charset="0"/>
            </a:endParaRPr>
          </a:p>
        </p:txBody>
      </p:sp>
      <p:cxnSp>
        <p:nvCxnSpPr>
          <p:cNvPr id="11" name="Прямая соединительная линия 16">
            <a:extLst>
              <a:ext uri="{FF2B5EF4-FFF2-40B4-BE49-F238E27FC236}">
                <a16:creationId xmlns:a16="http://schemas.microsoft.com/office/drawing/2014/main" id="{5273441F-C595-8741-BC75-08C6BF8FAD8A}"/>
              </a:ext>
            </a:extLst>
          </p:cNvPr>
          <p:cNvCxnSpPr/>
          <p:nvPr userDrawn="1"/>
        </p:nvCxnSpPr>
        <p:spPr>
          <a:xfrm flipH="1">
            <a:off x="11834692" y="609601"/>
            <a:ext cx="3416" cy="47223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E5E36D1-483E-894F-A4C4-4A9A81664319}"/>
              </a:ext>
            </a:extLst>
          </p:cNvPr>
          <p:cNvSpPr/>
          <p:nvPr userDrawn="1"/>
        </p:nvSpPr>
        <p:spPr>
          <a:xfrm>
            <a:off x="0" y="6248400"/>
            <a:ext cx="12192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3" name="Title Placeholder 2"/>
          <p:cNvSpPr>
            <a:spLocks noGrp="1"/>
          </p:cNvSpPr>
          <p:nvPr>
            <p:ph type="title"/>
          </p:nvPr>
        </p:nvSpPr>
        <p:spPr>
          <a:xfrm>
            <a:off x="353892" y="382589"/>
            <a:ext cx="11126908" cy="350837"/>
          </a:xfrm>
          <a:prstGeom prst="rect">
            <a:avLst/>
          </a:prstGeom>
        </p:spPr>
        <p:txBody>
          <a:bodyPr vert="horz" wrap="square" lIns="0" tIns="0" rIns="0" bIns="0" rtlCol="0" anchor="t" anchorCtr="0">
            <a:noAutofit/>
          </a:bodyPr>
          <a:lstStyle/>
          <a:p>
            <a:pPr lvl="0"/>
            <a:r>
              <a:rPr lang="en-US" b="1"/>
              <a:t>Title (try to keep this to one line)</a:t>
            </a:r>
            <a:endParaRPr lang="en-US"/>
          </a:p>
        </p:txBody>
      </p:sp>
      <p:sp>
        <p:nvSpPr>
          <p:cNvPr id="4" name="Text Placeholder 3"/>
          <p:cNvSpPr>
            <a:spLocks noGrp="1"/>
          </p:cNvSpPr>
          <p:nvPr>
            <p:ph type="body" idx="1"/>
          </p:nvPr>
        </p:nvSpPr>
        <p:spPr>
          <a:xfrm>
            <a:off x="353892" y="1447801"/>
            <a:ext cx="11126908" cy="479066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pic>
        <p:nvPicPr>
          <p:cNvPr id="10" name="Picture 2" descr="Holdsworth Educator Retreat">
            <a:extLst>
              <a:ext uri="{FF2B5EF4-FFF2-40B4-BE49-F238E27FC236}">
                <a16:creationId xmlns:a16="http://schemas.microsoft.com/office/drawing/2014/main" id="{48D45F79-5CA2-5444-38ED-79913FC19C2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55600" y="6370320"/>
            <a:ext cx="2057400" cy="2743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04064D-A786-3F91-7505-25A5D4607AF7}"/>
              </a:ext>
            </a:extLst>
          </p:cNvPr>
          <p:cNvSpPr txBox="1"/>
          <p:nvPr userDrawn="1"/>
        </p:nvSpPr>
        <p:spPr>
          <a:xfrm>
            <a:off x="10326246" y="6514569"/>
            <a:ext cx="1522854" cy="138499"/>
          </a:xfrm>
          <a:prstGeom prst="rect">
            <a:avLst/>
          </a:prstGeom>
          <a:noFill/>
        </p:spPr>
        <p:txBody>
          <a:bodyPr wrap="none" lIns="0" tIns="0" rIns="0" bIns="0" rtlCol="0">
            <a:spAutoFit/>
          </a:bodyPr>
          <a:lstStyle/>
          <a:p>
            <a:pPr algn="r"/>
            <a:r>
              <a:rPr lang="en-US" sz="9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rPr>
              <a:t>© The Holdsworth Center 2024</a:t>
            </a:r>
            <a:endParaRPr lang="ru-RU" sz="600" b="0" i="0" dirty="0">
              <a:solidFill>
                <a:schemeClr val="tx1"/>
              </a:solidFill>
              <a:latin typeface="Gill Sans Nova SemiBold" panose="020B050202020402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1176593510"/>
      </p:ext>
    </p:extLst>
  </p:cSld>
  <p:clrMap bg1="lt1" tx1="dk1" bg2="lt2" tx2="dk2" accent1="accent1" accent2="accent2" accent3="accent3" accent4="accent4" accent5="accent5" accent6="accent6" hlink="hlink" folHlink="folHlink"/>
  <p:sldLayoutIdLst>
    <p:sldLayoutId id="2147483704" r:id="rId1"/>
    <p:sldLayoutId id="2147483761" r:id="rId2"/>
    <p:sldLayoutId id="2147483762" r:id="rId3"/>
    <p:sldLayoutId id="2147483706" r:id="rId4"/>
    <p:sldLayoutId id="2147483763" r:id="rId5"/>
  </p:sldLayoutIdLst>
  <p:hf sldNum="0" hdr="0" ftr="0" dt="0"/>
  <p:txStyles>
    <p:title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p:titleStyle>
    <p:bodyStyle>
      <a:lvl1pPr marL="0" indent="0" algn="l" defTabSz="914400" rtl="0" eaLnBrk="1" latinLnBrk="0" hangingPunct="1">
        <a:lnSpc>
          <a:spcPct val="100000"/>
        </a:lnSpc>
        <a:spcBef>
          <a:spcPts val="100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2" pos="448" userDrawn="1">
          <p15:clr>
            <a:srgbClr val="A4A3A4"/>
          </p15:clr>
        </p15:guide>
        <p15:guide id="33" pos="7232" userDrawn="1">
          <p15:clr>
            <a:srgbClr val="A4A3A4"/>
          </p15:clr>
        </p15:guide>
        <p15:guide id="48" orient="horz" pos="3936" userDrawn="1">
          <p15:clr>
            <a:srgbClr val="A4A3A4"/>
          </p15:clr>
        </p15:guide>
        <p15:guide id="51" orient="horz" pos="672"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tags" Target="../tags/tag111.xml"/><Relationship Id="rId5" Type="http://schemas.openxmlformats.org/officeDocument/2006/relationships/image" Target="../media/image21.jp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117.xml"/><Relationship Id="rId7" Type="http://schemas.openxmlformats.org/officeDocument/2006/relationships/slideLayout" Target="../slideLayouts/slideLayout1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3.svg"/><Relationship Id="rId5" Type="http://schemas.openxmlformats.org/officeDocument/2006/relationships/tags" Target="../tags/tag119.xml"/><Relationship Id="rId10" Type="http://schemas.openxmlformats.org/officeDocument/2006/relationships/image" Target="../media/image22.png"/><Relationship Id="rId4" Type="http://schemas.openxmlformats.org/officeDocument/2006/relationships/tags" Target="../tags/tag118.xml"/><Relationship Id="rId9"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0.xml"/><Relationship Id="rId1" Type="http://schemas.openxmlformats.org/officeDocument/2006/relationships/tags" Target="../tags/tag121.xml"/><Relationship Id="rId5" Type="http://schemas.openxmlformats.org/officeDocument/2006/relationships/image" Target="../media/image24.tmp"/><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5.bin"/><Relationship Id="rId7" Type="http://schemas.openxmlformats.org/officeDocument/2006/relationships/image" Target="../media/image27.tmp"/><Relationship Id="rId2" Type="http://schemas.openxmlformats.org/officeDocument/2006/relationships/slideLayout" Target="../slideLayouts/slideLayout10.xml"/><Relationship Id="rId1" Type="http://schemas.openxmlformats.org/officeDocument/2006/relationships/tags" Target="../tags/tag122.xml"/><Relationship Id="rId6" Type="http://schemas.openxmlformats.org/officeDocument/2006/relationships/image" Target="../media/image26.tmp"/><Relationship Id="rId5" Type="http://schemas.openxmlformats.org/officeDocument/2006/relationships/image" Target="../media/image25.tmp"/><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tags" Target="../tags/tag123.xml"/><Relationship Id="rId5" Type="http://schemas.openxmlformats.org/officeDocument/2006/relationships/image" Target="../media/image28.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tags" Target="../tags/tag124.xml"/><Relationship Id="rId5" Type="http://schemas.openxmlformats.org/officeDocument/2006/relationships/image" Target="../media/image29.pn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tags" Target="../tags/tag125.xml"/><Relationship Id="rId5" Type="http://schemas.openxmlformats.org/officeDocument/2006/relationships/image" Target="../media/image30.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tags" Target="../tags/tag126.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tags" Target="../tags/tag127.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133.xml"/><Relationship Id="rId7" Type="http://schemas.openxmlformats.org/officeDocument/2006/relationships/slideLayout" Target="../slideLayouts/slideLayout1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media/image23.svg"/><Relationship Id="rId5" Type="http://schemas.openxmlformats.org/officeDocument/2006/relationships/tags" Target="../tags/tag135.xml"/><Relationship Id="rId10" Type="http://schemas.openxmlformats.org/officeDocument/2006/relationships/image" Target="../media/image22.png"/><Relationship Id="rId4" Type="http://schemas.openxmlformats.org/officeDocument/2006/relationships/tags" Target="../tags/tag134.xml"/><Relationship Id="rId9"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3.xml"/><Relationship Id="rId1" Type="http://schemas.openxmlformats.org/officeDocument/2006/relationships/tags" Target="../tags/tag137.xml"/><Relationship Id="rId5" Type="http://schemas.openxmlformats.org/officeDocument/2006/relationships/image" Target="../media/image24.tmp"/><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tags" Target="../tags/tag138.xml"/><Relationship Id="rId5" Type="http://schemas.openxmlformats.org/officeDocument/2006/relationships/image" Target="../media/image31.tmp"/><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tags" Target="../tags/tag139.xml"/><Relationship Id="rId5" Type="http://schemas.openxmlformats.org/officeDocument/2006/relationships/image" Target="../media/image31.tmp"/><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4.jpg"/><Relationship Id="rId2" Type="http://schemas.openxmlformats.org/officeDocument/2006/relationships/slideLayout" Target="../slideLayouts/slideLayout13.xml"/><Relationship Id="rId1" Type="http://schemas.openxmlformats.org/officeDocument/2006/relationships/tags" Target="../tags/tag140.xml"/><Relationship Id="rId6" Type="http://schemas.openxmlformats.org/officeDocument/2006/relationships/image" Target="../media/image33.jpg"/><Relationship Id="rId5" Type="http://schemas.openxmlformats.org/officeDocument/2006/relationships/image" Target="../media/image1.emf"/><Relationship Id="rId4"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tags" Target="../tags/tag141.xml"/><Relationship Id="rId5" Type="http://schemas.openxmlformats.org/officeDocument/2006/relationships/image" Target="../media/image35.tmp"/><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tags" Target="../tags/tag142.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Layout" Target="../slideLayouts/slideLayout12.xml"/><Relationship Id="rId3" Type="http://schemas.openxmlformats.org/officeDocument/2006/relationships/tags" Target="../tags/tag41.xml"/><Relationship Id="rId21" Type="http://schemas.openxmlformats.org/officeDocument/2006/relationships/image" Target="../media/image3.emf"/><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slide" Target="slide5.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oleObject" Target="../embeddings/oleObject36.bin"/><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slide" Target="slide15.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slide" Target="slide18.xml"/><Relationship Id="rId10" Type="http://schemas.openxmlformats.org/officeDocument/2006/relationships/tags" Target="../tags/tag48.xml"/><Relationship Id="rId19" Type="http://schemas.openxmlformats.org/officeDocument/2006/relationships/notesSlide" Target="../notesSlides/notesSlide1.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slide" Target="slide19.xml"/></Relationships>
</file>

<file path=ppt/slides/_rels/slide30.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tags" Target="../tags/tag148.xml"/><Relationship Id="rId7" Type="http://schemas.openxmlformats.org/officeDocument/2006/relationships/slideLayout" Target="../slideLayouts/slideLayout1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image" Target="../media/image23.svg"/><Relationship Id="rId5" Type="http://schemas.openxmlformats.org/officeDocument/2006/relationships/tags" Target="../tags/tag150.xml"/><Relationship Id="rId10" Type="http://schemas.openxmlformats.org/officeDocument/2006/relationships/image" Target="../media/image22.png"/><Relationship Id="rId4" Type="http://schemas.openxmlformats.org/officeDocument/2006/relationships/tags" Target="../tags/tag149.xml"/><Relationship Id="rId9"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tags" Target="../tags/tag152.xml"/><Relationship Id="rId5" Type="http://schemas.openxmlformats.org/officeDocument/2006/relationships/image" Target="../media/image36.png"/><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tags" Target="../tags/tag153.xml"/><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tags" Target="../tags/tag154.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0.xml"/><Relationship Id="rId1" Type="http://schemas.openxmlformats.org/officeDocument/2006/relationships/tags" Target="../tags/tag155.xml"/><Relationship Id="rId5" Type="http://schemas.openxmlformats.org/officeDocument/2006/relationships/image" Target="../media/image37.png"/><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0.xml"/><Relationship Id="rId1" Type="http://schemas.openxmlformats.org/officeDocument/2006/relationships/tags" Target="../tags/tag156.xml"/><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4.bin"/><Relationship Id="rId7" Type="http://schemas.openxmlformats.org/officeDocument/2006/relationships/hyperlink" Target="https://holdsworthcenter.org/" TargetMode="External"/><Relationship Id="rId2" Type="http://schemas.openxmlformats.org/officeDocument/2006/relationships/slideLayout" Target="../slideLayouts/slideLayout10.xml"/><Relationship Id="rId1" Type="http://schemas.openxmlformats.org/officeDocument/2006/relationships/tags" Target="../tags/tag15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oleObject" Target="../embeddings/oleObject37.bin"/><Relationship Id="rId5" Type="http://schemas.openxmlformats.org/officeDocument/2006/relationships/slideLayout" Target="../slideLayouts/slideLayout10.xml"/><Relationship Id="rId4" Type="http://schemas.openxmlformats.org/officeDocument/2006/relationships/tags" Target="../tags/tag59.xml"/></Relationships>
</file>

<file path=ppt/slides/_rels/slide6.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9" Type="http://schemas.openxmlformats.org/officeDocument/2006/relationships/tags" Target="../tags/tag98.xml"/><Relationship Id="rId21" Type="http://schemas.openxmlformats.org/officeDocument/2006/relationships/tags" Target="../tags/tag80.xml"/><Relationship Id="rId34" Type="http://schemas.openxmlformats.org/officeDocument/2006/relationships/tags" Target="../tags/tag93.xml"/><Relationship Id="rId42" Type="http://schemas.openxmlformats.org/officeDocument/2006/relationships/tags" Target="../tags/tag101.xml"/><Relationship Id="rId47" Type="http://schemas.openxmlformats.org/officeDocument/2006/relationships/oleObject" Target="../embeddings/oleObject38.bin"/><Relationship Id="rId7" Type="http://schemas.openxmlformats.org/officeDocument/2006/relationships/tags" Target="../tags/tag66.xml"/><Relationship Id="rId2" Type="http://schemas.openxmlformats.org/officeDocument/2006/relationships/tags" Target="../tags/tag61.xml"/><Relationship Id="rId16" Type="http://schemas.openxmlformats.org/officeDocument/2006/relationships/tags" Target="../tags/tag75.xml"/><Relationship Id="rId29" Type="http://schemas.openxmlformats.org/officeDocument/2006/relationships/tags" Target="../tags/tag88.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40" Type="http://schemas.openxmlformats.org/officeDocument/2006/relationships/tags" Target="../tags/tag99.xml"/><Relationship Id="rId45" Type="http://schemas.openxmlformats.org/officeDocument/2006/relationships/tags" Target="../tags/tag104.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4" Type="http://schemas.openxmlformats.org/officeDocument/2006/relationships/tags" Target="../tags/tag103.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43" Type="http://schemas.openxmlformats.org/officeDocument/2006/relationships/tags" Target="../tags/tag102.xml"/><Relationship Id="rId48" Type="http://schemas.openxmlformats.org/officeDocument/2006/relationships/image" Target="../media/image1.emf"/><Relationship Id="rId8" Type="http://schemas.openxmlformats.org/officeDocument/2006/relationships/tags" Target="../tags/tag67.xml"/><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slideLayout" Target="../slideLayouts/slideLayout12.xml"/><Relationship Id="rId20" Type="http://schemas.openxmlformats.org/officeDocument/2006/relationships/tags" Target="../tags/tag79.xml"/><Relationship Id="rId41" Type="http://schemas.openxmlformats.org/officeDocument/2006/relationships/tags" Target="../tags/tag100.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tags" Target="../tags/tag105.xml"/><Relationship Id="rId6" Type="http://schemas.openxmlformats.org/officeDocument/2006/relationships/image" Target="../media/image4.pn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39.bin"/><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oleObject" Target="../embeddings/oleObject40.bin"/><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slideLayout" Target="../slideLayouts/slideLayout10.xml"/><Relationship Id="rId16" Type="http://schemas.openxmlformats.org/officeDocument/2006/relationships/image" Target="../media/image20.svg"/><Relationship Id="rId1" Type="http://schemas.openxmlformats.org/officeDocument/2006/relationships/tags" Target="../tags/tag10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1.emf"/><Relationship Id="rId9" Type="http://schemas.openxmlformats.org/officeDocument/2006/relationships/image" Target="../media/image13.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1.emf"/><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oleObject" Target="../embeddings/oleObject41.bin"/><Relationship Id="rId5" Type="http://schemas.openxmlformats.org/officeDocument/2006/relationships/slideLayout" Target="../slideLayouts/slideLayout10.xml"/><Relationship Id="rId4"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126B3F7-3674-F1AC-7BDD-FF42B80B2210}"/>
              </a:ext>
            </a:extLst>
          </p:cNvPr>
          <p:cNvGraphicFramePr>
            <a:graphicFrameLocks noChangeAspect="1"/>
          </p:cNvGraphicFramePr>
          <p:nvPr>
            <p:custDataLst>
              <p:tags r:id="rId1"/>
            </p:custDataLst>
            <p:extLst>
              <p:ext uri="{D42A27DB-BD31-4B8C-83A1-F6EECF244321}">
                <p14:modId xmlns:p14="http://schemas.microsoft.com/office/powerpoint/2010/main" val="413595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4126B3F7-3674-F1AC-7BDD-FF42B80B22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F9E795A-D5CA-ADC2-1963-736ADA7DF9B2}"/>
              </a:ext>
            </a:extLst>
          </p:cNvPr>
          <p:cNvSpPr>
            <a:spLocks noGrp="1"/>
          </p:cNvSpPr>
          <p:nvPr>
            <p:ph type="title"/>
          </p:nvPr>
        </p:nvSpPr>
        <p:spPr>
          <a:xfrm>
            <a:off x="355600" y="457200"/>
            <a:ext cx="10312400" cy="631263"/>
          </a:xfrm>
        </p:spPr>
        <p:txBody>
          <a:bodyPr vert="horz"/>
          <a:lstStyle/>
          <a:p>
            <a:r>
              <a:rPr lang="en-US" dirty="0"/>
              <a:t>The Leadership Portal</a:t>
            </a:r>
          </a:p>
        </p:txBody>
      </p:sp>
      <p:sp>
        <p:nvSpPr>
          <p:cNvPr id="4" name="Text Placeholder 3">
            <a:extLst>
              <a:ext uri="{FF2B5EF4-FFF2-40B4-BE49-F238E27FC236}">
                <a16:creationId xmlns:a16="http://schemas.microsoft.com/office/drawing/2014/main" id="{C2D82213-09C2-736E-DADA-CBE79BD4103A}"/>
              </a:ext>
            </a:extLst>
          </p:cNvPr>
          <p:cNvSpPr>
            <a:spLocks noGrp="1"/>
          </p:cNvSpPr>
          <p:nvPr>
            <p:ph type="body" sz="quarter" idx="13"/>
          </p:nvPr>
        </p:nvSpPr>
        <p:spPr>
          <a:xfrm>
            <a:off x="355600" y="1086117"/>
            <a:ext cx="10312400" cy="560538"/>
          </a:xfrm>
        </p:spPr>
        <p:txBody>
          <a:bodyPr/>
          <a:lstStyle/>
          <a:p>
            <a:r>
              <a:rPr lang="en-US" dirty="0"/>
              <a:t>Toolkit for Vacancy Planning</a:t>
            </a:r>
          </a:p>
        </p:txBody>
      </p:sp>
      <p:sp>
        <p:nvSpPr>
          <p:cNvPr id="7" name="Text Placeholder 6">
            <a:extLst>
              <a:ext uri="{FF2B5EF4-FFF2-40B4-BE49-F238E27FC236}">
                <a16:creationId xmlns:a16="http://schemas.microsoft.com/office/drawing/2014/main" id="{B3789F19-2884-F814-A03C-83E6A9E7030C}"/>
              </a:ext>
            </a:extLst>
          </p:cNvPr>
          <p:cNvSpPr>
            <a:spLocks noGrp="1"/>
          </p:cNvSpPr>
          <p:nvPr>
            <p:ph type="body" sz="quarter" idx="12"/>
          </p:nvPr>
        </p:nvSpPr>
        <p:spPr/>
        <p:txBody>
          <a:bodyPr/>
          <a:lstStyle/>
          <a:p>
            <a:r>
              <a:rPr lang="en-US" dirty="0">
                <a:solidFill>
                  <a:schemeClr val="accent1"/>
                </a:solidFill>
              </a:rPr>
              <a:t>Produced in partnership with the Michael and Susan Dell Foundation</a:t>
            </a:r>
          </a:p>
        </p:txBody>
      </p:sp>
    </p:spTree>
    <p:extLst>
      <p:ext uri="{BB962C8B-B14F-4D97-AF65-F5344CB8AC3E}">
        <p14:creationId xmlns:p14="http://schemas.microsoft.com/office/powerpoint/2010/main" val="268316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3BBFE4A-22C3-EF12-6416-F7DFEDBD498B}"/>
              </a:ext>
            </a:extLst>
          </p:cNvPr>
          <p:cNvGraphicFramePr>
            <a:graphicFrameLocks noChangeAspect="1"/>
          </p:cNvGraphicFramePr>
          <p:nvPr>
            <p:custDataLst>
              <p:tags r:id="rId1"/>
            </p:custDataLst>
            <p:extLst>
              <p:ext uri="{D42A27DB-BD31-4B8C-83A1-F6EECF244321}">
                <p14:modId xmlns:p14="http://schemas.microsoft.com/office/powerpoint/2010/main" val="3055909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03BBFE4A-22C3-EF12-6416-F7DFEDBD498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5" name="Picture Placeholder 34" descr="A person holding a stick in front of a chart&#10;&#10;Description automatically generated">
            <a:extLst>
              <a:ext uri="{FF2B5EF4-FFF2-40B4-BE49-F238E27FC236}">
                <a16:creationId xmlns:a16="http://schemas.microsoft.com/office/drawing/2014/main" id="{72B110C3-0740-2394-6A0A-3964AF10AB1F}"/>
              </a:ext>
            </a:extLst>
          </p:cNvPr>
          <p:cNvPicPr>
            <a:picLocks noGrp="1" noChangeAspect="1"/>
          </p:cNvPicPr>
          <p:nvPr>
            <p:ph type="pic" sz="quarter" idx="10"/>
          </p:nvPr>
        </p:nvPicPr>
        <p:blipFill rotWithShape="1">
          <a:blip r:embed="rId5"/>
          <a:srcRect l="26389" r="8055"/>
          <a:stretch/>
        </p:blipFill>
        <p:spPr>
          <a:xfrm>
            <a:off x="6197601" y="0"/>
            <a:ext cx="5994399" cy="6248400"/>
          </a:xfrm>
        </p:spPr>
      </p:pic>
      <p:sp>
        <p:nvSpPr>
          <p:cNvPr id="3" name="Title 2">
            <a:extLst>
              <a:ext uri="{FF2B5EF4-FFF2-40B4-BE49-F238E27FC236}">
                <a16:creationId xmlns:a16="http://schemas.microsoft.com/office/drawing/2014/main" id="{11B4997E-420E-2EE6-0FF5-3CE8AF6BED21}"/>
              </a:ext>
            </a:extLst>
          </p:cNvPr>
          <p:cNvSpPr>
            <a:spLocks noGrp="1"/>
          </p:cNvSpPr>
          <p:nvPr>
            <p:ph type="title"/>
          </p:nvPr>
        </p:nvSpPr>
        <p:spPr>
          <a:xfrm>
            <a:off x="401782" y="1654475"/>
            <a:ext cx="5283200" cy="1774525"/>
          </a:xfrm>
        </p:spPr>
        <p:txBody>
          <a:bodyPr vert="horz"/>
          <a:lstStyle/>
          <a:p>
            <a:r>
              <a:rPr lang="en-US" sz="3200" i="1" dirty="0">
                <a:solidFill>
                  <a:schemeClr val="accent1"/>
                </a:solidFill>
              </a:rPr>
              <a:t>Let’s take a look at what this process could look like for your district</a:t>
            </a:r>
          </a:p>
        </p:txBody>
      </p:sp>
      <p:sp>
        <p:nvSpPr>
          <p:cNvPr id="6" name="TextBox 5">
            <a:extLst>
              <a:ext uri="{FF2B5EF4-FFF2-40B4-BE49-F238E27FC236}">
                <a16:creationId xmlns:a16="http://schemas.microsoft.com/office/drawing/2014/main" id="{8019752F-BD09-215A-7493-3E60A639B516}"/>
              </a:ext>
            </a:extLst>
          </p:cNvPr>
          <p:cNvSpPr txBox="1"/>
          <p:nvPr/>
        </p:nvSpPr>
        <p:spPr>
          <a:xfrm>
            <a:off x="1066800" y="4669181"/>
            <a:ext cx="5029200" cy="1200329"/>
          </a:xfrm>
          <a:prstGeom prst="rect">
            <a:avLst/>
          </a:prstGeom>
          <a:noFill/>
        </p:spPr>
        <p:txBody>
          <a:bodyPr wrap="square">
            <a:spAutoFit/>
          </a:bodyPr>
          <a:lstStyle/>
          <a:p>
            <a:r>
              <a:rPr lang="en-US" i="1" dirty="0">
                <a:solidFill>
                  <a:schemeClr val="bg1"/>
                </a:solidFill>
              </a:rPr>
              <a:t>Note: The slides that follow outline the process one might take to plan for principal vacancies. A similar process could be followed when planning for assistant principal vacancies or teacher leader positions</a:t>
            </a:r>
          </a:p>
        </p:txBody>
      </p:sp>
    </p:spTree>
    <p:extLst>
      <p:ext uri="{BB962C8B-B14F-4D97-AF65-F5344CB8AC3E}">
        <p14:creationId xmlns:p14="http://schemas.microsoft.com/office/powerpoint/2010/main" val="397851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EB5E-C9F5-7518-F5E8-7BF13D3D533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16AC69A-6F53-7AD7-0B93-F85479E3EB2D}"/>
              </a:ext>
            </a:extLst>
          </p:cNvPr>
          <p:cNvSpPr>
            <a:spLocks noGrp="1"/>
          </p:cNvSpPr>
          <p:nvPr>
            <p:ph type="body" sz="quarter" idx="11"/>
          </p:nvPr>
        </p:nvSpPr>
        <p:spPr>
          <a:xfrm>
            <a:off x="711200" y="1447801"/>
            <a:ext cx="6197600" cy="1425327"/>
          </a:xfrm>
        </p:spPr>
        <p:txBody>
          <a:bodyPr/>
          <a:lstStyle/>
          <a:p>
            <a:r>
              <a:rPr lang="en-US" dirty="0"/>
              <a:t>Forecasting Campus Leadership Vacancies</a:t>
            </a:r>
          </a:p>
        </p:txBody>
      </p:sp>
      <p:sp>
        <p:nvSpPr>
          <p:cNvPr id="4" name="Content Placeholder 3">
            <a:extLst>
              <a:ext uri="{FF2B5EF4-FFF2-40B4-BE49-F238E27FC236}">
                <a16:creationId xmlns:a16="http://schemas.microsoft.com/office/drawing/2014/main" id="{1649EA9E-16F8-6168-11BC-99C84F29DCC3}"/>
              </a:ext>
            </a:extLst>
          </p:cNvPr>
          <p:cNvSpPr>
            <a:spLocks noGrp="1"/>
          </p:cNvSpPr>
          <p:nvPr>
            <p:ph sz="quarter" idx="13"/>
          </p:nvPr>
        </p:nvSpPr>
        <p:spPr/>
        <p:txBody>
          <a:bodyPr/>
          <a:lstStyle/>
          <a:p>
            <a:r>
              <a:rPr lang="en-US" dirty="0"/>
              <a:t>2</a:t>
            </a:r>
          </a:p>
        </p:txBody>
      </p:sp>
      <p:grpSp>
        <p:nvGrpSpPr>
          <p:cNvPr id="7" name="Group 6">
            <a:extLst>
              <a:ext uri="{FF2B5EF4-FFF2-40B4-BE49-F238E27FC236}">
                <a16:creationId xmlns:a16="http://schemas.microsoft.com/office/drawing/2014/main" id="{D89A2D2B-F19B-8E53-84DD-B8131BC6E196}"/>
              </a:ext>
            </a:extLst>
          </p:cNvPr>
          <p:cNvGrpSpPr/>
          <p:nvPr/>
        </p:nvGrpSpPr>
        <p:grpSpPr>
          <a:xfrm>
            <a:off x="2185062" y="2861857"/>
            <a:ext cx="2971289" cy="2912922"/>
            <a:chOff x="541641" y="571912"/>
            <a:chExt cx="5698201" cy="5586266"/>
          </a:xfrm>
        </p:grpSpPr>
        <p:sp>
          <p:nvSpPr>
            <p:cNvPr id="8" name="Freeform 3">
              <a:extLst>
                <a:ext uri="{FF2B5EF4-FFF2-40B4-BE49-F238E27FC236}">
                  <a16:creationId xmlns:a16="http://schemas.microsoft.com/office/drawing/2014/main" id="{52F7F2A7-1CFE-31DE-50BE-DB571E9E8ECB}"/>
                </a:ext>
              </a:extLst>
            </p:cNvPr>
            <p:cNvSpPr>
              <a:spLocks/>
            </p:cNvSpPr>
            <p:nvPr>
              <p:custDataLst>
                <p:tags r:id="rId1"/>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bg1">
                <a:lumMod val="85000"/>
              </a:schemeClr>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9" name="Freeform 5">
              <a:extLst>
                <a:ext uri="{FF2B5EF4-FFF2-40B4-BE49-F238E27FC236}">
                  <a16:creationId xmlns:a16="http://schemas.microsoft.com/office/drawing/2014/main" id="{F1EF15D1-359B-B928-4671-3BD1CB437DAD}"/>
                </a:ext>
              </a:extLst>
            </p:cNvPr>
            <p:cNvSpPr>
              <a:spLocks/>
            </p:cNvSpPr>
            <p:nvPr>
              <p:custDataLst>
                <p:tags r:id="rId2"/>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bg1">
                <a:lumMod val="85000"/>
              </a:schemeClr>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0" name="Freeform 4">
              <a:extLst>
                <a:ext uri="{FF2B5EF4-FFF2-40B4-BE49-F238E27FC236}">
                  <a16:creationId xmlns:a16="http://schemas.microsoft.com/office/drawing/2014/main" id="{6661F2D9-1248-D6F4-238B-1A87DEDDA569}"/>
                </a:ext>
              </a:extLst>
            </p:cNvPr>
            <p:cNvSpPr>
              <a:spLocks/>
            </p:cNvSpPr>
            <p:nvPr>
              <p:custDataLst>
                <p:tags r:id="rId3"/>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9AA4C3"/>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1" name="TextBox 10">
              <a:extLst>
                <a:ext uri="{FF2B5EF4-FFF2-40B4-BE49-F238E27FC236}">
                  <a16:creationId xmlns:a16="http://schemas.microsoft.com/office/drawing/2014/main" id="{1BBD0DDA-3DCC-096E-FB42-ECCB0E75DBFA}"/>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Tree>
    <p:extLst>
      <p:ext uri="{BB962C8B-B14F-4D97-AF65-F5344CB8AC3E}">
        <p14:creationId xmlns:p14="http://schemas.microsoft.com/office/powerpoint/2010/main" val="91903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220E93C-4A3D-4B9E-17E6-577EE2AC05AD}"/>
              </a:ext>
            </a:extLst>
          </p:cNvPr>
          <p:cNvGraphicFramePr>
            <a:graphicFrameLocks noChangeAspect="1"/>
          </p:cNvGraphicFramePr>
          <p:nvPr>
            <p:custDataLst>
              <p:tags r:id="rId1"/>
            </p:custDataLst>
            <p:extLst>
              <p:ext uri="{D42A27DB-BD31-4B8C-83A1-F6EECF244321}">
                <p14:modId xmlns:p14="http://schemas.microsoft.com/office/powerpoint/2010/main" val="235878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6" name="think-cell data - do not delete" hidden="1">
                        <a:extLst>
                          <a:ext uri="{FF2B5EF4-FFF2-40B4-BE49-F238E27FC236}">
                            <a16:creationId xmlns:a16="http://schemas.microsoft.com/office/drawing/2014/main" id="{1220E93C-4A3D-4B9E-17E6-577EE2AC05A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BD55B924-6DF2-5BFA-E803-A3F2CA1DC12B}"/>
              </a:ext>
            </a:extLst>
          </p:cNvPr>
          <p:cNvSpPr>
            <a:spLocks noGrp="1"/>
          </p:cNvSpPr>
          <p:nvPr>
            <p:ph type="title"/>
          </p:nvPr>
        </p:nvSpPr>
        <p:spPr/>
        <p:txBody>
          <a:bodyPr vert="horz"/>
          <a:lstStyle/>
          <a:p>
            <a:r>
              <a:rPr lang="en-US" dirty="0"/>
              <a:t>The first step in the Vacancy Planning Cycle is getting as clear a picture of your potential vacancies as you are able</a:t>
            </a:r>
            <a:endParaRPr lang="en-US" dirty="0">
              <a:solidFill>
                <a:schemeClr val="accent1"/>
              </a:solidFill>
            </a:endParaRPr>
          </a:p>
        </p:txBody>
      </p:sp>
      <p:grpSp>
        <p:nvGrpSpPr>
          <p:cNvPr id="21" name="Group 20">
            <a:extLst>
              <a:ext uri="{FF2B5EF4-FFF2-40B4-BE49-F238E27FC236}">
                <a16:creationId xmlns:a16="http://schemas.microsoft.com/office/drawing/2014/main" id="{4632B88A-0050-B9D1-03EF-AB03E2E3A28A}"/>
              </a:ext>
            </a:extLst>
          </p:cNvPr>
          <p:cNvGrpSpPr/>
          <p:nvPr/>
        </p:nvGrpSpPr>
        <p:grpSpPr>
          <a:xfrm>
            <a:off x="5274416" y="1392522"/>
            <a:ext cx="299226" cy="4689987"/>
            <a:chOff x="6869472" y="1715088"/>
            <a:chExt cx="299226" cy="4689987"/>
          </a:xfrm>
        </p:grpSpPr>
        <p:cxnSp>
          <p:nvCxnSpPr>
            <p:cNvPr id="22" name="LineContentSeparatorDefaultVertical 231">
              <a:extLst>
                <a:ext uri="{FF2B5EF4-FFF2-40B4-BE49-F238E27FC236}">
                  <a16:creationId xmlns:a16="http://schemas.microsoft.com/office/drawing/2014/main" id="{ADCCF644-8471-2598-3DB5-4BF549868DE8}"/>
                </a:ext>
              </a:extLst>
            </p:cNvPr>
            <p:cNvCxnSpPr>
              <a:cxnSpLocks/>
            </p:cNvCxnSpPr>
            <p:nvPr>
              <p:custDataLst>
                <p:tags r:id="rId5"/>
              </p:custDataLst>
            </p:nvPr>
          </p:nvCxnSpPr>
          <p:spPr>
            <a:xfrm>
              <a:off x="7019086" y="2182797"/>
              <a:ext cx="0" cy="4222278"/>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3" name="ChevronBlue 39">
              <a:extLst>
                <a:ext uri="{FF2B5EF4-FFF2-40B4-BE49-F238E27FC236}">
                  <a16:creationId xmlns:a16="http://schemas.microsoft.com/office/drawing/2014/main" id="{D0CD1A2E-EA58-F7DE-1384-61B83A0CC5CF}"/>
                </a:ext>
              </a:extLst>
            </p:cNvPr>
            <p:cNvGrpSpPr>
              <a:grpSpLocks noChangeAspect="1"/>
            </p:cNvGrpSpPr>
            <p:nvPr>
              <p:custDataLst>
                <p:tags r:id="rId6"/>
              </p:custDataLst>
            </p:nvPr>
          </p:nvGrpSpPr>
          <p:grpSpPr>
            <a:xfrm>
              <a:off x="6869472" y="1715088"/>
              <a:ext cx="299226" cy="299226"/>
              <a:chOff x="1016000" y="1016000"/>
              <a:chExt cx="396228" cy="396228"/>
            </a:xfrm>
            <a:solidFill>
              <a:srgbClr val="002E6D"/>
            </a:solidFill>
          </p:grpSpPr>
          <p:sp>
            <p:nvSpPr>
              <p:cNvPr id="24" name="Oval 23">
                <a:extLst>
                  <a:ext uri="{FF2B5EF4-FFF2-40B4-BE49-F238E27FC236}">
                    <a16:creationId xmlns:a16="http://schemas.microsoft.com/office/drawing/2014/main" id="{8204C566-88FC-0010-54CA-D6918E2FB18A}"/>
                  </a:ext>
                </a:extLst>
              </p:cNvPr>
              <p:cNvSpPr/>
              <p:nvPr/>
            </p:nvSpPr>
            <p:spPr>
              <a:xfrm>
                <a:off x="1016000" y="1016000"/>
                <a:ext cx="396228" cy="396228"/>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tx1"/>
                  </a:solidFill>
                </a:endParaRPr>
              </a:p>
            </p:txBody>
          </p:sp>
          <p:pic>
            <p:nvPicPr>
              <p:cNvPr id="25" name="Graphic 24">
                <a:extLst>
                  <a:ext uri="{FF2B5EF4-FFF2-40B4-BE49-F238E27FC236}">
                    <a16:creationId xmlns:a16="http://schemas.microsoft.com/office/drawing/2014/main" id="{076E65F8-2CE3-D19B-90D5-3167EA5890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614" y="1023614"/>
                <a:ext cx="381000" cy="381000"/>
              </a:xfrm>
              <a:prstGeom prst="rect">
                <a:avLst/>
              </a:prstGeom>
            </p:spPr>
          </p:pic>
        </p:grpSp>
      </p:grpSp>
      <p:sp>
        <p:nvSpPr>
          <p:cNvPr id="27" name="TextBox 26">
            <a:extLst>
              <a:ext uri="{FF2B5EF4-FFF2-40B4-BE49-F238E27FC236}">
                <a16:creationId xmlns:a16="http://schemas.microsoft.com/office/drawing/2014/main" id="{73B0A776-B232-2CFE-E55D-D204E13E1509}"/>
              </a:ext>
            </a:extLst>
          </p:cNvPr>
          <p:cNvSpPr txBox="1">
            <a:spLocks/>
          </p:cNvSpPr>
          <p:nvPr/>
        </p:nvSpPr>
        <p:spPr>
          <a:xfrm>
            <a:off x="5918200" y="1947943"/>
            <a:ext cx="5647021" cy="339323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i="1" dirty="0"/>
              <a:t>When forecasting your vacancies you should seek to answer these three questions:</a:t>
            </a:r>
          </a:p>
          <a:p>
            <a:pPr>
              <a:buNone/>
            </a:pPr>
            <a:endParaRPr lang="en-US" sz="1800" dirty="0"/>
          </a:p>
          <a:p>
            <a:pPr lvl="1" indent="-228600">
              <a:buClr>
                <a:schemeClr val="accent1"/>
              </a:buClr>
              <a:buSzPct val="100000"/>
              <a:buFont typeface="Segoe UI" panose="020B0502040204020203" pitchFamily="34" charset="0"/>
              <a:buAutoNum type="arabicPeriod"/>
            </a:pPr>
            <a:r>
              <a:rPr lang="en-US" sz="1800" b="1" dirty="0"/>
              <a:t>How many principal vacancies can we expect to have in the coming year?</a:t>
            </a:r>
          </a:p>
          <a:p>
            <a:pPr lvl="1" indent="-228600">
              <a:buClr>
                <a:schemeClr val="accent1"/>
              </a:buClr>
              <a:buSzPct val="100000"/>
              <a:buFont typeface="Segoe UI" panose="020B0502040204020203" pitchFamily="34" charset="0"/>
              <a:buAutoNum type="arabicPeriod"/>
            </a:pPr>
            <a:endParaRPr lang="en-US" sz="1800" b="1" dirty="0"/>
          </a:p>
          <a:p>
            <a:pPr lvl="1" indent="-228600">
              <a:buClr>
                <a:schemeClr val="accent1"/>
              </a:buClr>
              <a:buSzPct val="100000"/>
              <a:buFont typeface="Segoe UI" panose="020B0502040204020203" pitchFamily="34" charset="0"/>
              <a:buAutoNum type="arabicPeriod"/>
            </a:pPr>
            <a:r>
              <a:rPr lang="en-US" sz="1800" b="1" dirty="0"/>
              <a:t>What are the major drivers of principal vacancies in our district?</a:t>
            </a:r>
          </a:p>
          <a:p>
            <a:pPr lvl="1" indent="-228600">
              <a:buClr>
                <a:schemeClr val="accent1"/>
              </a:buClr>
              <a:buSzPct val="100000"/>
              <a:buFont typeface="Segoe UI" panose="020B0502040204020203" pitchFamily="34" charset="0"/>
              <a:buAutoNum type="arabicPeriod"/>
            </a:pPr>
            <a:endParaRPr lang="en-US" sz="1800" b="1" dirty="0"/>
          </a:p>
          <a:p>
            <a:pPr lvl="1" indent="-228600">
              <a:buClr>
                <a:schemeClr val="accent1"/>
              </a:buClr>
              <a:buSzPct val="100000"/>
              <a:buFont typeface="Segoe UI" panose="020B0502040204020203" pitchFamily="34" charset="0"/>
              <a:buAutoNum type="arabicPeriod"/>
            </a:pPr>
            <a:r>
              <a:rPr lang="en-US" sz="1800" b="1" dirty="0"/>
              <a:t>Where are these vacancies most likely to occur?</a:t>
            </a:r>
          </a:p>
          <a:p>
            <a:pPr>
              <a:buNone/>
            </a:pPr>
            <a:endParaRPr lang="en-US" sz="1800" b="1" dirty="0"/>
          </a:p>
        </p:txBody>
      </p:sp>
      <p:grpSp>
        <p:nvGrpSpPr>
          <p:cNvPr id="32" name="Group 31">
            <a:extLst>
              <a:ext uri="{FF2B5EF4-FFF2-40B4-BE49-F238E27FC236}">
                <a16:creationId xmlns:a16="http://schemas.microsoft.com/office/drawing/2014/main" id="{F099308E-67B8-E868-70B1-735D1812DDD1}"/>
              </a:ext>
            </a:extLst>
          </p:cNvPr>
          <p:cNvGrpSpPr/>
          <p:nvPr/>
        </p:nvGrpSpPr>
        <p:grpSpPr>
          <a:xfrm>
            <a:off x="772085" y="1021175"/>
            <a:ext cx="4450503" cy="4363079"/>
            <a:chOff x="541641" y="571912"/>
            <a:chExt cx="5698201" cy="5586266"/>
          </a:xfrm>
        </p:grpSpPr>
        <p:sp>
          <p:nvSpPr>
            <p:cNvPr id="33" name="Freeform 3">
              <a:extLst>
                <a:ext uri="{FF2B5EF4-FFF2-40B4-BE49-F238E27FC236}">
                  <a16:creationId xmlns:a16="http://schemas.microsoft.com/office/drawing/2014/main" id="{95B9416A-D144-206F-5752-1C6C1E10DBAB}"/>
                </a:ext>
              </a:extLst>
            </p:cNvPr>
            <p:cNvSpPr>
              <a:spLocks/>
            </p:cNvSpPr>
            <p:nvPr>
              <p:custDataLst>
                <p:tags r:id="rId2"/>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bg1">
                <a:lumMod val="85000"/>
              </a:schemeClr>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34" name="Freeform 5">
              <a:extLst>
                <a:ext uri="{FF2B5EF4-FFF2-40B4-BE49-F238E27FC236}">
                  <a16:creationId xmlns:a16="http://schemas.microsoft.com/office/drawing/2014/main" id="{026BBFCB-590C-BDEC-719D-2342AA8DBDDC}"/>
                </a:ext>
              </a:extLst>
            </p:cNvPr>
            <p:cNvSpPr>
              <a:spLocks/>
            </p:cNvSpPr>
            <p:nvPr>
              <p:custDataLst>
                <p:tags r:id="rId3"/>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bg1">
                <a:lumMod val="85000"/>
              </a:schemeClr>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35" name="Freeform 4">
              <a:extLst>
                <a:ext uri="{FF2B5EF4-FFF2-40B4-BE49-F238E27FC236}">
                  <a16:creationId xmlns:a16="http://schemas.microsoft.com/office/drawing/2014/main" id="{7238AFB5-DFEC-89C5-82A1-FCB7A2CF351A}"/>
                </a:ext>
              </a:extLst>
            </p:cNvPr>
            <p:cNvSpPr>
              <a:spLocks/>
            </p:cNvSpPr>
            <p:nvPr>
              <p:custDataLst>
                <p:tags r:id="rId4"/>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9AA4C3"/>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36" name="TextBox 35">
              <a:extLst>
                <a:ext uri="{FF2B5EF4-FFF2-40B4-BE49-F238E27FC236}">
                  <a16:creationId xmlns:a16="http://schemas.microsoft.com/office/drawing/2014/main" id="{41F78CA8-AF63-1362-1619-BE36E74F47BC}"/>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Tree>
    <p:extLst>
      <p:ext uri="{BB962C8B-B14F-4D97-AF65-F5344CB8AC3E}">
        <p14:creationId xmlns:p14="http://schemas.microsoft.com/office/powerpoint/2010/main" val="61935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D277DFC-F56A-58F7-FC21-3F26092ECBD3}"/>
              </a:ext>
            </a:extLst>
          </p:cNvPr>
          <p:cNvGraphicFramePr>
            <a:graphicFrameLocks noChangeAspect="1"/>
          </p:cNvGraphicFramePr>
          <p:nvPr>
            <p:custDataLst>
              <p:tags r:id="rId1"/>
            </p:custDataLst>
            <p:extLst>
              <p:ext uri="{D42A27DB-BD31-4B8C-83A1-F6EECF244321}">
                <p14:modId xmlns:p14="http://schemas.microsoft.com/office/powerpoint/2010/main" val="1663858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1" name="think-cell data - do not delete" hidden="1">
                        <a:extLst>
                          <a:ext uri="{FF2B5EF4-FFF2-40B4-BE49-F238E27FC236}">
                            <a16:creationId xmlns:a16="http://schemas.microsoft.com/office/drawing/2014/main" id="{9D277DFC-F56A-58F7-FC21-3F26092EC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B72AD602-DDDC-D323-ECFD-BC540FC912CF}"/>
              </a:ext>
            </a:extLst>
          </p:cNvPr>
          <p:cNvSpPr>
            <a:spLocks noGrp="1"/>
          </p:cNvSpPr>
          <p:nvPr>
            <p:ph type="title"/>
          </p:nvPr>
        </p:nvSpPr>
        <p:spPr/>
        <p:txBody>
          <a:bodyPr vert="horz"/>
          <a:lstStyle/>
          <a:p>
            <a:r>
              <a:rPr lang="en-US" dirty="0"/>
              <a:t>To arrive at answers to these three questions, click through to the </a:t>
            </a:r>
            <a:r>
              <a:rPr lang="en-US" dirty="0">
                <a:solidFill>
                  <a:schemeClr val="accent1"/>
                </a:solidFill>
              </a:rPr>
              <a:t>Forecast Vacancies </a:t>
            </a:r>
            <a:r>
              <a:rPr lang="en-US" dirty="0"/>
              <a:t>page of the Leadership Portal</a:t>
            </a:r>
          </a:p>
        </p:txBody>
      </p:sp>
      <p:pic>
        <p:nvPicPr>
          <p:cNvPr id="30" name="Picture 29" descr="A screenshot of a computer&#10;&#10;Description automatically generated">
            <a:extLst>
              <a:ext uri="{FF2B5EF4-FFF2-40B4-BE49-F238E27FC236}">
                <a16:creationId xmlns:a16="http://schemas.microsoft.com/office/drawing/2014/main" id="{5117EC8F-7666-61C4-C8AA-DAF04122E0E8}"/>
              </a:ext>
            </a:extLst>
          </p:cNvPr>
          <p:cNvPicPr>
            <a:picLocks noChangeAspect="1"/>
          </p:cNvPicPr>
          <p:nvPr/>
        </p:nvPicPr>
        <p:blipFill rotWithShape="1">
          <a:blip r:embed="rId5"/>
          <a:srcRect l="10053" t="18610" r="15406" b="15973"/>
          <a:stretch/>
        </p:blipFill>
        <p:spPr>
          <a:xfrm>
            <a:off x="1676399" y="1485900"/>
            <a:ext cx="8620125" cy="4486275"/>
          </a:xfrm>
          <a:prstGeom prst="rect">
            <a:avLst/>
          </a:prstGeom>
        </p:spPr>
      </p:pic>
      <p:sp>
        <p:nvSpPr>
          <p:cNvPr id="31" name="Rectangle: Rounded Corners 30">
            <a:extLst>
              <a:ext uri="{FF2B5EF4-FFF2-40B4-BE49-F238E27FC236}">
                <a16:creationId xmlns:a16="http://schemas.microsoft.com/office/drawing/2014/main" id="{C898FBE6-9CC1-0868-5D50-259800B3D83C}"/>
              </a:ext>
            </a:extLst>
          </p:cNvPr>
          <p:cNvSpPr/>
          <p:nvPr/>
        </p:nvSpPr>
        <p:spPr>
          <a:xfrm>
            <a:off x="2285999" y="2124075"/>
            <a:ext cx="2105025" cy="3619500"/>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03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1442F64F-3723-5996-8107-A2A178DD54D8}"/>
              </a:ext>
            </a:extLst>
          </p:cNvPr>
          <p:cNvGraphicFramePr>
            <a:graphicFrameLocks noChangeAspect="1"/>
          </p:cNvGraphicFramePr>
          <p:nvPr>
            <p:custDataLst>
              <p:tags r:id="rId1"/>
            </p:custDataLst>
            <p:extLst>
              <p:ext uri="{D42A27DB-BD31-4B8C-83A1-F6EECF244321}">
                <p14:modId xmlns:p14="http://schemas.microsoft.com/office/powerpoint/2010/main" val="1637119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3" name="think-cell data - do not delete" hidden="1">
                        <a:extLst>
                          <a:ext uri="{FF2B5EF4-FFF2-40B4-BE49-F238E27FC236}">
                            <a16:creationId xmlns:a16="http://schemas.microsoft.com/office/drawing/2014/main" id="{1442F64F-3723-5996-8107-A2A178DD54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61939E8-3488-6EF7-3371-5298B8456927}"/>
              </a:ext>
            </a:extLst>
          </p:cNvPr>
          <p:cNvSpPr>
            <a:spLocks noGrp="1"/>
          </p:cNvSpPr>
          <p:nvPr>
            <p:ph type="title"/>
          </p:nvPr>
        </p:nvSpPr>
        <p:spPr/>
        <p:txBody>
          <a:bodyPr vert="horz"/>
          <a:lstStyle/>
          <a:p>
            <a:r>
              <a:rPr lang="en-US" dirty="0"/>
              <a:t>Each section of the Forecast page will help to answer one of these questions</a:t>
            </a:r>
          </a:p>
        </p:txBody>
      </p:sp>
      <p:grpSp>
        <p:nvGrpSpPr>
          <p:cNvPr id="14" name="Group 13">
            <a:extLst>
              <a:ext uri="{FF2B5EF4-FFF2-40B4-BE49-F238E27FC236}">
                <a16:creationId xmlns:a16="http://schemas.microsoft.com/office/drawing/2014/main" id="{62A2146E-CCE2-AFC3-018C-7A418FC593E9}"/>
              </a:ext>
            </a:extLst>
          </p:cNvPr>
          <p:cNvGrpSpPr/>
          <p:nvPr/>
        </p:nvGrpSpPr>
        <p:grpSpPr>
          <a:xfrm>
            <a:off x="4190021" y="1234926"/>
            <a:ext cx="4086226" cy="5240485"/>
            <a:chOff x="6972300" y="857250"/>
            <a:chExt cx="4086226" cy="5240485"/>
          </a:xfrm>
        </p:grpSpPr>
        <p:sp>
          <p:nvSpPr>
            <p:cNvPr id="12" name="Rectangle 11">
              <a:extLst>
                <a:ext uri="{FF2B5EF4-FFF2-40B4-BE49-F238E27FC236}">
                  <a16:creationId xmlns:a16="http://schemas.microsoft.com/office/drawing/2014/main" id="{61EE63C0-5465-4C31-E5E9-6E8F39AE64E3}"/>
                </a:ext>
              </a:extLst>
            </p:cNvPr>
            <p:cNvSpPr/>
            <p:nvPr/>
          </p:nvSpPr>
          <p:spPr>
            <a:xfrm>
              <a:off x="6972300" y="857250"/>
              <a:ext cx="4086226" cy="524048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D3A3D98-084F-9366-6706-AE6C948AB3A2}"/>
                </a:ext>
              </a:extLst>
            </p:cNvPr>
            <p:cNvGrpSpPr/>
            <p:nvPr/>
          </p:nvGrpSpPr>
          <p:grpSpPr>
            <a:xfrm>
              <a:off x="7134225" y="1014412"/>
              <a:ext cx="3924301" cy="4829176"/>
              <a:chOff x="752475" y="1495424"/>
              <a:chExt cx="3924301" cy="4829176"/>
            </a:xfrm>
          </p:grpSpPr>
          <p:pic>
            <p:nvPicPr>
              <p:cNvPr id="6" name="Picture 5" descr="A screenshot of a computer&#10;&#10;Description automatically generated">
                <a:extLst>
                  <a:ext uri="{FF2B5EF4-FFF2-40B4-BE49-F238E27FC236}">
                    <a16:creationId xmlns:a16="http://schemas.microsoft.com/office/drawing/2014/main" id="{3CD0ED83-446B-5D54-4A78-51F1CD19858E}"/>
                  </a:ext>
                </a:extLst>
              </p:cNvPr>
              <p:cNvPicPr>
                <a:picLocks noChangeAspect="1"/>
              </p:cNvPicPr>
              <p:nvPr/>
            </p:nvPicPr>
            <p:blipFill rotWithShape="1">
              <a:blip r:embed="rId5"/>
              <a:srcRect l="4718" t="19478" r="5167" b="3780"/>
              <a:stretch/>
            </p:blipFill>
            <p:spPr>
              <a:xfrm>
                <a:off x="752475" y="1495424"/>
                <a:ext cx="3828605" cy="193357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0341229-500E-03A8-A0EE-201758D5B051}"/>
                  </a:ext>
                </a:extLst>
              </p:cNvPr>
              <p:cNvPicPr>
                <a:picLocks noChangeAspect="1"/>
              </p:cNvPicPr>
              <p:nvPr/>
            </p:nvPicPr>
            <p:blipFill rotWithShape="1">
              <a:blip r:embed="rId6"/>
              <a:srcRect l="4355" t="18343" r="3726" b="14366"/>
              <a:stretch/>
            </p:blipFill>
            <p:spPr>
              <a:xfrm>
                <a:off x="752475" y="3429000"/>
                <a:ext cx="3905250" cy="169545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4455524-686B-173E-D0B2-4A376752A3F0}"/>
                  </a:ext>
                </a:extLst>
              </p:cNvPr>
              <p:cNvPicPr>
                <a:picLocks noChangeAspect="1"/>
              </p:cNvPicPr>
              <p:nvPr/>
            </p:nvPicPr>
            <p:blipFill rotWithShape="1">
              <a:blip r:embed="rId7"/>
              <a:srcRect l="4056" t="47221" r="4025" b="5146"/>
              <a:stretch/>
            </p:blipFill>
            <p:spPr>
              <a:xfrm>
                <a:off x="771525" y="5124450"/>
                <a:ext cx="3905251" cy="1200150"/>
              </a:xfrm>
              <a:prstGeom prst="rect">
                <a:avLst/>
              </a:prstGeom>
            </p:spPr>
          </p:pic>
        </p:grpSp>
      </p:grpSp>
      <p:sp>
        <p:nvSpPr>
          <p:cNvPr id="34" name="Rectangle: Rounded Corners 33">
            <a:extLst>
              <a:ext uri="{FF2B5EF4-FFF2-40B4-BE49-F238E27FC236}">
                <a16:creationId xmlns:a16="http://schemas.microsoft.com/office/drawing/2014/main" id="{2374FD6B-6BE8-536B-4628-0AB5A1DD5C92}"/>
              </a:ext>
            </a:extLst>
          </p:cNvPr>
          <p:cNvSpPr/>
          <p:nvPr/>
        </p:nvSpPr>
        <p:spPr>
          <a:xfrm>
            <a:off x="4275301" y="1871367"/>
            <a:ext cx="3905250" cy="145429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0C954CB-B75C-A7DE-267B-794961DA23EB}"/>
              </a:ext>
            </a:extLst>
          </p:cNvPr>
          <p:cNvSpPr/>
          <p:nvPr/>
        </p:nvSpPr>
        <p:spPr>
          <a:xfrm>
            <a:off x="4284827" y="3325664"/>
            <a:ext cx="3905250" cy="145429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6155D12-1970-6C5A-EDFF-38CD0B8A992F}"/>
              </a:ext>
            </a:extLst>
          </p:cNvPr>
          <p:cNvSpPr/>
          <p:nvPr/>
        </p:nvSpPr>
        <p:spPr>
          <a:xfrm>
            <a:off x="4275301" y="4779961"/>
            <a:ext cx="3905250" cy="1454297"/>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07666813-3C48-8BF9-B446-21F488D03536}"/>
              </a:ext>
            </a:extLst>
          </p:cNvPr>
          <p:cNvSpPr/>
          <p:nvPr/>
        </p:nvSpPr>
        <p:spPr>
          <a:xfrm>
            <a:off x="911833" y="1197299"/>
            <a:ext cx="2625726" cy="1488749"/>
          </a:xfrm>
          <a:prstGeom prst="roundRect">
            <a:avLst/>
          </a:prstGeom>
          <a:solidFill>
            <a:schemeClr val="accent1">
              <a:lumMod val="40000"/>
              <a:lumOff val="6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
                <a:schemeClr val="accent1"/>
              </a:buClr>
              <a:buSzPct val="100000"/>
            </a:pPr>
            <a:r>
              <a:rPr lang="en-US" b="1" dirty="0">
                <a:solidFill>
                  <a:schemeClr val="tx2"/>
                </a:solidFill>
              </a:rPr>
              <a:t>How many principal vacancies can we expect to have in the coming year?</a:t>
            </a:r>
          </a:p>
        </p:txBody>
      </p:sp>
      <p:cxnSp>
        <p:nvCxnSpPr>
          <p:cNvPr id="41" name="Straight Connector 40">
            <a:extLst>
              <a:ext uri="{FF2B5EF4-FFF2-40B4-BE49-F238E27FC236}">
                <a16:creationId xmlns:a16="http://schemas.microsoft.com/office/drawing/2014/main" id="{237E70DC-FF24-A0BB-6DDD-B56FE65EF940}"/>
              </a:ext>
            </a:extLst>
          </p:cNvPr>
          <p:cNvCxnSpPr>
            <a:cxnSpLocks/>
            <a:endCxn id="38" idx="2"/>
          </p:cNvCxnSpPr>
          <p:nvPr/>
        </p:nvCxnSpPr>
        <p:spPr>
          <a:xfrm flipH="1">
            <a:off x="2224696" y="2686048"/>
            <a:ext cx="2050605" cy="0"/>
          </a:xfrm>
          <a:prstGeom prst="line">
            <a:avLst/>
          </a:prstGeom>
          <a:ln w="57150">
            <a:tailEnd type="oval" w="med" len="med"/>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9B95AD63-BBD5-E72F-D2D0-72EE1C0D98E1}"/>
              </a:ext>
            </a:extLst>
          </p:cNvPr>
          <p:cNvSpPr/>
          <p:nvPr/>
        </p:nvSpPr>
        <p:spPr>
          <a:xfrm>
            <a:off x="9053969" y="2564063"/>
            <a:ext cx="2625726" cy="1488749"/>
          </a:xfrm>
          <a:prstGeom prst="roundRect">
            <a:avLst/>
          </a:prstGeom>
          <a:solidFill>
            <a:schemeClr val="accent1">
              <a:lumMod val="40000"/>
              <a:lumOff val="6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
                <a:schemeClr val="accent1"/>
              </a:buClr>
              <a:buSzPct val="100000"/>
            </a:pPr>
            <a:r>
              <a:rPr lang="en-US" b="1" dirty="0">
                <a:solidFill>
                  <a:schemeClr val="tx2"/>
                </a:solidFill>
              </a:rPr>
              <a:t>Where are these vacancies most likely to occur?</a:t>
            </a:r>
          </a:p>
        </p:txBody>
      </p:sp>
      <p:cxnSp>
        <p:nvCxnSpPr>
          <p:cNvPr id="46" name="Straight Connector 45">
            <a:extLst>
              <a:ext uri="{FF2B5EF4-FFF2-40B4-BE49-F238E27FC236}">
                <a16:creationId xmlns:a16="http://schemas.microsoft.com/office/drawing/2014/main" id="{7CFCF05E-D8B1-2E80-944F-3B2842E9E6DC}"/>
              </a:ext>
            </a:extLst>
          </p:cNvPr>
          <p:cNvCxnSpPr>
            <a:cxnSpLocks/>
            <a:stCxn id="36" idx="3"/>
            <a:endCxn id="45" idx="2"/>
          </p:cNvCxnSpPr>
          <p:nvPr/>
        </p:nvCxnSpPr>
        <p:spPr>
          <a:xfrm flipV="1">
            <a:off x="8190077" y="4052812"/>
            <a:ext cx="2176755" cy="1"/>
          </a:xfrm>
          <a:prstGeom prst="line">
            <a:avLst/>
          </a:prstGeom>
          <a:ln w="57150">
            <a:tailEnd type="oval"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EC4DA5ED-B945-48FF-92BD-1BA7410B5974}"/>
              </a:ext>
            </a:extLst>
          </p:cNvPr>
          <p:cNvSpPr/>
          <p:nvPr/>
        </p:nvSpPr>
        <p:spPr>
          <a:xfrm>
            <a:off x="911833" y="4040286"/>
            <a:ext cx="2625726" cy="1488749"/>
          </a:xfrm>
          <a:prstGeom prst="roundRect">
            <a:avLst/>
          </a:prstGeom>
          <a:solidFill>
            <a:schemeClr val="accent1">
              <a:lumMod val="40000"/>
              <a:lumOff val="60000"/>
            </a:schemeClr>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Clr>
                <a:schemeClr val="accent1"/>
              </a:buClr>
              <a:buSzPct val="100000"/>
            </a:pPr>
            <a:r>
              <a:rPr lang="en-US" b="1" dirty="0">
                <a:solidFill>
                  <a:schemeClr val="tx2"/>
                </a:solidFill>
              </a:rPr>
              <a:t>What are the major drivers of principal vacancies in our district?</a:t>
            </a:r>
          </a:p>
        </p:txBody>
      </p:sp>
      <p:cxnSp>
        <p:nvCxnSpPr>
          <p:cNvPr id="50" name="Straight Connector 49">
            <a:extLst>
              <a:ext uri="{FF2B5EF4-FFF2-40B4-BE49-F238E27FC236}">
                <a16:creationId xmlns:a16="http://schemas.microsoft.com/office/drawing/2014/main" id="{E06925B0-C30F-FBA6-0C07-22ABBA63EE28}"/>
              </a:ext>
            </a:extLst>
          </p:cNvPr>
          <p:cNvCxnSpPr>
            <a:cxnSpLocks/>
            <a:stCxn id="37" idx="1"/>
            <a:endCxn id="49" idx="2"/>
          </p:cNvCxnSpPr>
          <p:nvPr/>
        </p:nvCxnSpPr>
        <p:spPr>
          <a:xfrm flipH="1">
            <a:off x="2224696" y="5507110"/>
            <a:ext cx="2050605" cy="21925"/>
          </a:xfrm>
          <a:prstGeom prst="line">
            <a:avLst/>
          </a:prstGeom>
          <a:ln w="57150">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31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236733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Forecast Vacancies Question 1 | </a:t>
            </a:r>
            <a:r>
              <a:rPr lang="en-US" sz="2800" b="1" dirty="0"/>
              <a:t>How many principal vacancies can we expect to have in the coming year?</a:t>
            </a:r>
            <a:endParaRPr lang="en-US" dirty="0"/>
          </a:p>
        </p:txBody>
      </p:sp>
      <p:graphicFrame>
        <p:nvGraphicFramePr>
          <p:cNvPr id="13" name="Table 2">
            <a:extLst>
              <a:ext uri="{FF2B5EF4-FFF2-40B4-BE49-F238E27FC236}">
                <a16:creationId xmlns:a16="http://schemas.microsoft.com/office/drawing/2014/main" id="{DBFFC6E8-8F1B-531B-F80E-0815BBC40E31}"/>
              </a:ext>
            </a:extLst>
          </p:cNvPr>
          <p:cNvGraphicFramePr>
            <a:graphicFrameLocks noGrp="1"/>
          </p:cNvGraphicFramePr>
          <p:nvPr/>
        </p:nvGraphicFramePr>
        <p:xfrm>
          <a:off x="355603" y="2044896"/>
          <a:ext cx="6337380" cy="782372"/>
        </p:xfrm>
        <a:graphic>
          <a:graphicData uri="http://schemas.openxmlformats.org/drawingml/2006/table">
            <a:tbl>
              <a:tblPr firstRow="1" bandRow="1">
                <a:tableStyleId>{5940675A-B579-460E-94D1-54222C63F5DA}</a:tableStyleId>
              </a:tblPr>
              <a:tblGrid>
                <a:gridCol w="1584345">
                  <a:extLst>
                    <a:ext uri="{9D8B030D-6E8A-4147-A177-3AD203B41FA5}">
                      <a16:colId xmlns:a16="http://schemas.microsoft.com/office/drawing/2014/main" val="1312138482"/>
                    </a:ext>
                  </a:extLst>
                </a:gridCol>
                <a:gridCol w="1584345">
                  <a:extLst>
                    <a:ext uri="{9D8B030D-6E8A-4147-A177-3AD203B41FA5}">
                      <a16:colId xmlns:a16="http://schemas.microsoft.com/office/drawing/2014/main" val="1896492948"/>
                    </a:ext>
                  </a:extLst>
                </a:gridCol>
                <a:gridCol w="1584345">
                  <a:extLst>
                    <a:ext uri="{9D8B030D-6E8A-4147-A177-3AD203B41FA5}">
                      <a16:colId xmlns:a16="http://schemas.microsoft.com/office/drawing/2014/main" val="2089301386"/>
                    </a:ext>
                  </a:extLst>
                </a:gridCol>
                <a:gridCol w="1584345">
                  <a:extLst>
                    <a:ext uri="{9D8B030D-6E8A-4147-A177-3AD203B41FA5}">
                      <a16:colId xmlns:a16="http://schemas.microsoft.com/office/drawing/2014/main" val="3654404324"/>
                    </a:ext>
                  </a:extLst>
                </a:gridCol>
              </a:tblGrid>
              <a:tr h="172672">
                <a:tc>
                  <a:txBody>
                    <a:bodyPr/>
                    <a:lstStyle/>
                    <a:p>
                      <a:pPr algn="ctr"/>
                      <a:r>
                        <a:rPr lang="en-US" sz="1200" b="1" dirty="0"/>
                        <a:t>TOTAL </a:t>
                      </a:r>
                    </a:p>
                  </a:txBody>
                  <a:tcPr>
                    <a:solidFill>
                      <a:schemeClr val="bg1">
                        <a:lumMod val="85000"/>
                      </a:schemeClr>
                    </a:solidFill>
                  </a:tcPr>
                </a:tc>
                <a:tc>
                  <a:txBody>
                    <a:bodyPr/>
                    <a:lstStyle/>
                    <a:p>
                      <a:pPr algn="ctr"/>
                      <a:r>
                        <a:rPr lang="en-US" sz="1200" b="1" dirty="0"/>
                        <a:t>High (Secondary)</a:t>
                      </a:r>
                    </a:p>
                  </a:txBody>
                  <a:tcPr>
                    <a:solidFill>
                      <a:schemeClr val="bg1">
                        <a:lumMod val="85000"/>
                      </a:schemeClr>
                    </a:solidFill>
                  </a:tcPr>
                </a:tc>
                <a:tc>
                  <a:txBody>
                    <a:bodyPr/>
                    <a:lstStyle/>
                    <a:p>
                      <a:pPr algn="ctr"/>
                      <a:r>
                        <a:rPr lang="en-US" sz="1200" b="1" dirty="0"/>
                        <a:t>Middle</a:t>
                      </a:r>
                    </a:p>
                  </a:txBody>
                  <a:tcPr>
                    <a:solidFill>
                      <a:schemeClr val="bg1">
                        <a:lumMod val="85000"/>
                      </a:schemeClr>
                    </a:solidFill>
                  </a:tcPr>
                </a:tc>
                <a:tc>
                  <a:txBody>
                    <a:bodyPr/>
                    <a:lstStyle/>
                    <a:p>
                      <a:pPr algn="ctr"/>
                      <a:r>
                        <a:rPr lang="en-US" sz="1200" b="1" dirty="0"/>
                        <a:t>Elementary</a:t>
                      </a:r>
                    </a:p>
                  </a:txBody>
                  <a:tcPr>
                    <a:solidFill>
                      <a:schemeClr val="bg1">
                        <a:lumMod val="85000"/>
                      </a:schemeClr>
                    </a:solidFill>
                  </a:tcPr>
                </a:tc>
                <a:extLst>
                  <a:ext uri="{0D108BD9-81ED-4DB2-BD59-A6C34878D82A}">
                    <a16:rowId xmlns:a16="http://schemas.microsoft.com/office/drawing/2014/main" val="4056285750"/>
                  </a:ext>
                </a:extLst>
              </a:tr>
              <a:tr h="508052">
                <a:tc>
                  <a:txBody>
                    <a:bodyPr/>
                    <a:lstStyle/>
                    <a:p>
                      <a:pPr algn="ctr"/>
                      <a:r>
                        <a:rPr lang="en-US" sz="1800" b="1" dirty="0"/>
                        <a:t>3</a:t>
                      </a:r>
                    </a:p>
                  </a:txBody>
                  <a:tcPr anchor="ctr"/>
                </a:tc>
                <a:tc>
                  <a:txBody>
                    <a:bodyPr/>
                    <a:lstStyle/>
                    <a:p>
                      <a:pPr algn="ctr"/>
                      <a:r>
                        <a:rPr lang="en-US" sz="1800" b="1" dirty="0"/>
                        <a:t>1</a:t>
                      </a:r>
                    </a:p>
                  </a:txBody>
                  <a:tcPr anchor="ctr"/>
                </a:tc>
                <a:tc>
                  <a:txBody>
                    <a:bodyPr/>
                    <a:lstStyle/>
                    <a:p>
                      <a:pPr algn="ctr"/>
                      <a:r>
                        <a:rPr lang="en-US" sz="1800" b="1" dirty="0"/>
                        <a:t>1</a:t>
                      </a:r>
                    </a:p>
                  </a:txBody>
                  <a:tcPr anchor="ctr"/>
                </a:tc>
                <a:tc>
                  <a:txBody>
                    <a:bodyPr/>
                    <a:lstStyle/>
                    <a:p>
                      <a:pPr algn="ctr"/>
                      <a:r>
                        <a:rPr lang="en-US" sz="1800" b="1" dirty="0"/>
                        <a:t>1</a:t>
                      </a:r>
                    </a:p>
                  </a:txBody>
                  <a:tcPr anchor="ctr"/>
                </a:tc>
                <a:extLst>
                  <a:ext uri="{0D108BD9-81ED-4DB2-BD59-A6C34878D82A}">
                    <a16:rowId xmlns:a16="http://schemas.microsoft.com/office/drawing/2014/main" val="3957164098"/>
                  </a:ext>
                </a:extLst>
              </a:tr>
            </a:tbl>
          </a:graphicData>
        </a:graphic>
      </p:graphicFrame>
      <p:sp>
        <p:nvSpPr>
          <p:cNvPr id="14" name="Rectangle 13">
            <a:extLst>
              <a:ext uri="{FF2B5EF4-FFF2-40B4-BE49-F238E27FC236}">
                <a16:creationId xmlns:a16="http://schemas.microsoft.com/office/drawing/2014/main" id="{06AD4ADE-FF88-B428-E53E-1434289D925A}"/>
              </a:ext>
            </a:extLst>
          </p:cNvPr>
          <p:cNvSpPr/>
          <p:nvPr/>
        </p:nvSpPr>
        <p:spPr>
          <a:xfrm>
            <a:off x="355600" y="1323022"/>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b="1" i="0" u="none" strike="noStrike" dirty="0">
                <a:solidFill>
                  <a:srgbClr val="002F6E"/>
                </a:solidFill>
                <a:effectLst/>
                <a:latin typeface="+mj-lt"/>
              </a:rPr>
              <a:t>Step 1: Get in the ballpark of projected principal vacancies using historical trends</a:t>
            </a:r>
          </a:p>
        </p:txBody>
      </p:sp>
      <p:sp>
        <p:nvSpPr>
          <p:cNvPr id="15" name="Rectangle 14">
            <a:extLst>
              <a:ext uri="{FF2B5EF4-FFF2-40B4-BE49-F238E27FC236}">
                <a16:creationId xmlns:a16="http://schemas.microsoft.com/office/drawing/2014/main" id="{268FB826-F0DC-84EC-422D-836D45329610}"/>
              </a:ext>
            </a:extLst>
          </p:cNvPr>
          <p:cNvSpPr/>
          <p:nvPr/>
        </p:nvSpPr>
        <p:spPr>
          <a:xfrm>
            <a:off x="355600" y="1716163"/>
            <a:ext cx="10977418"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b="1" u="none" strike="noStrike" dirty="0">
                <a:solidFill>
                  <a:srgbClr val="000000"/>
                </a:solidFill>
                <a:effectLst/>
                <a:latin typeface="+mj-lt"/>
              </a:rPr>
              <a:t>Directions: </a:t>
            </a:r>
            <a:r>
              <a:rPr lang="en-US" b="0" u="none" strike="noStrike" dirty="0">
                <a:solidFill>
                  <a:srgbClr val="000000"/>
                </a:solidFill>
                <a:effectLst/>
                <a:latin typeface="+mj-lt"/>
              </a:rPr>
              <a:t>Find and note the projected principal vacancies from the corresponding dashboard. See example below:</a:t>
            </a:r>
            <a:endParaRPr lang="en-US" dirty="0">
              <a:latin typeface="+mj-lt"/>
            </a:endParaRPr>
          </a:p>
        </p:txBody>
      </p:sp>
      <p:pic>
        <p:nvPicPr>
          <p:cNvPr id="20" name="Picture 19">
            <a:extLst>
              <a:ext uri="{FF2B5EF4-FFF2-40B4-BE49-F238E27FC236}">
                <a16:creationId xmlns:a16="http://schemas.microsoft.com/office/drawing/2014/main" id="{F7068201-AA84-33D2-0F3F-D2DC1A36AF32}"/>
              </a:ext>
            </a:extLst>
          </p:cNvPr>
          <p:cNvPicPr>
            <a:picLocks noChangeAspect="1"/>
          </p:cNvPicPr>
          <p:nvPr/>
        </p:nvPicPr>
        <p:blipFill>
          <a:blip r:embed="rId5"/>
          <a:stretch>
            <a:fillRect/>
          </a:stretch>
        </p:blipFill>
        <p:spPr>
          <a:xfrm>
            <a:off x="355603" y="2990697"/>
            <a:ext cx="8141855" cy="2852974"/>
          </a:xfrm>
          <a:prstGeom prst="rect">
            <a:avLst/>
          </a:prstGeom>
          <a:ln>
            <a:noFill/>
          </a:ln>
          <a:effectLst>
            <a:outerShdw blurRad="292100" dist="139700" dir="2700000" algn="tl" rotWithShape="0">
              <a:srgbClr val="333333">
                <a:alpha val="65000"/>
              </a:srgbClr>
            </a:outerShdw>
          </a:effectLst>
        </p:spPr>
      </p:pic>
      <p:cxnSp>
        <p:nvCxnSpPr>
          <p:cNvPr id="3" name="Straight Arrow Connector 2">
            <a:extLst>
              <a:ext uri="{FF2B5EF4-FFF2-40B4-BE49-F238E27FC236}">
                <a16:creationId xmlns:a16="http://schemas.microsoft.com/office/drawing/2014/main" id="{CC2A2F30-4FF7-A642-43B2-6461073622A8}"/>
              </a:ext>
            </a:extLst>
          </p:cNvPr>
          <p:cNvCxnSpPr>
            <a:cxnSpLocks/>
          </p:cNvCxnSpPr>
          <p:nvPr/>
        </p:nvCxnSpPr>
        <p:spPr>
          <a:xfrm>
            <a:off x="1237673" y="2743200"/>
            <a:ext cx="461818" cy="108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D16EB3C-860D-E6EB-D31A-2C17DC8525F7}"/>
              </a:ext>
            </a:extLst>
          </p:cNvPr>
          <p:cNvSpPr/>
          <p:nvPr/>
        </p:nvSpPr>
        <p:spPr>
          <a:xfrm>
            <a:off x="8821294" y="2232882"/>
            <a:ext cx="2874027" cy="375228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i="1" dirty="0">
                <a:solidFill>
                  <a:schemeClr val="tx1"/>
                </a:solidFill>
              </a:rPr>
              <a:t>You should plan to adjust this number slightly as you review additional data. At the same time, be cautious not to reduce the number too much or count only those vacancies you currently know about or suspect. We have found a straight average of the past five years as depicted in this graph to be a great starting place and often very accurate. To cement this idea, it may help to walk back through last year’s vacancies and assess when in the year those campuses showed up on your radar as potential vacancies. (Be sure to include the cascade effects of transferring leaders as well—these are vacancies you have to consider)</a:t>
            </a:r>
          </a:p>
        </p:txBody>
      </p:sp>
    </p:spTree>
    <p:extLst>
      <p:ext uri="{BB962C8B-B14F-4D97-AF65-F5344CB8AC3E}">
        <p14:creationId xmlns:p14="http://schemas.microsoft.com/office/powerpoint/2010/main" val="249037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1090835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Forecast Vacancies Question 2 | </a:t>
            </a:r>
            <a:r>
              <a:rPr lang="en-US" sz="2800" b="1" dirty="0"/>
              <a:t>What are the major drivers of principal vacancies in our district?</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355600" y="1378438"/>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b="1" i="0" u="none" strike="noStrike" dirty="0">
                <a:solidFill>
                  <a:srgbClr val="002F6E"/>
                </a:solidFill>
                <a:effectLst/>
                <a:latin typeface="+mj-lt"/>
              </a:rPr>
              <a:t>Step 2: Look under the surface at common causes of vacancies in your district</a:t>
            </a:r>
          </a:p>
        </p:txBody>
      </p:sp>
      <p:sp>
        <p:nvSpPr>
          <p:cNvPr id="15" name="Rectangle 14">
            <a:extLst>
              <a:ext uri="{FF2B5EF4-FFF2-40B4-BE49-F238E27FC236}">
                <a16:creationId xmlns:a16="http://schemas.microsoft.com/office/drawing/2014/main" id="{268FB826-F0DC-84EC-422D-836D45329610}"/>
              </a:ext>
            </a:extLst>
          </p:cNvPr>
          <p:cNvSpPr/>
          <p:nvPr/>
        </p:nvSpPr>
        <p:spPr>
          <a:xfrm>
            <a:off x="355599" y="1716163"/>
            <a:ext cx="11480797" cy="5219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b="1" u="none" strike="noStrike" dirty="0">
                <a:solidFill>
                  <a:srgbClr val="000000"/>
                </a:solidFill>
                <a:effectLst/>
                <a:latin typeface="+mj-lt"/>
              </a:rPr>
              <a:t>Directions: </a:t>
            </a:r>
            <a:r>
              <a:rPr lang="en-US" u="none" strike="noStrike" dirty="0">
                <a:solidFill>
                  <a:srgbClr val="000000"/>
                </a:solidFill>
                <a:effectLst/>
                <a:latin typeface="+mj-lt"/>
              </a:rPr>
              <a:t>Note how prevalent the causes for vacancy are below. You could generalize (most to least common cause) or could do some simple math to find percentages for each cause. </a:t>
            </a:r>
            <a:endParaRPr lang="en-US" dirty="0">
              <a:latin typeface="+mj-lt"/>
            </a:endParaRPr>
          </a:p>
        </p:txBody>
      </p:sp>
      <p:pic>
        <p:nvPicPr>
          <p:cNvPr id="23" name="Picture 22">
            <a:extLst>
              <a:ext uri="{FF2B5EF4-FFF2-40B4-BE49-F238E27FC236}">
                <a16:creationId xmlns:a16="http://schemas.microsoft.com/office/drawing/2014/main" id="{928B371F-4536-0BBE-302E-B8ED478A5212}"/>
              </a:ext>
            </a:extLst>
          </p:cNvPr>
          <p:cNvPicPr>
            <a:picLocks noChangeAspect="1"/>
          </p:cNvPicPr>
          <p:nvPr/>
        </p:nvPicPr>
        <p:blipFill>
          <a:blip r:embed="rId5"/>
          <a:stretch>
            <a:fillRect/>
          </a:stretch>
        </p:blipFill>
        <p:spPr>
          <a:xfrm>
            <a:off x="355599" y="2505949"/>
            <a:ext cx="6039693" cy="3391373"/>
          </a:xfrm>
          <a:prstGeom prst="rect">
            <a:avLst/>
          </a:prstGeom>
          <a:ln>
            <a:noFill/>
          </a:ln>
          <a:effectLst>
            <a:outerShdw blurRad="292100" dist="139700" dir="2700000" algn="tl" rotWithShape="0">
              <a:srgbClr val="333333">
                <a:alpha val="65000"/>
              </a:srgbClr>
            </a:outerShdw>
          </a:effectLst>
        </p:spPr>
      </p:pic>
      <p:graphicFrame>
        <p:nvGraphicFramePr>
          <p:cNvPr id="26" name="Table 2">
            <a:extLst>
              <a:ext uri="{FF2B5EF4-FFF2-40B4-BE49-F238E27FC236}">
                <a16:creationId xmlns:a16="http://schemas.microsoft.com/office/drawing/2014/main" id="{0DB9D38B-5284-063E-4600-8AFC6C08416C}"/>
              </a:ext>
            </a:extLst>
          </p:cNvPr>
          <p:cNvGraphicFramePr>
            <a:graphicFrameLocks noGrp="1"/>
          </p:cNvGraphicFramePr>
          <p:nvPr>
            <p:extLst>
              <p:ext uri="{D42A27DB-BD31-4B8C-83A1-F6EECF244321}">
                <p14:modId xmlns:p14="http://schemas.microsoft.com/office/powerpoint/2010/main" val="2653623571"/>
              </p:ext>
            </p:extLst>
          </p:nvPr>
        </p:nvGraphicFramePr>
        <p:xfrm>
          <a:off x="6553196" y="2505949"/>
          <a:ext cx="5504872" cy="886500"/>
        </p:xfrm>
        <a:graphic>
          <a:graphicData uri="http://schemas.openxmlformats.org/drawingml/2006/table">
            <a:tbl>
              <a:tblPr firstRow="1" bandRow="1">
                <a:tableStyleId>{5940675A-B579-460E-94D1-54222C63F5DA}</a:tableStyleId>
              </a:tblPr>
              <a:tblGrid>
                <a:gridCol w="1376218">
                  <a:extLst>
                    <a:ext uri="{9D8B030D-6E8A-4147-A177-3AD203B41FA5}">
                      <a16:colId xmlns:a16="http://schemas.microsoft.com/office/drawing/2014/main" val="1312138482"/>
                    </a:ext>
                  </a:extLst>
                </a:gridCol>
                <a:gridCol w="1376218">
                  <a:extLst>
                    <a:ext uri="{9D8B030D-6E8A-4147-A177-3AD203B41FA5}">
                      <a16:colId xmlns:a16="http://schemas.microsoft.com/office/drawing/2014/main" val="1896492948"/>
                    </a:ext>
                  </a:extLst>
                </a:gridCol>
                <a:gridCol w="1376218">
                  <a:extLst>
                    <a:ext uri="{9D8B030D-6E8A-4147-A177-3AD203B41FA5}">
                      <a16:colId xmlns:a16="http://schemas.microsoft.com/office/drawing/2014/main" val="2089301386"/>
                    </a:ext>
                  </a:extLst>
                </a:gridCol>
                <a:gridCol w="1376218">
                  <a:extLst>
                    <a:ext uri="{9D8B030D-6E8A-4147-A177-3AD203B41FA5}">
                      <a16:colId xmlns:a16="http://schemas.microsoft.com/office/drawing/2014/main" val="3654404324"/>
                    </a:ext>
                  </a:extLst>
                </a:gridCol>
              </a:tblGrid>
              <a:tr h="397140">
                <a:tc>
                  <a:txBody>
                    <a:bodyPr/>
                    <a:lstStyle/>
                    <a:p>
                      <a:pPr algn="ctr"/>
                      <a:r>
                        <a:rPr lang="en-US" sz="1200" b="1" dirty="0"/>
                        <a:t>Quit (attrition) </a:t>
                      </a:r>
                    </a:p>
                  </a:txBody>
                  <a:tcPr marL="79428" marR="79428" marT="39714" marB="39714" anchor="ctr">
                    <a:solidFill>
                      <a:schemeClr val="bg1">
                        <a:lumMod val="85000"/>
                      </a:schemeClr>
                    </a:solidFill>
                  </a:tcPr>
                </a:tc>
                <a:tc>
                  <a:txBody>
                    <a:bodyPr/>
                    <a:lstStyle/>
                    <a:p>
                      <a:pPr algn="ctr"/>
                      <a:r>
                        <a:rPr lang="en-US" sz="1200" b="1" dirty="0"/>
                        <a:t>Retired</a:t>
                      </a:r>
                    </a:p>
                  </a:txBody>
                  <a:tcPr marL="79428" marR="79428" marT="39714" marB="39714" anchor="ctr">
                    <a:solidFill>
                      <a:schemeClr val="bg1">
                        <a:lumMod val="85000"/>
                      </a:schemeClr>
                    </a:solidFill>
                  </a:tcPr>
                </a:tc>
                <a:tc>
                  <a:txBody>
                    <a:bodyPr/>
                    <a:lstStyle/>
                    <a:p>
                      <a:pPr algn="ctr"/>
                      <a:r>
                        <a:rPr lang="en-US" sz="1200" b="1" dirty="0"/>
                        <a:t>Promoted (internal)</a:t>
                      </a:r>
                    </a:p>
                  </a:txBody>
                  <a:tcPr marL="79428" marR="79428" marT="39714" marB="39714" anchor="ctr">
                    <a:solidFill>
                      <a:schemeClr val="bg1">
                        <a:lumMod val="85000"/>
                      </a:schemeClr>
                    </a:solidFill>
                  </a:tcPr>
                </a:tc>
                <a:tc>
                  <a:txBody>
                    <a:bodyPr/>
                    <a:lstStyle/>
                    <a:p>
                      <a:pPr algn="ctr"/>
                      <a:r>
                        <a:rPr lang="en-US" sz="1200" b="1" dirty="0"/>
                        <a:t>Transferred (internal)</a:t>
                      </a:r>
                    </a:p>
                  </a:txBody>
                  <a:tcPr marL="79428" marR="79428" marT="39714" marB="39714" anchor="ctr">
                    <a:solidFill>
                      <a:schemeClr val="bg1">
                        <a:lumMod val="85000"/>
                      </a:schemeClr>
                    </a:solidFill>
                  </a:tcPr>
                </a:tc>
                <a:extLst>
                  <a:ext uri="{0D108BD9-81ED-4DB2-BD59-A6C34878D82A}">
                    <a16:rowId xmlns:a16="http://schemas.microsoft.com/office/drawing/2014/main" val="4056285750"/>
                  </a:ext>
                </a:extLst>
              </a:tr>
              <a:tr h="441312">
                <a:tc>
                  <a:txBody>
                    <a:bodyPr/>
                    <a:lstStyle/>
                    <a:p>
                      <a:pPr algn="ctr"/>
                      <a:r>
                        <a:rPr lang="en-US" sz="1800" b="1" dirty="0"/>
                        <a:t>2</a:t>
                      </a:r>
                    </a:p>
                  </a:txBody>
                  <a:tcPr marL="79428" marR="79428" marT="39714" marB="39714" anchor="ctr"/>
                </a:tc>
                <a:tc>
                  <a:txBody>
                    <a:bodyPr/>
                    <a:lstStyle/>
                    <a:p>
                      <a:pPr algn="ctr"/>
                      <a:r>
                        <a:rPr lang="en-US" sz="1800" b="1" dirty="0"/>
                        <a:t>1</a:t>
                      </a:r>
                    </a:p>
                  </a:txBody>
                  <a:tcPr marL="79428" marR="79428" marT="39714" marB="39714" anchor="ctr"/>
                </a:tc>
                <a:tc>
                  <a:txBody>
                    <a:bodyPr/>
                    <a:lstStyle/>
                    <a:p>
                      <a:pPr algn="ctr"/>
                      <a:r>
                        <a:rPr lang="en-US" sz="1800" b="1" dirty="0"/>
                        <a:t>4</a:t>
                      </a:r>
                    </a:p>
                  </a:txBody>
                  <a:tcPr marL="79428" marR="79428" marT="39714" marB="39714" anchor="ctr"/>
                </a:tc>
                <a:tc>
                  <a:txBody>
                    <a:bodyPr/>
                    <a:lstStyle/>
                    <a:p>
                      <a:pPr algn="ctr"/>
                      <a:r>
                        <a:rPr lang="en-US" sz="1800" b="1" dirty="0"/>
                        <a:t>7</a:t>
                      </a:r>
                    </a:p>
                  </a:txBody>
                  <a:tcPr marL="79428" marR="79428" marT="39714" marB="39714" anchor="ctr"/>
                </a:tc>
                <a:extLst>
                  <a:ext uri="{0D108BD9-81ED-4DB2-BD59-A6C34878D82A}">
                    <a16:rowId xmlns:a16="http://schemas.microsoft.com/office/drawing/2014/main" val="3957164098"/>
                  </a:ext>
                </a:extLst>
              </a:tr>
            </a:tbl>
          </a:graphicData>
        </a:graphic>
      </p:graphicFrame>
      <p:sp>
        <p:nvSpPr>
          <p:cNvPr id="8" name="Rectangle 7">
            <a:extLst>
              <a:ext uri="{FF2B5EF4-FFF2-40B4-BE49-F238E27FC236}">
                <a16:creationId xmlns:a16="http://schemas.microsoft.com/office/drawing/2014/main" id="{A65E1CE6-F5FE-ED66-9FD5-3BC383990B86}"/>
              </a:ext>
            </a:extLst>
          </p:cNvPr>
          <p:cNvSpPr/>
          <p:nvPr/>
        </p:nvSpPr>
        <p:spPr>
          <a:xfrm>
            <a:off x="6839472" y="3867538"/>
            <a:ext cx="4641328" cy="16120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600" i="1" dirty="0">
                <a:solidFill>
                  <a:srgbClr val="000000"/>
                </a:solidFill>
                <a:latin typeface="+mj-lt"/>
              </a:rPr>
              <a:t>If this data displays as unknown, more than likely, the data cells provided were blank. Many districts do not actively track this in their data systems and the information lies in exit interviews and in the memories of principal supervisors. If this is your situation, consider implementing data governance around this field and creating processes to actively track this in a consistent manner going forward.</a:t>
            </a:r>
            <a:endParaRPr lang="en-US" sz="1600" i="1" dirty="0">
              <a:latin typeface="+mj-lt"/>
            </a:endParaRPr>
          </a:p>
        </p:txBody>
      </p:sp>
    </p:spTree>
    <p:extLst>
      <p:ext uri="{BB962C8B-B14F-4D97-AF65-F5344CB8AC3E}">
        <p14:creationId xmlns:p14="http://schemas.microsoft.com/office/powerpoint/2010/main" val="6697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A35DB1-3550-F4D5-7710-202D7CA1CA4B}"/>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9C9073E1-CED4-0ACC-1983-016350D58DB0}"/>
              </a:ext>
            </a:extLst>
          </p:cNvPr>
          <p:cNvSpPr>
            <a:spLocks noGrp="1"/>
          </p:cNvSpPr>
          <p:nvPr>
            <p:ph type="body" sz="quarter" idx="11"/>
          </p:nvPr>
        </p:nvSpPr>
        <p:spPr/>
        <p:txBody>
          <a:bodyPr/>
          <a:lstStyle/>
          <a:p>
            <a:endParaRPr lang="en-US"/>
          </a:p>
        </p:txBody>
      </p:sp>
      <p:sp>
        <p:nvSpPr>
          <p:cNvPr id="6" name="Rectangle 5">
            <a:extLst>
              <a:ext uri="{FF2B5EF4-FFF2-40B4-BE49-F238E27FC236}">
                <a16:creationId xmlns:a16="http://schemas.microsoft.com/office/drawing/2014/main" id="{7E511DC4-7105-E557-ED03-45C8DD761BA2}"/>
              </a:ext>
            </a:extLst>
          </p:cNvPr>
          <p:cNvSpPr/>
          <p:nvPr/>
        </p:nvSpPr>
        <p:spPr>
          <a:xfrm>
            <a:off x="0" y="2422122"/>
            <a:ext cx="12192000" cy="3746902"/>
          </a:xfrm>
          <a:prstGeom prst="rect">
            <a:avLst/>
          </a:prstGeom>
          <a:solidFill>
            <a:srgbClr val="007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BA9F01-7935-C600-E7EA-33F188C1992C}"/>
              </a:ext>
            </a:extLst>
          </p:cNvPr>
          <p:cNvSpPr/>
          <p:nvPr/>
        </p:nvSpPr>
        <p:spPr>
          <a:xfrm>
            <a:off x="0" y="0"/>
            <a:ext cx="12192000" cy="2420535"/>
          </a:xfrm>
          <a:prstGeom prst="rect">
            <a:avLst/>
          </a:prstGeom>
          <a:solidFill>
            <a:srgbClr val="7ED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F4C6E959-A44F-234C-9759-5492273772C7}"/>
              </a:ext>
            </a:extLst>
          </p:cNvPr>
          <p:cNvSpPr/>
          <p:nvPr/>
        </p:nvSpPr>
        <p:spPr>
          <a:xfrm>
            <a:off x="4292016" y="2045961"/>
            <a:ext cx="3933021" cy="4340646"/>
          </a:xfrm>
          <a:custGeom>
            <a:avLst/>
            <a:gdLst>
              <a:gd name="connsiteX0" fmla="*/ 572877 w 3933021"/>
              <a:gd name="connsiteY0" fmla="*/ 429658 h 4340646"/>
              <a:gd name="connsiteX1" fmla="*/ 0 w 3933021"/>
              <a:gd name="connsiteY1" fmla="*/ 881350 h 4340646"/>
              <a:gd name="connsiteX2" fmla="*/ 143219 w 3933021"/>
              <a:gd name="connsiteY2" fmla="*/ 1266940 h 4340646"/>
              <a:gd name="connsiteX3" fmla="*/ 385590 w 3933021"/>
              <a:gd name="connsiteY3" fmla="*/ 1608463 h 4340646"/>
              <a:gd name="connsiteX4" fmla="*/ 517792 w 3933021"/>
              <a:gd name="connsiteY4" fmla="*/ 2467779 h 4340646"/>
              <a:gd name="connsiteX5" fmla="*/ 727113 w 3933021"/>
              <a:gd name="connsiteY5" fmla="*/ 3139808 h 4340646"/>
              <a:gd name="connsiteX6" fmla="*/ 1068636 w 3933021"/>
              <a:gd name="connsiteY6" fmla="*/ 3371162 h 4340646"/>
              <a:gd name="connsiteX7" fmla="*/ 1255922 w 3933021"/>
              <a:gd name="connsiteY7" fmla="*/ 3161841 h 4340646"/>
              <a:gd name="connsiteX8" fmla="*/ 1608462 w 3933021"/>
              <a:gd name="connsiteY8" fmla="*/ 3910988 h 4340646"/>
              <a:gd name="connsiteX9" fmla="*/ 1674563 w 3933021"/>
              <a:gd name="connsiteY9" fmla="*/ 4340646 h 4340646"/>
              <a:gd name="connsiteX10" fmla="*/ 2555913 w 3933021"/>
              <a:gd name="connsiteY10" fmla="*/ 3745735 h 4340646"/>
              <a:gd name="connsiteX11" fmla="*/ 2864385 w 3933021"/>
              <a:gd name="connsiteY11" fmla="*/ 2622015 h 4340646"/>
              <a:gd name="connsiteX12" fmla="*/ 3040655 w 3933021"/>
              <a:gd name="connsiteY12" fmla="*/ 2566930 h 4340646"/>
              <a:gd name="connsiteX13" fmla="*/ 3404212 w 3933021"/>
              <a:gd name="connsiteY13" fmla="*/ 2633032 h 4340646"/>
              <a:gd name="connsiteX14" fmla="*/ 3536414 w 3933021"/>
              <a:gd name="connsiteY14" fmla="*/ 2104222 h 4340646"/>
              <a:gd name="connsiteX15" fmla="*/ 3756751 w 3933021"/>
              <a:gd name="connsiteY15" fmla="*/ 1883885 h 4340646"/>
              <a:gd name="connsiteX16" fmla="*/ 3933021 w 3933021"/>
              <a:gd name="connsiteY16" fmla="*/ 1090670 h 4340646"/>
              <a:gd name="connsiteX17" fmla="*/ 3382178 w 3933021"/>
              <a:gd name="connsiteY17" fmla="*/ 363557 h 4340646"/>
              <a:gd name="connsiteX18" fmla="*/ 1806766 w 3933021"/>
              <a:gd name="connsiteY18" fmla="*/ 0 h 4340646"/>
              <a:gd name="connsiteX19" fmla="*/ 572877 w 3933021"/>
              <a:gd name="connsiteY19" fmla="*/ 429658 h 434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33021" h="4340646">
                <a:moveTo>
                  <a:pt x="572877" y="429658"/>
                </a:moveTo>
                <a:lnTo>
                  <a:pt x="0" y="881350"/>
                </a:lnTo>
                <a:lnTo>
                  <a:pt x="143219" y="1266940"/>
                </a:lnTo>
                <a:lnTo>
                  <a:pt x="385590" y="1608463"/>
                </a:lnTo>
                <a:lnTo>
                  <a:pt x="517792" y="2467779"/>
                </a:lnTo>
                <a:lnTo>
                  <a:pt x="727113" y="3139808"/>
                </a:lnTo>
                <a:lnTo>
                  <a:pt x="1068636" y="3371162"/>
                </a:lnTo>
                <a:lnTo>
                  <a:pt x="1255922" y="3161841"/>
                </a:lnTo>
                <a:lnTo>
                  <a:pt x="1608462" y="3910988"/>
                </a:lnTo>
                <a:lnTo>
                  <a:pt x="1674563" y="4340646"/>
                </a:lnTo>
                <a:lnTo>
                  <a:pt x="2555913" y="3745735"/>
                </a:lnTo>
                <a:lnTo>
                  <a:pt x="2864385" y="2622015"/>
                </a:lnTo>
                <a:lnTo>
                  <a:pt x="3040655" y="2566930"/>
                </a:lnTo>
                <a:lnTo>
                  <a:pt x="3404212" y="2633032"/>
                </a:lnTo>
                <a:lnTo>
                  <a:pt x="3536414" y="2104222"/>
                </a:lnTo>
                <a:lnTo>
                  <a:pt x="3756751" y="1883885"/>
                </a:lnTo>
                <a:lnTo>
                  <a:pt x="3933021" y="1090670"/>
                </a:lnTo>
                <a:lnTo>
                  <a:pt x="3382178" y="363557"/>
                </a:lnTo>
                <a:lnTo>
                  <a:pt x="1806766" y="0"/>
                </a:lnTo>
                <a:lnTo>
                  <a:pt x="572877" y="429658"/>
                </a:lnTo>
                <a:close/>
              </a:path>
            </a:pathLst>
          </a:custGeom>
          <a:solidFill>
            <a:srgbClr val="0C2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0E82967-1A3E-1ABC-3F21-E2D080F51C3A}"/>
              </a:ext>
            </a:extLst>
          </p:cNvPr>
          <p:cNvSpPr/>
          <p:nvPr/>
        </p:nvSpPr>
        <p:spPr>
          <a:xfrm>
            <a:off x="5603023" y="933258"/>
            <a:ext cx="2060154" cy="1487277"/>
          </a:xfrm>
          <a:custGeom>
            <a:avLst/>
            <a:gdLst>
              <a:gd name="connsiteX0" fmla="*/ 870332 w 2060154"/>
              <a:gd name="connsiteY0" fmla="*/ 0 h 1487277"/>
              <a:gd name="connsiteX1" fmla="*/ 0 w 2060154"/>
              <a:gd name="connsiteY1" fmla="*/ 1487277 h 1487277"/>
              <a:gd name="connsiteX2" fmla="*/ 2060154 w 2060154"/>
              <a:gd name="connsiteY2" fmla="*/ 1476260 h 1487277"/>
              <a:gd name="connsiteX3" fmla="*/ 1740665 w 2060154"/>
              <a:gd name="connsiteY3" fmla="*/ 1266939 h 1487277"/>
              <a:gd name="connsiteX4" fmla="*/ 1729648 w 2060154"/>
              <a:gd name="connsiteY4" fmla="*/ 1024568 h 1487277"/>
              <a:gd name="connsiteX5" fmla="*/ 1586429 w 2060154"/>
              <a:gd name="connsiteY5" fmla="*/ 936433 h 1487277"/>
              <a:gd name="connsiteX6" fmla="*/ 1465243 w 2060154"/>
              <a:gd name="connsiteY6" fmla="*/ 1046602 h 1487277"/>
              <a:gd name="connsiteX7" fmla="*/ 1465243 w 2060154"/>
              <a:gd name="connsiteY7" fmla="*/ 738130 h 1487277"/>
              <a:gd name="connsiteX8" fmla="*/ 1178805 w 2060154"/>
              <a:gd name="connsiteY8" fmla="*/ 528809 h 1487277"/>
              <a:gd name="connsiteX9" fmla="*/ 1046602 w 2060154"/>
              <a:gd name="connsiteY9" fmla="*/ 220337 h 1487277"/>
              <a:gd name="connsiteX10" fmla="*/ 870332 w 2060154"/>
              <a:gd name="connsiteY10" fmla="*/ 0 h 148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0154" h="1487277">
                <a:moveTo>
                  <a:pt x="870332" y="0"/>
                </a:moveTo>
                <a:lnTo>
                  <a:pt x="0" y="1487277"/>
                </a:lnTo>
                <a:lnTo>
                  <a:pt x="2060154" y="1476260"/>
                </a:lnTo>
                <a:lnTo>
                  <a:pt x="1740665" y="1266939"/>
                </a:lnTo>
                <a:lnTo>
                  <a:pt x="1729648" y="1024568"/>
                </a:lnTo>
                <a:lnTo>
                  <a:pt x="1586429" y="936433"/>
                </a:lnTo>
                <a:lnTo>
                  <a:pt x="1465243" y="1046602"/>
                </a:lnTo>
                <a:lnTo>
                  <a:pt x="1465243" y="738130"/>
                </a:lnTo>
                <a:lnTo>
                  <a:pt x="1178805" y="528809"/>
                </a:lnTo>
                <a:lnTo>
                  <a:pt x="1046602" y="220337"/>
                </a:lnTo>
                <a:lnTo>
                  <a:pt x="870332" y="0"/>
                </a:lnTo>
                <a:close/>
              </a:path>
            </a:pathLst>
          </a:custGeom>
          <a:solidFill>
            <a:srgbClr val="20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45AB09-F8D4-8F81-4ED5-E8815666D0CE}"/>
              </a:ext>
            </a:extLst>
          </p:cNvPr>
          <p:cNvSpPr/>
          <p:nvPr/>
        </p:nvSpPr>
        <p:spPr>
          <a:xfrm>
            <a:off x="4842859" y="900207"/>
            <a:ext cx="1850834" cy="1586429"/>
          </a:xfrm>
          <a:custGeom>
            <a:avLst/>
            <a:gdLst>
              <a:gd name="connsiteX0" fmla="*/ 0 w 1839817"/>
              <a:gd name="connsiteY0" fmla="*/ 1487277 h 1531345"/>
              <a:gd name="connsiteX1" fmla="*/ 517793 w 1839817"/>
              <a:gd name="connsiteY1" fmla="*/ 1355075 h 1531345"/>
              <a:gd name="connsiteX2" fmla="*/ 694062 w 1839817"/>
              <a:gd name="connsiteY2" fmla="*/ 1002535 h 1531345"/>
              <a:gd name="connsiteX3" fmla="*/ 749147 w 1839817"/>
              <a:gd name="connsiteY3" fmla="*/ 1123721 h 1531345"/>
              <a:gd name="connsiteX4" fmla="*/ 815248 w 1839817"/>
              <a:gd name="connsiteY4" fmla="*/ 881350 h 1531345"/>
              <a:gd name="connsiteX5" fmla="*/ 1035585 w 1839817"/>
              <a:gd name="connsiteY5" fmla="*/ 771181 h 1531345"/>
              <a:gd name="connsiteX6" fmla="*/ 1123720 w 1839817"/>
              <a:gd name="connsiteY6" fmla="*/ 539827 h 1531345"/>
              <a:gd name="connsiteX7" fmla="*/ 1101687 w 1839817"/>
              <a:gd name="connsiteY7" fmla="*/ 451692 h 1531345"/>
              <a:gd name="connsiteX8" fmla="*/ 1233889 w 1839817"/>
              <a:gd name="connsiteY8" fmla="*/ 473725 h 1531345"/>
              <a:gd name="connsiteX9" fmla="*/ 1266940 w 1839817"/>
              <a:gd name="connsiteY9" fmla="*/ 528810 h 1531345"/>
              <a:gd name="connsiteX10" fmla="*/ 1366091 w 1839817"/>
              <a:gd name="connsiteY10" fmla="*/ 385590 h 1531345"/>
              <a:gd name="connsiteX11" fmla="*/ 1355075 w 1839817"/>
              <a:gd name="connsiteY11" fmla="*/ 220337 h 1531345"/>
              <a:gd name="connsiteX12" fmla="*/ 1597446 w 1839817"/>
              <a:gd name="connsiteY12" fmla="*/ 0 h 1531345"/>
              <a:gd name="connsiteX13" fmla="*/ 1608462 w 1839817"/>
              <a:gd name="connsiteY13" fmla="*/ 154236 h 1531345"/>
              <a:gd name="connsiteX14" fmla="*/ 1542361 w 1839817"/>
              <a:gd name="connsiteY14" fmla="*/ 253388 h 1531345"/>
              <a:gd name="connsiteX15" fmla="*/ 1652530 w 1839817"/>
              <a:gd name="connsiteY15" fmla="*/ 495759 h 1531345"/>
              <a:gd name="connsiteX16" fmla="*/ 1520328 w 1839817"/>
              <a:gd name="connsiteY16" fmla="*/ 870333 h 1531345"/>
              <a:gd name="connsiteX17" fmla="*/ 1674564 w 1839817"/>
              <a:gd name="connsiteY17" fmla="*/ 892366 h 1531345"/>
              <a:gd name="connsiteX18" fmla="*/ 1740665 w 1839817"/>
              <a:gd name="connsiteY18" fmla="*/ 826265 h 1531345"/>
              <a:gd name="connsiteX19" fmla="*/ 1839817 w 1839817"/>
              <a:gd name="connsiteY19" fmla="*/ 991518 h 1531345"/>
              <a:gd name="connsiteX20" fmla="*/ 1652530 w 1839817"/>
              <a:gd name="connsiteY20" fmla="*/ 1255923 h 1531345"/>
              <a:gd name="connsiteX21" fmla="*/ 1465243 w 1839817"/>
              <a:gd name="connsiteY21" fmla="*/ 1266940 h 1531345"/>
              <a:gd name="connsiteX22" fmla="*/ 1454226 w 1839817"/>
              <a:gd name="connsiteY22" fmla="*/ 1134737 h 1531345"/>
              <a:gd name="connsiteX23" fmla="*/ 1090670 w 1839817"/>
              <a:gd name="connsiteY23" fmla="*/ 1531345 h 1531345"/>
              <a:gd name="connsiteX24" fmla="*/ 0 w 1839817"/>
              <a:gd name="connsiteY24" fmla="*/ 1487277 h 1531345"/>
              <a:gd name="connsiteX0" fmla="*/ 0 w 1850834"/>
              <a:gd name="connsiteY0" fmla="*/ 1586429 h 1586429"/>
              <a:gd name="connsiteX1" fmla="*/ 528810 w 1850834"/>
              <a:gd name="connsiteY1" fmla="*/ 1355075 h 1586429"/>
              <a:gd name="connsiteX2" fmla="*/ 705079 w 1850834"/>
              <a:gd name="connsiteY2" fmla="*/ 1002535 h 1586429"/>
              <a:gd name="connsiteX3" fmla="*/ 760164 w 1850834"/>
              <a:gd name="connsiteY3" fmla="*/ 1123721 h 1586429"/>
              <a:gd name="connsiteX4" fmla="*/ 826265 w 1850834"/>
              <a:gd name="connsiteY4" fmla="*/ 881350 h 1586429"/>
              <a:gd name="connsiteX5" fmla="*/ 1046602 w 1850834"/>
              <a:gd name="connsiteY5" fmla="*/ 771181 h 1586429"/>
              <a:gd name="connsiteX6" fmla="*/ 1134737 w 1850834"/>
              <a:gd name="connsiteY6" fmla="*/ 539827 h 1586429"/>
              <a:gd name="connsiteX7" fmla="*/ 1112704 w 1850834"/>
              <a:gd name="connsiteY7" fmla="*/ 451692 h 1586429"/>
              <a:gd name="connsiteX8" fmla="*/ 1244906 w 1850834"/>
              <a:gd name="connsiteY8" fmla="*/ 473725 h 1586429"/>
              <a:gd name="connsiteX9" fmla="*/ 1277957 w 1850834"/>
              <a:gd name="connsiteY9" fmla="*/ 528810 h 1586429"/>
              <a:gd name="connsiteX10" fmla="*/ 1377108 w 1850834"/>
              <a:gd name="connsiteY10" fmla="*/ 385590 h 1586429"/>
              <a:gd name="connsiteX11" fmla="*/ 1366092 w 1850834"/>
              <a:gd name="connsiteY11" fmla="*/ 220337 h 1586429"/>
              <a:gd name="connsiteX12" fmla="*/ 1608463 w 1850834"/>
              <a:gd name="connsiteY12" fmla="*/ 0 h 1586429"/>
              <a:gd name="connsiteX13" fmla="*/ 1619479 w 1850834"/>
              <a:gd name="connsiteY13" fmla="*/ 154236 h 1586429"/>
              <a:gd name="connsiteX14" fmla="*/ 1553378 w 1850834"/>
              <a:gd name="connsiteY14" fmla="*/ 253388 h 1586429"/>
              <a:gd name="connsiteX15" fmla="*/ 1663547 w 1850834"/>
              <a:gd name="connsiteY15" fmla="*/ 495759 h 1586429"/>
              <a:gd name="connsiteX16" fmla="*/ 1531345 w 1850834"/>
              <a:gd name="connsiteY16" fmla="*/ 870333 h 1586429"/>
              <a:gd name="connsiteX17" fmla="*/ 1685581 w 1850834"/>
              <a:gd name="connsiteY17" fmla="*/ 892366 h 1586429"/>
              <a:gd name="connsiteX18" fmla="*/ 1751682 w 1850834"/>
              <a:gd name="connsiteY18" fmla="*/ 826265 h 1586429"/>
              <a:gd name="connsiteX19" fmla="*/ 1850834 w 1850834"/>
              <a:gd name="connsiteY19" fmla="*/ 991518 h 1586429"/>
              <a:gd name="connsiteX20" fmla="*/ 1663547 w 1850834"/>
              <a:gd name="connsiteY20" fmla="*/ 1255923 h 1586429"/>
              <a:gd name="connsiteX21" fmla="*/ 1476260 w 1850834"/>
              <a:gd name="connsiteY21" fmla="*/ 1266940 h 1586429"/>
              <a:gd name="connsiteX22" fmla="*/ 1465243 w 1850834"/>
              <a:gd name="connsiteY22" fmla="*/ 1134737 h 1586429"/>
              <a:gd name="connsiteX23" fmla="*/ 1101687 w 1850834"/>
              <a:gd name="connsiteY23" fmla="*/ 1531345 h 1586429"/>
              <a:gd name="connsiteX24" fmla="*/ 0 w 1850834"/>
              <a:gd name="connsiteY24" fmla="*/ 1586429 h 158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0834" h="1586429">
                <a:moveTo>
                  <a:pt x="0" y="1586429"/>
                </a:moveTo>
                <a:lnTo>
                  <a:pt x="528810" y="1355075"/>
                </a:lnTo>
                <a:lnTo>
                  <a:pt x="705079" y="1002535"/>
                </a:lnTo>
                <a:lnTo>
                  <a:pt x="760164" y="1123721"/>
                </a:lnTo>
                <a:lnTo>
                  <a:pt x="826265" y="881350"/>
                </a:lnTo>
                <a:lnTo>
                  <a:pt x="1046602" y="771181"/>
                </a:lnTo>
                <a:lnTo>
                  <a:pt x="1134737" y="539827"/>
                </a:lnTo>
                <a:lnTo>
                  <a:pt x="1112704" y="451692"/>
                </a:lnTo>
                <a:lnTo>
                  <a:pt x="1244906" y="473725"/>
                </a:lnTo>
                <a:lnTo>
                  <a:pt x="1277957" y="528810"/>
                </a:lnTo>
                <a:lnTo>
                  <a:pt x="1377108" y="385590"/>
                </a:lnTo>
                <a:lnTo>
                  <a:pt x="1366092" y="220337"/>
                </a:lnTo>
                <a:lnTo>
                  <a:pt x="1608463" y="0"/>
                </a:lnTo>
                <a:lnTo>
                  <a:pt x="1619479" y="154236"/>
                </a:lnTo>
                <a:lnTo>
                  <a:pt x="1553378" y="253388"/>
                </a:lnTo>
                <a:lnTo>
                  <a:pt x="1663547" y="495759"/>
                </a:lnTo>
                <a:lnTo>
                  <a:pt x="1531345" y="870333"/>
                </a:lnTo>
                <a:lnTo>
                  <a:pt x="1685581" y="892366"/>
                </a:lnTo>
                <a:lnTo>
                  <a:pt x="1751682" y="826265"/>
                </a:lnTo>
                <a:lnTo>
                  <a:pt x="1850834" y="991518"/>
                </a:lnTo>
                <a:lnTo>
                  <a:pt x="1663547" y="1255923"/>
                </a:lnTo>
                <a:lnTo>
                  <a:pt x="1476260" y="1266940"/>
                </a:lnTo>
                <a:lnTo>
                  <a:pt x="1465243" y="1134737"/>
                </a:lnTo>
                <a:lnTo>
                  <a:pt x="1101687" y="1531345"/>
                </a:lnTo>
                <a:lnTo>
                  <a:pt x="0" y="158642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064C6F-73C5-C5ED-C2E9-C44217D5DD04}"/>
              </a:ext>
            </a:extLst>
          </p:cNvPr>
          <p:cNvSpPr/>
          <p:nvPr/>
        </p:nvSpPr>
        <p:spPr>
          <a:xfrm>
            <a:off x="4457269" y="2431552"/>
            <a:ext cx="1476260" cy="1079653"/>
          </a:xfrm>
          <a:custGeom>
            <a:avLst/>
            <a:gdLst>
              <a:gd name="connsiteX0" fmla="*/ 451691 w 1476260"/>
              <a:gd name="connsiteY0" fmla="*/ 33050 h 1079653"/>
              <a:gd name="connsiteX1" fmla="*/ 0 w 1476260"/>
              <a:gd name="connsiteY1" fmla="*/ 407624 h 1079653"/>
              <a:gd name="connsiteX2" fmla="*/ 716096 w 1476260"/>
              <a:gd name="connsiteY2" fmla="*/ 385590 h 1079653"/>
              <a:gd name="connsiteX3" fmla="*/ 969484 w 1476260"/>
              <a:gd name="connsiteY3" fmla="*/ 1079653 h 1079653"/>
              <a:gd name="connsiteX4" fmla="*/ 1046602 w 1476260"/>
              <a:gd name="connsiteY4" fmla="*/ 407624 h 1079653"/>
              <a:gd name="connsiteX5" fmla="*/ 1476260 w 1476260"/>
              <a:gd name="connsiteY5" fmla="*/ 0 h 1079653"/>
              <a:gd name="connsiteX6" fmla="*/ 451691 w 1476260"/>
              <a:gd name="connsiteY6" fmla="*/ 33050 h 107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260" h="1079653">
                <a:moveTo>
                  <a:pt x="451691" y="33050"/>
                </a:moveTo>
                <a:lnTo>
                  <a:pt x="0" y="407624"/>
                </a:lnTo>
                <a:lnTo>
                  <a:pt x="716096" y="385590"/>
                </a:lnTo>
                <a:lnTo>
                  <a:pt x="969484" y="1079653"/>
                </a:lnTo>
                <a:lnTo>
                  <a:pt x="1046602" y="407624"/>
                </a:lnTo>
                <a:lnTo>
                  <a:pt x="1476260" y="0"/>
                </a:lnTo>
                <a:lnTo>
                  <a:pt x="451691" y="33050"/>
                </a:lnTo>
                <a:close/>
              </a:path>
            </a:pathLst>
          </a:custGeom>
          <a:solidFill>
            <a:srgbClr val="07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548B0A9-74FB-DC1F-00C8-97FB682CE2D5}"/>
              </a:ext>
            </a:extLst>
          </p:cNvPr>
          <p:cNvSpPr/>
          <p:nvPr/>
        </p:nvSpPr>
        <p:spPr>
          <a:xfrm>
            <a:off x="7024199" y="2431552"/>
            <a:ext cx="1145754" cy="672029"/>
          </a:xfrm>
          <a:custGeom>
            <a:avLst/>
            <a:gdLst>
              <a:gd name="connsiteX0" fmla="*/ 0 w 1145754"/>
              <a:gd name="connsiteY0" fmla="*/ 44067 h 672029"/>
              <a:gd name="connsiteX1" fmla="*/ 253388 w 1145754"/>
              <a:gd name="connsiteY1" fmla="*/ 198303 h 672029"/>
              <a:gd name="connsiteX2" fmla="*/ 143219 w 1145754"/>
              <a:gd name="connsiteY2" fmla="*/ 638978 h 672029"/>
              <a:gd name="connsiteX3" fmla="*/ 506776 w 1145754"/>
              <a:gd name="connsiteY3" fmla="*/ 308472 h 672029"/>
              <a:gd name="connsiteX4" fmla="*/ 1145754 w 1145754"/>
              <a:gd name="connsiteY4" fmla="*/ 672029 h 672029"/>
              <a:gd name="connsiteX5" fmla="*/ 638978 w 1145754"/>
              <a:gd name="connsiteY5" fmla="*/ 0 h 672029"/>
              <a:gd name="connsiteX6" fmla="*/ 0 w 1145754"/>
              <a:gd name="connsiteY6" fmla="*/ 44067 h 67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754" h="672029">
                <a:moveTo>
                  <a:pt x="0" y="44067"/>
                </a:moveTo>
                <a:lnTo>
                  <a:pt x="253388" y="198303"/>
                </a:lnTo>
                <a:lnTo>
                  <a:pt x="143219" y="638978"/>
                </a:lnTo>
                <a:lnTo>
                  <a:pt x="506776" y="308472"/>
                </a:lnTo>
                <a:lnTo>
                  <a:pt x="1145754" y="672029"/>
                </a:lnTo>
                <a:lnTo>
                  <a:pt x="638978" y="0"/>
                </a:lnTo>
                <a:lnTo>
                  <a:pt x="0" y="44067"/>
                </a:lnTo>
                <a:close/>
              </a:path>
            </a:pathLst>
          </a:custGeom>
          <a:solidFill>
            <a:srgbClr val="07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067C73C-5446-0D80-AE89-AB961999571C}"/>
              </a:ext>
            </a:extLst>
          </p:cNvPr>
          <p:cNvSpPr/>
          <p:nvPr/>
        </p:nvSpPr>
        <p:spPr>
          <a:xfrm>
            <a:off x="5283534" y="3929846"/>
            <a:ext cx="2456761" cy="2379643"/>
          </a:xfrm>
          <a:custGeom>
            <a:avLst/>
            <a:gdLst>
              <a:gd name="connsiteX0" fmla="*/ 99151 w 2456761"/>
              <a:gd name="connsiteY0" fmla="*/ 1410159 h 2379643"/>
              <a:gd name="connsiteX1" fmla="*/ 0 w 2456761"/>
              <a:gd name="connsiteY1" fmla="*/ 1178805 h 2379643"/>
              <a:gd name="connsiteX2" fmla="*/ 319489 w 2456761"/>
              <a:gd name="connsiteY2" fmla="*/ 760164 h 2379643"/>
              <a:gd name="connsiteX3" fmla="*/ 749147 w 2456761"/>
              <a:gd name="connsiteY3" fmla="*/ 1949985 h 2379643"/>
              <a:gd name="connsiteX4" fmla="*/ 980501 w 2456761"/>
              <a:gd name="connsiteY4" fmla="*/ 1740665 h 2379643"/>
              <a:gd name="connsiteX5" fmla="*/ 1344057 w 2456761"/>
              <a:gd name="connsiteY5" fmla="*/ 0 h 2379643"/>
              <a:gd name="connsiteX6" fmla="*/ 1399142 w 2456761"/>
              <a:gd name="connsiteY6" fmla="*/ 1410159 h 2379643"/>
              <a:gd name="connsiteX7" fmla="*/ 1608462 w 2456761"/>
              <a:gd name="connsiteY7" fmla="*/ 1189821 h 2379643"/>
              <a:gd name="connsiteX8" fmla="*/ 1806766 w 2456761"/>
              <a:gd name="connsiteY8" fmla="*/ 462708 h 2379643"/>
              <a:gd name="connsiteX9" fmla="*/ 2280491 w 2456761"/>
              <a:gd name="connsiteY9" fmla="*/ 661012 h 2379643"/>
              <a:gd name="connsiteX10" fmla="*/ 2456761 w 2456761"/>
              <a:gd name="connsiteY10" fmla="*/ 539826 h 2379643"/>
              <a:gd name="connsiteX11" fmla="*/ 2357609 w 2456761"/>
              <a:gd name="connsiteY11" fmla="*/ 716096 h 2379643"/>
              <a:gd name="connsiteX12" fmla="*/ 1916935 w 2456761"/>
              <a:gd name="connsiteY12" fmla="*/ 672029 h 2379643"/>
              <a:gd name="connsiteX13" fmla="*/ 1641513 w 2456761"/>
              <a:gd name="connsiteY13" fmla="*/ 1344058 h 2379643"/>
              <a:gd name="connsiteX14" fmla="*/ 1509311 w 2456761"/>
              <a:gd name="connsiteY14" fmla="*/ 1905918 h 2379643"/>
              <a:gd name="connsiteX15" fmla="*/ 749147 w 2456761"/>
              <a:gd name="connsiteY15" fmla="*/ 2379643 h 2379643"/>
              <a:gd name="connsiteX16" fmla="*/ 583894 w 2456761"/>
              <a:gd name="connsiteY16" fmla="*/ 2016086 h 2379643"/>
              <a:gd name="connsiteX17" fmla="*/ 209320 w 2456761"/>
              <a:gd name="connsiteY17" fmla="*/ 1266939 h 2379643"/>
              <a:gd name="connsiteX18" fmla="*/ 99151 w 2456761"/>
              <a:gd name="connsiteY18" fmla="*/ 1410159 h 237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56761" h="2379643">
                <a:moveTo>
                  <a:pt x="99151" y="1410159"/>
                </a:moveTo>
                <a:lnTo>
                  <a:pt x="0" y="1178805"/>
                </a:lnTo>
                <a:lnTo>
                  <a:pt x="319489" y="760164"/>
                </a:lnTo>
                <a:lnTo>
                  <a:pt x="749147" y="1949985"/>
                </a:lnTo>
                <a:lnTo>
                  <a:pt x="980501" y="1740665"/>
                </a:lnTo>
                <a:lnTo>
                  <a:pt x="1344057" y="0"/>
                </a:lnTo>
                <a:lnTo>
                  <a:pt x="1399142" y="1410159"/>
                </a:lnTo>
                <a:lnTo>
                  <a:pt x="1608462" y="1189821"/>
                </a:lnTo>
                <a:lnTo>
                  <a:pt x="1806766" y="462708"/>
                </a:lnTo>
                <a:lnTo>
                  <a:pt x="2280491" y="661012"/>
                </a:lnTo>
                <a:lnTo>
                  <a:pt x="2456761" y="539826"/>
                </a:lnTo>
                <a:lnTo>
                  <a:pt x="2357609" y="716096"/>
                </a:lnTo>
                <a:lnTo>
                  <a:pt x="1916935" y="672029"/>
                </a:lnTo>
                <a:lnTo>
                  <a:pt x="1641513" y="1344058"/>
                </a:lnTo>
                <a:lnTo>
                  <a:pt x="1509311" y="1905918"/>
                </a:lnTo>
                <a:lnTo>
                  <a:pt x="749147" y="2379643"/>
                </a:lnTo>
                <a:lnTo>
                  <a:pt x="583894" y="2016086"/>
                </a:lnTo>
                <a:lnTo>
                  <a:pt x="209320" y="1266939"/>
                </a:lnTo>
                <a:lnTo>
                  <a:pt x="99151" y="1410159"/>
                </a:lnTo>
                <a:close/>
              </a:path>
            </a:pathLst>
          </a:custGeom>
          <a:solidFill>
            <a:srgbClr val="07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ED847F-D106-5E54-CD03-31E7473F6B68}"/>
              </a:ext>
            </a:extLst>
          </p:cNvPr>
          <p:cNvSpPr txBox="1"/>
          <p:nvPr/>
        </p:nvSpPr>
        <p:spPr>
          <a:xfrm>
            <a:off x="428294" y="1835181"/>
            <a:ext cx="1993135" cy="461665"/>
          </a:xfrm>
          <a:prstGeom prst="rect">
            <a:avLst/>
          </a:prstGeom>
          <a:noFill/>
        </p:spPr>
        <p:txBody>
          <a:bodyPr wrap="square" rtlCol="0">
            <a:spAutoFit/>
          </a:bodyPr>
          <a:lstStyle/>
          <a:p>
            <a:pPr algn="ctr"/>
            <a:r>
              <a:rPr lang="en-US" sz="2400" b="1">
                <a:solidFill>
                  <a:schemeClr val="tx2"/>
                </a:solidFill>
              </a:rPr>
              <a:t>Retirement</a:t>
            </a:r>
          </a:p>
        </p:txBody>
      </p:sp>
      <p:sp>
        <p:nvSpPr>
          <p:cNvPr id="15" name="TextBox 14">
            <a:extLst>
              <a:ext uri="{FF2B5EF4-FFF2-40B4-BE49-F238E27FC236}">
                <a16:creationId xmlns:a16="http://schemas.microsoft.com/office/drawing/2014/main" id="{7EED844E-5125-98AB-CBC0-0699ECC89C88}"/>
              </a:ext>
            </a:extLst>
          </p:cNvPr>
          <p:cNvSpPr txBox="1"/>
          <p:nvPr/>
        </p:nvSpPr>
        <p:spPr>
          <a:xfrm>
            <a:off x="3549878" y="1835181"/>
            <a:ext cx="2093200" cy="461665"/>
          </a:xfrm>
          <a:prstGeom prst="rect">
            <a:avLst/>
          </a:prstGeom>
          <a:noFill/>
        </p:spPr>
        <p:txBody>
          <a:bodyPr wrap="square" rtlCol="0">
            <a:spAutoFit/>
          </a:bodyPr>
          <a:lstStyle/>
          <a:p>
            <a:pPr algn="ctr"/>
            <a:r>
              <a:rPr lang="en-US" sz="2400" b="1">
                <a:solidFill>
                  <a:schemeClr val="tx2"/>
                </a:solidFill>
              </a:rPr>
              <a:t>Performance</a:t>
            </a:r>
          </a:p>
        </p:txBody>
      </p:sp>
      <p:sp>
        <p:nvSpPr>
          <p:cNvPr id="16" name="TextBox 15">
            <a:extLst>
              <a:ext uri="{FF2B5EF4-FFF2-40B4-BE49-F238E27FC236}">
                <a16:creationId xmlns:a16="http://schemas.microsoft.com/office/drawing/2014/main" id="{25D38978-AA0C-6894-71DF-D4C5FECDE635}"/>
              </a:ext>
            </a:extLst>
          </p:cNvPr>
          <p:cNvSpPr txBox="1"/>
          <p:nvPr/>
        </p:nvSpPr>
        <p:spPr>
          <a:xfrm>
            <a:off x="6771527" y="1835181"/>
            <a:ext cx="1993135" cy="461665"/>
          </a:xfrm>
          <a:prstGeom prst="rect">
            <a:avLst/>
          </a:prstGeom>
          <a:noFill/>
        </p:spPr>
        <p:txBody>
          <a:bodyPr wrap="square" rtlCol="0">
            <a:spAutoFit/>
          </a:bodyPr>
          <a:lstStyle/>
          <a:p>
            <a:pPr algn="ctr"/>
            <a:r>
              <a:rPr lang="en-US" sz="2400" b="1">
                <a:solidFill>
                  <a:schemeClr val="tx2"/>
                </a:solidFill>
              </a:rPr>
              <a:t>Attrition</a:t>
            </a:r>
          </a:p>
        </p:txBody>
      </p:sp>
      <p:sp>
        <p:nvSpPr>
          <p:cNvPr id="17" name="TextBox 16">
            <a:extLst>
              <a:ext uri="{FF2B5EF4-FFF2-40B4-BE49-F238E27FC236}">
                <a16:creationId xmlns:a16="http://schemas.microsoft.com/office/drawing/2014/main" id="{DFE1EA3F-5807-FF86-A553-76DA7E8FE962}"/>
              </a:ext>
            </a:extLst>
          </p:cNvPr>
          <p:cNvSpPr txBox="1"/>
          <p:nvPr/>
        </p:nvSpPr>
        <p:spPr>
          <a:xfrm>
            <a:off x="9893112" y="1835181"/>
            <a:ext cx="1993135" cy="461665"/>
          </a:xfrm>
          <a:prstGeom prst="rect">
            <a:avLst/>
          </a:prstGeom>
          <a:noFill/>
        </p:spPr>
        <p:txBody>
          <a:bodyPr wrap="square" rtlCol="0">
            <a:spAutoFit/>
          </a:bodyPr>
          <a:lstStyle/>
          <a:p>
            <a:pPr algn="ctr"/>
            <a:r>
              <a:rPr lang="en-US" sz="2400" b="1" dirty="0">
                <a:solidFill>
                  <a:schemeClr val="tx2"/>
                </a:solidFill>
              </a:rPr>
              <a:t>Promotion</a:t>
            </a:r>
          </a:p>
        </p:txBody>
      </p:sp>
      <p:sp>
        <p:nvSpPr>
          <p:cNvPr id="18" name="Freeform: Shape 17">
            <a:extLst>
              <a:ext uri="{FF2B5EF4-FFF2-40B4-BE49-F238E27FC236}">
                <a16:creationId xmlns:a16="http://schemas.microsoft.com/office/drawing/2014/main" id="{38CE935F-03FA-CE20-2E0A-2DA2EF14A37C}"/>
              </a:ext>
            </a:extLst>
          </p:cNvPr>
          <p:cNvSpPr/>
          <p:nvPr/>
        </p:nvSpPr>
        <p:spPr>
          <a:xfrm>
            <a:off x="4457269" y="2431552"/>
            <a:ext cx="1476260" cy="1079653"/>
          </a:xfrm>
          <a:custGeom>
            <a:avLst/>
            <a:gdLst>
              <a:gd name="connsiteX0" fmla="*/ 451691 w 1476260"/>
              <a:gd name="connsiteY0" fmla="*/ 33050 h 1079653"/>
              <a:gd name="connsiteX1" fmla="*/ 0 w 1476260"/>
              <a:gd name="connsiteY1" fmla="*/ 407624 h 1079653"/>
              <a:gd name="connsiteX2" fmla="*/ 716096 w 1476260"/>
              <a:gd name="connsiteY2" fmla="*/ 385590 h 1079653"/>
              <a:gd name="connsiteX3" fmla="*/ 969484 w 1476260"/>
              <a:gd name="connsiteY3" fmla="*/ 1079653 h 1079653"/>
              <a:gd name="connsiteX4" fmla="*/ 1046602 w 1476260"/>
              <a:gd name="connsiteY4" fmla="*/ 407624 h 1079653"/>
              <a:gd name="connsiteX5" fmla="*/ 1476260 w 1476260"/>
              <a:gd name="connsiteY5" fmla="*/ 0 h 1079653"/>
              <a:gd name="connsiteX6" fmla="*/ 451691 w 1476260"/>
              <a:gd name="connsiteY6" fmla="*/ 33050 h 107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260" h="1079653">
                <a:moveTo>
                  <a:pt x="451691" y="33050"/>
                </a:moveTo>
                <a:lnTo>
                  <a:pt x="0" y="407624"/>
                </a:lnTo>
                <a:lnTo>
                  <a:pt x="716096" y="385590"/>
                </a:lnTo>
                <a:lnTo>
                  <a:pt x="969484" y="1079653"/>
                </a:lnTo>
                <a:lnTo>
                  <a:pt x="1046602" y="407624"/>
                </a:lnTo>
                <a:lnTo>
                  <a:pt x="1476260" y="0"/>
                </a:lnTo>
                <a:lnTo>
                  <a:pt x="451691" y="33050"/>
                </a:lnTo>
                <a:close/>
              </a:path>
            </a:pathLst>
          </a:custGeom>
          <a:solidFill>
            <a:srgbClr val="07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Shape 18">
            <a:extLst>
              <a:ext uri="{FF2B5EF4-FFF2-40B4-BE49-F238E27FC236}">
                <a16:creationId xmlns:a16="http://schemas.microsoft.com/office/drawing/2014/main" id="{2D7A5E95-5B88-C03D-5903-6564CDD29FD8}"/>
              </a:ext>
            </a:extLst>
          </p:cNvPr>
          <p:cNvSpPr/>
          <p:nvPr/>
        </p:nvSpPr>
        <p:spPr>
          <a:xfrm>
            <a:off x="7024199" y="2431552"/>
            <a:ext cx="1145754" cy="672029"/>
          </a:xfrm>
          <a:custGeom>
            <a:avLst/>
            <a:gdLst>
              <a:gd name="connsiteX0" fmla="*/ 0 w 1145754"/>
              <a:gd name="connsiteY0" fmla="*/ 44067 h 672029"/>
              <a:gd name="connsiteX1" fmla="*/ 253388 w 1145754"/>
              <a:gd name="connsiteY1" fmla="*/ 198303 h 672029"/>
              <a:gd name="connsiteX2" fmla="*/ 143219 w 1145754"/>
              <a:gd name="connsiteY2" fmla="*/ 638978 h 672029"/>
              <a:gd name="connsiteX3" fmla="*/ 506776 w 1145754"/>
              <a:gd name="connsiteY3" fmla="*/ 308472 h 672029"/>
              <a:gd name="connsiteX4" fmla="*/ 1145754 w 1145754"/>
              <a:gd name="connsiteY4" fmla="*/ 672029 h 672029"/>
              <a:gd name="connsiteX5" fmla="*/ 638978 w 1145754"/>
              <a:gd name="connsiteY5" fmla="*/ 0 h 672029"/>
              <a:gd name="connsiteX6" fmla="*/ 0 w 1145754"/>
              <a:gd name="connsiteY6" fmla="*/ 44067 h 67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754" h="672029">
                <a:moveTo>
                  <a:pt x="0" y="44067"/>
                </a:moveTo>
                <a:lnTo>
                  <a:pt x="253388" y="198303"/>
                </a:lnTo>
                <a:lnTo>
                  <a:pt x="143219" y="638978"/>
                </a:lnTo>
                <a:lnTo>
                  <a:pt x="506776" y="308472"/>
                </a:lnTo>
                <a:lnTo>
                  <a:pt x="1145754" y="672029"/>
                </a:lnTo>
                <a:lnTo>
                  <a:pt x="638978" y="0"/>
                </a:lnTo>
                <a:lnTo>
                  <a:pt x="0" y="44067"/>
                </a:lnTo>
                <a:close/>
              </a:path>
            </a:pathLst>
          </a:custGeom>
          <a:solidFill>
            <a:srgbClr val="07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2671AD15-36F1-2E93-367B-6BDDB3D83274}"/>
              </a:ext>
            </a:extLst>
          </p:cNvPr>
          <p:cNvSpPr txBox="1"/>
          <p:nvPr/>
        </p:nvSpPr>
        <p:spPr>
          <a:xfrm>
            <a:off x="465935" y="2473116"/>
            <a:ext cx="1840733" cy="2554545"/>
          </a:xfrm>
          <a:prstGeom prst="rect">
            <a:avLst/>
          </a:prstGeom>
          <a:noFill/>
        </p:spPr>
        <p:txBody>
          <a:bodyPr wrap="square">
            <a:spAutoFit/>
          </a:bodyPr>
          <a:lstStyle/>
          <a:p>
            <a:pPr algn="ctr"/>
            <a:r>
              <a:rPr lang="en-US" sz="1600" dirty="0">
                <a:solidFill>
                  <a:schemeClr val="bg1"/>
                </a:solidFill>
              </a:rPr>
              <a:t>What drives retention among those eligible for retirement?</a:t>
            </a:r>
          </a:p>
          <a:p>
            <a:pPr algn="ctr"/>
            <a:endParaRPr lang="en-US" sz="1600" dirty="0">
              <a:solidFill>
                <a:schemeClr val="bg1"/>
              </a:solidFill>
            </a:endParaRPr>
          </a:p>
          <a:p>
            <a:pPr algn="ctr"/>
            <a:r>
              <a:rPr lang="en-US" sz="1600" dirty="0">
                <a:solidFill>
                  <a:schemeClr val="bg1"/>
                </a:solidFill>
              </a:rPr>
              <a:t>How many years do principals typically stay in the role past their retirement eligibility?</a:t>
            </a:r>
          </a:p>
        </p:txBody>
      </p:sp>
      <p:sp>
        <p:nvSpPr>
          <p:cNvPr id="21" name="TextBox 20">
            <a:extLst>
              <a:ext uri="{FF2B5EF4-FFF2-40B4-BE49-F238E27FC236}">
                <a16:creationId xmlns:a16="http://schemas.microsoft.com/office/drawing/2014/main" id="{B87E6D39-CA6C-D9FC-45DF-908239EDC07C}"/>
              </a:ext>
            </a:extLst>
          </p:cNvPr>
          <p:cNvSpPr txBox="1"/>
          <p:nvPr/>
        </p:nvSpPr>
        <p:spPr>
          <a:xfrm>
            <a:off x="3676111" y="2473116"/>
            <a:ext cx="1840733" cy="3539430"/>
          </a:xfrm>
          <a:prstGeom prst="rect">
            <a:avLst/>
          </a:prstGeom>
          <a:noFill/>
        </p:spPr>
        <p:txBody>
          <a:bodyPr wrap="square">
            <a:spAutoFit/>
          </a:bodyPr>
          <a:lstStyle/>
          <a:p>
            <a:pPr algn="ctr"/>
            <a:r>
              <a:rPr lang="en-US" sz="1600" dirty="0">
                <a:solidFill>
                  <a:schemeClr val="bg1"/>
                </a:solidFill>
              </a:rPr>
              <a:t>How much shared visibility do we have into how principals are performing?  </a:t>
            </a:r>
          </a:p>
          <a:p>
            <a:pPr algn="ctr"/>
            <a:endParaRPr lang="en-US" sz="1600" dirty="0">
              <a:solidFill>
                <a:schemeClr val="bg1"/>
              </a:solidFill>
            </a:endParaRPr>
          </a:p>
          <a:p>
            <a:pPr algn="ctr"/>
            <a:r>
              <a:rPr lang="en-US" sz="1600" dirty="0">
                <a:solidFill>
                  <a:schemeClr val="bg1"/>
                </a:solidFill>
              </a:rPr>
              <a:t>What are the timelines for performance improvement?</a:t>
            </a:r>
          </a:p>
          <a:p>
            <a:pPr algn="ctr"/>
            <a:endParaRPr lang="en-US" sz="1600" dirty="0">
              <a:solidFill>
                <a:schemeClr val="bg1"/>
              </a:solidFill>
            </a:endParaRPr>
          </a:p>
          <a:p>
            <a:pPr algn="ctr"/>
            <a:r>
              <a:rPr lang="en-US" sz="1600" dirty="0">
                <a:solidFill>
                  <a:schemeClr val="bg1"/>
                </a:solidFill>
              </a:rPr>
              <a:t>How do we think about transfers as a way to drive performance?</a:t>
            </a:r>
          </a:p>
        </p:txBody>
      </p:sp>
      <p:sp>
        <p:nvSpPr>
          <p:cNvPr id="22" name="TextBox 21">
            <a:extLst>
              <a:ext uri="{FF2B5EF4-FFF2-40B4-BE49-F238E27FC236}">
                <a16:creationId xmlns:a16="http://schemas.microsoft.com/office/drawing/2014/main" id="{84C75720-E21A-320E-1CAB-74E98E1FABB5}"/>
              </a:ext>
            </a:extLst>
          </p:cNvPr>
          <p:cNvSpPr txBox="1"/>
          <p:nvPr/>
        </p:nvSpPr>
        <p:spPr>
          <a:xfrm>
            <a:off x="6847729" y="2473116"/>
            <a:ext cx="1840733" cy="3293209"/>
          </a:xfrm>
          <a:prstGeom prst="rect">
            <a:avLst/>
          </a:prstGeom>
          <a:noFill/>
        </p:spPr>
        <p:txBody>
          <a:bodyPr wrap="square">
            <a:spAutoFit/>
          </a:bodyPr>
          <a:lstStyle/>
          <a:p>
            <a:pPr algn="ctr"/>
            <a:r>
              <a:rPr lang="en-US" sz="1600" dirty="0">
                <a:solidFill>
                  <a:schemeClr val="bg1"/>
                </a:solidFill>
              </a:rPr>
              <a:t>How well do we understand career aspirations of our principals?</a:t>
            </a:r>
          </a:p>
          <a:p>
            <a:pPr algn="ctr"/>
            <a:endParaRPr lang="en-US" sz="1600" dirty="0">
              <a:solidFill>
                <a:schemeClr val="bg1"/>
              </a:solidFill>
            </a:endParaRPr>
          </a:p>
          <a:p>
            <a:pPr algn="ctr"/>
            <a:r>
              <a:rPr lang="en-US" sz="1600" dirty="0">
                <a:solidFill>
                  <a:schemeClr val="bg1"/>
                </a:solidFill>
              </a:rPr>
              <a:t>How well can we gauge satisfaction and engagement?</a:t>
            </a:r>
          </a:p>
          <a:p>
            <a:pPr algn="ctr"/>
            <a:endParaRPr lang="en-US" sz="1600" dirty="0">
              <a:solidFill>
                <a:schemeClr val="bg1"/>
              </a:solidFill>
            </a:endParaRPr>
          </a:p>
          <a:p>
            <a:pPr algn="ctr"/>
            <a:r>
              <a:rPr lang="en-US" sz="1600" dirty="0">
                <a:solidFill>
                  <a:schemeClr val="bg1"/>
                </a:solidFill>
              </a:rPr>
              <a:t>What draws leaders to our district vs. other nearby systems?</a:t>
            </a:r>
          </a:p>
        </p:txBody>
      </p:sp>
      <p:sp>
        <p:nvSpPr>
          <p:cNvPr id="23" name="TextBox 22">
            <a:extLst>
              <a:ext uri="{FF2B5EF4-FFF2-40B4-BE49-F238E27FC236}">
                <a16:creationId xmlns:a16="http://schemas.microsoft.com/office/drawing/2014/main" id="{99AAE30C-2A1E-5764-3C9F-D7B55FE9FA0F}"/>
              </a:ext>
            </a:extLst>
          </p:cNvPr>
          <p:cNvSpPr txBox="1"/>
          <p:nvPr/>
        </p:nvSpPr>
        <p:spPr>
          <a:xfrm>
            <a:off x="9911933" y="2473116"/>
            <a:ext cx="1955494" cy="3046988"/>
          </a:xfrm>
          <a:prstGeom prst="rect">
            <a:avLst/>
          </a:prstGeom>
          <a:noFill/>
        </p:spPr>
        <p:txBody>
          <a:bodyPr wrap="square">
            <a:spAutoFit/>
          </a:bodyPr>
          <a:lstStyle/>
          <a:p>
            <a:pPr algn="ctr"/>
            <a:r>
              <a:rPr lang="en-US" sz="1600" dirty="0">
                <a:solidFill>
                  <a:schemeClr val="bg1"/>
                </a:solidFill>
              </a:rPr>
              <a:t>Who is part of our backfill strategy? </a:t>
            </a:r>
          </a:p>
          <a:p>
            <a:pPr algn="ctr"/>
            <a:endParaRPr lang="en-US" sz="1600" dirty="0">
              <a:solidFill>
                <a:schemeClr val="bg1"/>
              </a:solidFill>
            </a:endParaRPr>
          </a:p>
          <a:p>
            <a:pPr algn="ctr"/>
            <a:r>
              <a:rPr lang="en-US" sz="1600" dirty="0">
                <a:solidFill>
                  <a:schemeClr val="bg1"/>
                </a:solidFill>
              </a:rPr>
              <a:t>Who are potential successors to CO leaders? </a:t>
            </a:r>
          </a:p>
          <a:p>
            <a:pPr algn="ctr"/>
            <a:endParaRPr lang="en-US" sz="1600" dirty="0">
              <a:solidFill>
                <a:schemeClr val="bg1"/>
              </a:solidFill>
            </a:endParaRPr>
          </a:p>
          <a:p>
            <a:pPr algn="ctr"/>
            <a:r>
              <a:rPr lang="en-US" sz="1600" dirty="0">
                <a:solidFill>
                  <a:schemeClr val="bg1"/>
                </a:solidFill>
              </a:rPr>
              <a:t>Where are we potentially creating new opportunities (roles, campuses, etc.)?</a:t>
            </a:r>
          </a:p>
        </p:txBody>
      </p:sp>
      <p:sp>
        <p:nvSpPr>
          <p:cNvPr id="2" name="Title 3">
            <a:extLst>
              <a:ext uri="{FF2B5EF4-FFF2-40B4-BE49-F238E27FC236}">
                <a16:creationId xmlns:a16="http://schemas.microsoft.com/office/drawing/2014/main" id="{DE7686B6-A56A-2E5E-E326-921128EA655F}"/>
              </a:ext>
            </a:extLst>
          </p:cNvPr>
          <p:cNvSpPr txBox="1">
            <a:spLocks/>
          </p:cNvSpPr>
          <p:nvPr/>
        </p:nvSpPr>
        <p:spPr>
          <a:xfrm>
            <a:off x="205676" y="120556"/>
            <a:ext cx="11125200" cy="350837"/>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a:lstStyle>
          <a:p>
            <a:r>
              <a:rPr lang="en-US" dirty="0">
                <a:solidFill>
                  <a:schemeClr val="bg1"/>
                </a:solidFill>
              </a:rPr>
              <a:t>It can be useful to engage your team in a longer discussion about what is underlying the prominence of certain drivers</a:t>
            </a:r>
          </a:p>
          <a:p>
            <a:r>
              <a:rPr lang="en-US" sz="2400" b="0" i="1" dirty="0">
                <a:solidFill>
                  <a:schemeClr val="tx2"/>
                </a:solidFill>
              </a:rPr>
              <a:t>Below are some prompts to get you started</a:t>
            </a:r>
          </a:p>
        </p:txBody>
      </p:sp>
    </p:spTree>
    <p:extLst>
      <p:ext uri="{BB962C8B-B14F-4D97-AF65-F5344CB8AC3E}">
        <p14:creationId xmlns:p14="http://schemas.microsoft.com/office/powerpoint/2010/main" val="317643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40402630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Forecast Vacancies Question 3 (step 1) | </a:t>
            </a:r>
            <a:r>
              <a:rPr lang="en-US" sz="2800" b="1" dirty="0"/>
              <a:t>Where are these vacancies most likely to occur?</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355598" y="1197567"/>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b="1" i="0" u="none" strike="noStrike" dirty="0">
                <a:solidFill>
                  <a:srgbClr val="002F6E"/>
                </a:solidFill>
                <a:effectLst/>
                <a:latin typeface="+mj-lt"/>
              </a:rPr>
              <a:t>Step 3: Make hypotheses about specific schools that might have vacancies </a:t>
            </a:r>
          </a:p>
        </p:txBody>
      </p:sp>
      <p:sp>
        <p:nvSpPr>
          <p:cNvPr id="15" name="Rectangle 14">
            <a:extLst>
              <a:ext uri="{FF2B5EF4-FFF2-40B4-BE49-F238E27FC236}">
                <a16:creationId xmlns:a16="http://schemas.microsoft.com/office/drawing/2014/main" id="{268FB826-F0DC-84EC-422D-836D45329610}"/>
              </a:ext>
            </a:extLst>
          </p:cNvPr>
          <p:cNvSpPr/>
          <p:nvPr/>
        </p:nvSpPr>
        <p:spPr>
          <a:xfrm>
            <a:off x="355598" y="1615954"/>
            <a:ext cx="3967019" cy="27601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r>
              <a:rPr lang="en-US" sz="1400" b="1" u="none" strike="noStrike" dirty="0">
                <a:solidFill>
                  <a:schemeClr val="tx1"/>
                </a:solidFill>
                <a:effectLst/>
                <a:latin typeface="+mj-lt"/>
              </a:rPr>
              <a:t>Directions: </a:t>
            </a:r>
            <a:r>
              <a:rPr lang="en-US" sz="1400" u="none" strike="noStrike" dirty="0">
                <a:solidFill>
                  <a:schemeClr val="tx1"/>
                </a:solidFill>
                <a:effectLst/>
                <a:latin typeface="+mj-lt"/>
              </a:rPr>
              <a:t>This step will be completed leveraging the table on slide 20 of this document. </a:t>
            </a:r>
            <a:endParaRPr lang="en-US" sz="1400" dirty="0">
              <a:solidFill>
                <a:schemeClr val="tx1"/>
              </a:solidFill>
              <a:latin typeface="+mj-lt"/>
            </a:endParaRPr>
          </a:p>
          <a:p>
            <a:r>
              <a:rPr lang="en-US" sz="1400" i="1" dirty="0">
                <a:solidFill>
                  <a:schemeClr val="tx1"/>
                </a:solidFill>
                <a:latin typeface="+mj-lt"/>
              </a:rPr>
              <a:t>Page set-up:</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Start by numbering the far-left tab with the total number of projected vacancies you landed on in </a:t>
            </a:r>
            <a:r>
              <a:rPr lang="en-US" sz="1400" b="1" dirty="0">
                <a:solidFill>
                  <a:schemeClr val="tx2"/>
                </a:solidFill>
                <a:latin typeface="+mj-lt"/>
              </a:rPr>
              <a:t>Step 1</a:t>
            </a:r>
            <a:r>
              <a:rPr lang="en-US" sz="1400" dirty="0">
                <a:solidFill>
                  <a:schemeClr val="tx1"/>
                </a:solidFill>
                <a:latin typeface="+mj-lt"/>
              </a:rPr>
              <a:t> </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In column 2, label each space as elementary, middle, or high based on the number of projected vacancies listed in </a:t>
            </a:r>
            <a:r>
              <a:rPr lang="en-US" sz="1400" b="1" dirty="0">
                <a:solidFill>
                  <a:schemeClr val="tx2"/>
                </a:solidFill>
                <a:latin typeface="+mj-lt"/>
              </a:rPr>
              <a:t>Step 1</a:t>
            </a:r>
            <a:r>
              <a:rPr lang="en-US" sz="1400" dirty="0">
                <a:solidFill>
                  <a:schemeClr val="tx1"/>
                </a:solidFill>
                <a:latin typeface="+mj-lt"/>
              </a:rPr>
              <a:t> (you do not need to stick to this break down perfectly, but it is a good starting place)</a:t>
            </a:r>
          </a:p>
          <a:p>
            <a:r>
              <a:rPr lang="en-US" sz="1400" i="1" dirty="0">
                <a:solidFill>
                  <a:schemeClr val="tx1"/>
                </a:solidFill>
                <a:latin typeface="+mj-lt"/>
              </a:rPr>
              <a:t>Identifying potential vacancies:</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Start with High Schools (because it is the fewest number of schools). </a:t>
            </a:r>
          </a:p>
        </p:txBody>
      </p:sp>
      <p:pic>
        <p:nvPicPr>
          <p:cNvPr id="3" name="Picture 2">
            <a:extLst>
              <a:ext uri="{FF2B5EF4-FFF2-40B4-BE49-F238E27FC236}">
                <a16:creationId xmlns:a16="http://schemas.microsoft.com/office/drawing/2014/main" id="{0533CF7E-91B6-5E38-9E72-4F41FCE2BD3C}"/>
              </a:ext>
            </a:extLst>
          </p:cNvPr>
          <p:cNvPicPr>
            <a:picLocks noChangeAspect="1"/>
          </p:cNvPicPr>
          <p:nvPr/>
        </p:nvPicPr>
        <p:blipFill>
          <a:blip r:embed="rId5"/>
          <a:stretch>
            <a:fillRect/>
          </a:stretch>
        </p:blipFill>
        <p:spPr>
          <a:xfrm>
            <a:off x="4712691" y="1641006"/>
            <a:ext cx="7123710" cy="2576319"/>
          </a:xfrm>
          <a:prstGeom prst="rect">
            <a:avLst/>
          </a:prstGeom>
          <a:ln>
            <a:solidFill>
              <a:schemeClr val="tx1"/>
            </a:solid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DA6939A5-541B-D36E-89B7-2EA1585FB505}"/>
              </a:ext>
            </a:extLst>
          </p:cNvPr>
          <p:cNvSpPr/>
          <p:nvPr/>
        </p:nvSpPr>
        <p:spPr>
          <a:xfrm>
            <a:off x="355598" y="4476307"/>
            <a:ext cx="11526980" cy="17437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Have a discussion with your team about the High School(s) most likely to have a vacancy leveraging the three visuals referenced above. If you have 1 projected HS vacancy, then just name 1 school most likely to have a vacancy. If you have 2 projected HS vacancies, then name the 2 high schools most likely to have a vacancy.</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In this conversation, you can also consider the most common causes of vacancies noted in </a:t>
            </a:r>
            <a:r>
              <a:rPr lang="en-US" sz="1400" b="1" dirty="0">
                <a:solidFill>
                  <a:schemeClr val="tx2"/>
                </a:solidFill>
                <a:latin typeface="+mj-lt"/>
              </a:rPr>
              <a:t>Step 2</a:t>
            </a:r>
            <a:r>
              <a:rPr lang="en-US" sz="1400" dirty="0">
                <a:solidFill>
                  <a:schemeClr val="tx1"/>
                </a:solidFill>
                <a:latin typeface="+mj-lt"/>
              </a:rPr>
              <a:t>. For instance, if internal promotions are your most common cause of vacancy, you might first consider which of your HS principals is interested in and/or seeking a promotion. That could potentially be a high performer listed on the “Current Principal Performance” visual. Also consider if you view one of you HS principals as a potential successor for a Central Office role. </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At this stage, this should feel more like art than science. That is ok. It is unlikely you have all the data and perspectives you need in the room. Nonetheless this data can be invaluable in thinking about your bench strength in the next stage.</a:t>
            </a:r>
          </a:p>
          <a:p>
            <a:pPr marL="157500" lvl="1" indent="-157500">
              <a:buClr>
                <a:schemeClr val="accent1"/>
              </a:buClr>
              <a:buSzPct val="100000"/>
              <a:buFont typeface="Arial" panose="020B0604020202020204" pitchFamily="34" charset="0"/>
              <a:buChar char="●"/>
            </a:pPr>
            <a:r>
              <a:rPr lang="en-US" sz="1400" dirty="0">
                <a:solidFill>
                  <a:schemeClr val="tx1"/>
                </a:solidFill>
                <a:latin typeface="+mj-lt"/>
              </a:rPr>
              <a:t>After high schools, move to middle and then elementary schools. </a:t>
            </a:r>
          </a:p>
        </p:txBody>
      </p:sp>
    </p:spTree>
    <p:extLst>
      <p:ext uri="{BB962C8B-B14F-4D97-AF65-F5344CB8AC3E}">
        <p14:creationId xmlns:p14="http://schemas.microsoft.com/office/powerpoint/2010/main" val="308766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3039305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Forecast Vacancies Question 3 (step 2) | </a:t>
            </a:r>
            <a:r>
              <a:rPr lang="en-US" sz="2800" b="1" dirty="0"/>
              <a:t>Where are these vacancies most likely to occur?</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355600" y="1228126"/>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b="1" i="0" u="none" strike="noStrike" dirty="0">
                <a:solidFill>
                  <a:srgbClr val="002F6E"/>
                </a:solidFill>
                <a:effectLst/>
                <a:latin typeface="+mj-lt"/>
              </a:rPr>
              <a:t>Step 4: Prioritize potential vacancies based on school needs </a:t>
            </a:r>
          </a:p>
        </p:txBody>
      </p:sp>
      <p:sp>
        <p:nvSpPr>
          <p:cNvPr id="15" name="Rectangle 14">
            <a:extLst>
              <a:ext uri="{FF2B5EF4-FFF2-40B4-BE49-F238E27FC236}">
                <a16:creationId xmlns:a16="http://schemas.microsoft.com/office/drawing/2014/main" id="{268FB826-F0DC-84EC-422D-836D45329610}"/>
              </a:ext>
            </a:extLst>
          </p:cNvPr>
          <p:cNvSpPr/>
          <p:nvPr/>
        </p:nvSpPr>
        <p:spPr>
          <a:xfrm>
            <a:off x="355599" y="4272831"/>
            <a:ext cx="11480802" cy="1839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r>
              <a:rPr lang="en-US" sz="1600" b="1" u="none" strike="noStrike" dirty="0">
                <a:solidFill>
                  <a:schemeClr val="tx1"/>
                </a:solidFill>
                <a:effectLst/>
                <a:latin typeface="+mj-lt"/>
              </a:rPr>
              <a:t>Directions: </a:t>
            </a:r>
          </a:p>
          <a:p>
            <a:pPr marL="180000" lvl="1" indent="-180000">
              <a:buClr>
                <a:schemeClr val="accent1"/>
              </a:buClr>
              <a:buSzPct val="100000"/>
              <a:buFont typeface="Arial" panose="020B0604020202020204" pitchFamily="34" charset="0"/>
              <a:buChar char="●"/>
            </a:pPr>
            <a:r>
              <a:rPr lang="en-US" sz="1600" u="none" strike="noStrike" dirty="0">
                <a:solidFill>
                  <a:schemeClr val="tx1"/>
                </a:solidFill>
                <a:effectLst/>
                <a:latin typeface="+mj-lt"/>
              </a:rPr>
              <a:t>First add notes and criteria to the table above for what might be characterized as a high, medium, or low priority vacancy based on the conversation you’ve just had. There is  a start to this that answers the the question of how hard or easy a position is to fill. </a:t>
            </a:r>
          </a:p>
          <a:p>
            <a:pPr marL="180000" lvl="1" indent="-180000">
              <a:buClr>
                <a:schemeClr val="accent1"/>
              </a:buClr>
              <a:buSzPct val="100000"/>
              <a:buFont typeface="Arial" panose="020B0604020202020204" pitchFamily="34" charset="0"/>
              <a:buChar char="●"/>
            </a:pPr>
            <a:r>
              <a:rPr lang="en-US" sz="1600" u="none" strike="noStrike" dirty="0">
                <a:solidFill>
                  <a:schemeClr val="tx1"/>
                </a:solidFill>
                <a:effectLst/>
                <a:latin typeface="+mj-lt"/>
              </a:rPr>
              <a:t>Next, go through your list of potential principal vacancies and characterize each as “highest priority,” “medium priority,” or “lowest priority” in the column labeled “Priority level” on slide 20. Try to only name 1-3 campuses as “highest priority.”</a:t>
            </a:r>
          </a:p>
          <a:p>
            <a:pPr marL="180000" lvl="1" indent="-180000">
              <a:buClr>
                <a:schemeClr val="accent1"/>
              </a:buClr>
              <a:buSzPct val="100000"/>
              <a:buFont typeface="Arial" panose="020B0604020202020204" pitchFamily="34" charset="0"/>
              <a:buChar char="●"/>
            </a:pPr>
            <a:r>
              <a:rPr lang="en-US" sz="1600" u="none" strike="noStrike" dirty="0">
                <a:solidFill>
                  <a:schemeClr val="tx1"/>
                </a:solidFill>
                <a:effectLst/>
                <a:latin typeface="+mj-lt"/>
              </a:rPr>
              <a:t>Finally, make a few notes about your rationale for the priority level you designated in the final column on slide 20. Focus on naming why the 1-3 highest priority campuses are such high priority. Are there certain skillsets or knowledge an incoming principal needs? Is there an important challenge the new principal will need to solve? </a:t>
            </a:r>
          </a:p>
        </p:txBody>
      </p:sp>
      <p:graphicFrame>
        <p:nvGraphicFramePr>
          <p:cNvPr id="2" name="Table 1">
            <a:extLst>
              <a:ext uri="{FF2B5EF4-FFF2-40B4-BE49-F238E27FC236}">
                <a16:creationId xmlns:a16="http://schemas.microsoft.com/office/drawing/2014/main" id="{3B2D703D-7980-7307-93E5-6900252280E8}"/>
              </a:ext>
            </a:extLst>
          </p:cNvPr>
          <p:cNvGraphicFramePr>
            <a:graphicFrameLocks noGrp="1"/>
          </p:cNvGraphicFramePr>
          <p:nvPr>
            <p:extLst>
              <p:ext uri="{D42A27DB-BD31-4B8C-83A1-F6EECF244321}">
                <p14:modId xmlns:p14="http://schemas.microsoft.com/office/powerpoint/2010/main" val="4123536147"/>
              </p:ext>
            </p:extLst>
          </p:nvPr>
        </p:nvGraphicFramePr>
        <p:xfrm>
          <a:off x="355599" y="1621869"/>
          <a:ext cx="11393379" cy="2586293"/>
        </p:xfrm>
        <a:graphic>
          <a:graphicData uri="http://schemas.openxmlformats.org/drawingml/2006/table">
            <a:tbl>
              <a:tblPr firstRow="1" bandRow="1">
                <a:tableStyleId>{5940675A-B579-460E-94D1-54222C63F5DA}</a:tableStyleId>
              </a:tblPr>
              <a:tblGrid>
                <a:gridCol w="3797793">
                  <a:extLst>
                    <a:ext uri="{9D8B030D-6E8A-4147-A177-3AD203B41FA5}">
                      <a16:colId xmlns:a16="http://schemas.microsoft.com/office/drawing/2014/main" val="2542933313"/>
                    </a:ext>
                  </a:extLst>
                </a:gridCol>
                <a:gridCol w="3797793">
                  <a:extLst>
                    <a:ext uri="{9D8B030D-6E8A-4147-A177-3AD203B41FA5}">
                      <a16:colId xmlns:a16="http://schemas.microsoft.com/office/drawing/2014/main" val="2396927088"/>
                    </a:ext>
                  </a:extLst>
                </a:gridCol>
                <a:gridCol w="3797793">
                  <a:extLst>
                    <a:ext uri="{9D8B030D-6E8A-4147-A177-3AD203B41FA5}">
                      <a16:colId xmlns:a16="http://schemas.microsoft.com/office/drawing/2014/main" val="1740071699"/>
                    </a:ext>
                  </a:extLst>
                </a:gridCol>
              </a:tblGrid>
              <a:tr h="222032">
                <a:tc>
                  <a:txBody>
                    <a:bodyPr/>
                    <a:lstStyle/>
                    <a:p>
                      <a:pPr algn="ctr"/>
                      <a:r>
                        <a:rPr lang="en-US" sz="1200" b="1" dirty="0">
                          <a:solidFill>
                            <a:schemeClr val="bg1"/>
                          </a:solidFill>
                        </a:rPr>
                        <a:t>HIGHEST priority</a:t>
                      </a:r>
                    </a:p>
                  </a:txBody>
                  <a:tcPr>
                    <a:solidFill>
                      <a:srgbClr val="F06123"/>
                    </a:solidFill>
                  </a:tcPr>
                </a:tc>
                <a:tc>
                  <a:txBody>
                    <a:bodyPr/>
                    <a:lstStyle/>
                    <a:p>
                      <a:pPr algn="ctr"/>
                      <a:r>
                        <a:rPr lang="en-US" sz="1200" b="1" dirty="0">
                          <a:solidFill>
                            <a:schemeClr val="bg1"/>
                          </a:solidFill>
                        </a:rPr>
                        <a:t>MEDIUM priority</a:t>
                      </a:r>
                    </a:p>
                  </a:txBody>
                  <a:tcPr>
                    <a:solidFill>
                      <a:srgbClr val="FEA300"/>
                    </a:solidFill>
                  </a:tcPr>
                </a:tc>
                <a:tc>
                  <a:txBody>
                    <a:bodyPr/>
                    <a:lstStyle/>
                    <a:p>
                      <a:pPr algn="ctr"/>
                      <a:r>
                        <a:rPr lang="en-US" sz="1200" b="1" dirty="0">
                          <a:solidFill>
                            <a:schemeClr val="bg1"/>
                          </a:solidFill>
                        </a:rPr>
                        <a:t>LOWEST (relative) priority </a:t>
                      </a:r>
                    </a:p>
                  </a:txBody>
                  <a:tcPr>
                    <a:solidFill>
                      <a:srgbClr val="4D9233"/>
                    </a:solidFill>
                  </a:tcPr>
                </a:tc>
                <a:extLst>
                  <a:ext uri="{0D108BD9-81ED-4DB2-BD59-A6C34878D82A}">
                    <a16:rowId xmlns:a16="http://schemas.microsoft.com/office/drawing/2014/main" val="424321727"/>
                  </a:ext>
                </a:extLst>
              </a:tr>
              <a:tr h="2311973">
                <a:tc>
                  <a:txBody>
                    <a:bodyPr/>
                    <a:lstStyle/>
                    <a:p>
                      <a:pPr marL="285750" indent="-285750">
                        <a:buFont typeface="Arial" panose="020B0604020202020204" pitchFamily="34" charset="0"/>
                        <a:buChar char="•"/>
                      </a:pPr>
                      <a:r>
                        <a:rPr lang="en-US" sz="1200" dirty="0"/>
                        <a:t>Schools where only a small # of candidates could be successful</a:t>
                      </a:r>
                    </a:p>
                    <a:p>
                      <a:endParaRPr lang="en-US" dirty="0"/>
                    </a:p>
                  </a:txBody>
                  <a:tcPr/>
                </a:tc>
                <a:tc>
                  <a:txBody>
                    <a:bodyPr/>
                    <a:lstStyle/>
                    <a:p>
                      <a:pPr marL="285750" marR="0" lvl="0" indent="-285750" algn="l" defTabSz="7772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Schools where some candidates could be successful</a:t>
                      </a:r>
                    </a:p>
                    <a:p>
                      <a:pPr marL="285750" indent="-285750">
                        <a:buFont typeface="Arial" panose="020B0604020202020204" pitchFamily="34" charset="0"/>
                        <a:buChar char="•"/>
                      </a:pPr>
                      <a:endParaRPr lang="en-US" dirty="0"/>
                    </a:p>
                  </a:txBody>
                  <a:tcPr/>
                </a:tc>
                <a:tc>
                  <a:txBody>
                    <a:bodyPr/>
                    <a:lstStyle/>
                    <a:p>
                      <a:pPr marL="285750" marR="0" lvl="0" indent="-285750" algn="l" defTabSz="7772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Schools where many candidates could be successful </a:t>
                      </a:r>
                    </a:p>
                    <a:p>
                      <a:pPr marL="285750" marR="0" lvl="0" indent="-285750" algn="l" defTabSz="7772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Probably a good place for AP being elevated to principal </a:t>
                      </a:r>
                    </a:p>
                    <a:p>
                      <a:endParaRPr lang="en-US" dirty="0"/>
                    </a:p>
                  </a:txBody>
                  <a:tcPr/>
                </a:tc>
                <a:extLst>
                  <a:ext uri="{0D108BD9-81ED-4DB2-BD59-A6C34878D82A}">
                    <a16:rowId xmlns:a16="http://schemas.microsoft.com/office/drawing/2014/main" val="3400671953"/>
                  </a:ext>
                </a:extLst>
              </a:tr>
            </a:tbl>
          </a:graphicData>
        </a:graphic>
      </p:graphicFrame>
    </p:spTree>
    <p:extLst>
      <p:ext uri="{BB962C8B-B14F-4D97-AF65-F5344CB8AC3E}">
        <p14:creationId xmlns:p14="http://schemas.microsoft.com/office/powerpoint/2010/main" val="257064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BD29D540-5585-A4E6-D7ED-526197D52663}"/>
              </a:ext>
            </a:extLst>
          </p:cNvPr>
          <p:cNvGraphicFramePr>
            <a:graphicFrameLocks noChangeAspect="1"/>
          </p:cNvGraphicFramePr>
          <p:nvPr>
            <p:custDataLst>
              <p:tags r:id="rId1"/>
            </p:custDataLst>
            <p:extLst>
              <p:ext uri="{D42A27DB-BD31-4B8C-83A1-F6EECF244321}">
                <p14:modId xmlns:p14="http://schemas.microsoft.com/office/powerpoint/2010/main" val="3439157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9" name="think-cell data - do not delete" hidden="1">
                        <a:extLst>
                          <a:ext uri="{FF2B5EF4-FFF2-40B4-BE49-F238E27FC236}">
                            <a16:creationId xmlns:a16="http://schemas.microsoft.com/office/drawing/2014/main" id="{BD29D540-5585-A4E6-D7ED-526197D5266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61B614BB-1993-4EF4-A508-3478329754A7}"/>
              </a:ext>
            </a:extLst>
          </p:cNvPr>
          <p:cNvSpPr>
            <a:spLocks noGrp="1"/>
          </p:cNvSpPr>
          <p:nvPr>
            <p:ph type="body" sz="quarter" idx="11"/>
          </p:nvPr>
        </p:nvSpPr>
        <p:spPr>
          <a:xfrm>
            <a:off x="355599" y="1147762"/>
            <a:ext cx="11125198" cy="5157788"/>
          </a:xfrm>
        </p:spPr>
        <p:txBody>
          <a:bodyPr>
            <a:normAutofit fontScale="92500" lnSpcReduction="10000"/>
          </a:bodyPr>
          <a:lstStyle/>
          <a:p>
            <a:r>
              <a:rPr lang="en-US" sz="1400" dirty="0"/>
              <a:t>If you are reading this you have already encountered the Leadership Portal, a tool developed through a partnership between the Michael and Susan Dell Foundation and the Holdsworth Center. This open-source software builds on the </a:t>
            </a:r>
            <a:r>
              <a:rPr lang="en-US" sz="1400" dirty="0" err="1"/>
              <a:t>EdFi</a:t>
            </a:r>
            <a:r>
              <a:rPr lang="en-US" sz="1400" dirty="0"/>
              <a:t> Educator Preparation Data Model and is designed to help public school districts better track their leadership talent and plan ahead for potential future vacancies in campus leadership. The tool was created between 2021 and 2024 through the employ of programming talent from Developers.net.</a:t>
            </a:r>
          </a:p>
          <a:p>
            <a:endParaRPr lang="en-US" sz="1400" dirty="0"/>
          </a:p>
          <a:p>
            <a:r>
              <a:rPr lang="en-US" sz="1400" dirty="0"/>
              <a:t>At the Holdsworth Center we believe that investing in leadership is key to the success of public schools and the districts that support them. A strong leader enables instructional strategies to thrive in a systemic way that addresses student need. Leaders do this in many ways, including cultivating a shared vision for excellence and equity, developing and retaining great teachers and building a culture of continuous improvement and successful change management. Districts can and must teach and develop this type of leadership through thoughtful long-term strategies and robust talent management systems (processes and tools)</a:t>
            </a:r>
          </a:p>
          <a:p>
            <a:endParaRPr lang="en-US" sz="1400" dirty="0"/>
          </a:p>
          <a:p>
            <a:r>
              <a:rPr lang="en-US" sz="1400" dirty="0"/>
              <a:t>One such system that districts can (and we believe should) employ is what we term the Vacancy Planning Cycle, a set of activities in which district leadership forecasts future campus leadership vacancies, assesses the state of the current bench to fill those vacancies, and intentionally invests in leaders in the pipeline to move them towards readiness for their next role. This is common practice in many industries and is done with some regularity in the education sector when it comes to teachers. When it comes to leaders, however, not only is the practice and process often missing but the data required to do it well is often not available, much less easily accessible. The Leadership Portal is a tool meant to help close this gap.</a:t>
            </a:r>
          </a:p>
          <a:p>
            <a:endParaRPr lang="en-US" sz="1400" dirty="0"/>
          </a:p>
          <a:p>
            <a:r>
              <a:rPr lang="en-US" sz="1400" dirty="0"/>
              <a:t>The slides that follow are a starter kit to support you in leveraging the tool toward this intended aim. Vacancy Planning is a space where the candor and rigor of discussion matter immensely, with structured processes and conversations that employ data well. We hope the prompts and processes outlined here will help you to design such a process for your own system.  Data will not give us the answer to as complex a human problem as leadership, but it will support large and small systems in making decisions that are equitable both to the adults involved as well as the students they serve. We hope you’ll leverage your data to this end using the Leadership Portal and let us know what you learn.</a:t>
            </a:r>
          </a:p>
          <a:p>
            <a:endParaRPr lang="en-US" sz="1400" dirty="0"/>
          </a:p>
          <a:p>
            <a:pPr algn="r"/>
            <a:r>
              <a:rPr lang="en-US" sz="1400" dirty="0"/>
              <a:t>The Holdsworth Center </a:t>
            </a:r>
          </a:p>
          <a:p>
            <a:pPr algn="r"/>
            <a:r>
              <a:rPr lang="en-US" sz="1400" dirty="0"/>
              <a:t>District Support Team</a:t>
            </a:r>
          </a:p>
        </p:txBody>
      </p:sp>
      <p:sp>
        <p:nvSpPr>
          <p:cNvPr id="6" name="Title 5">
            <a:extLst>
              <a:ext uri="{FF2B5EF4-FFF2-40B4-BE49-F238E27FC236}">
                <a16:creationId xmlns:a16="http://schemas.microsoft.com/office/drawing/2014/main" id="{3C5B9640-476F-4444-9B1C-D716483E77AB}"/>
              </a:ext>
            </a:extLst>
          </p:cNvPr>
          <p:cNvSpPr>
            <a:spLocks noGrp="1"/>
          </p:cNvSpPr>
          <p:nvPr>
            <p:ph type="title"/>
          </p:nvPr>
        </p:nvSpPr>
        <p:spPr/>
        <p:txBody>
          <a:bodyPr vert="horz"/>
          <a:lstStyle/>
          <a:p>
            <a:r>
              <a:rPr lang="en-US" dirty="0"/>
              <a:t>Welcome!</a:t>
            </a:r>
          </a:p>
        </p:txBody>
      </p:sp>
      <p:sp>
        <p:nvSpPr>
          <p:cNvPr id="8" name="Text Placeholder 7">
            <a:extLst>
              <a:ext uri="{FF2B5EF4-FFF2-40B4-BE49-F238E27FC236}">
                <a16:creationId xmlns:a16="http://schemas.microsoft.com/office/drawing/2014/main" id="{3C861806-DD4E-052B-AA73-2BF0B94FDEDA}"/>
              </a:ext>
            </a:extLst>
          </p:cNvPr>
          <p:cNvSpPr>
            <a:spLocks noGrp="1"/>
          </p:cNvSpPr>
          <p:nvPr>
            <p:ph type="body" sz="quarter" idx="17"/>
          </p:nvPr>
        </p:nvSpPr>
        <p:spPr/>
        <p:txBody>
          <a:bodyPr/>
          <a:lstStyle/>
          <a:p>
            <a:r>
              <a:rPr lang="en-US" dirty="0"/>
              <a:t>An introduction to this guide</a:t>
            </a:r>
          </a:p>
        </p:txBody>
      </p:sp>
    </p:spTree>
    <p:extLst>
      <p:ext uri="{BB962C8B-B14F-4D97-AF65-F5344CB8AC3E}">
        <p14:creationId xmlns:p14="http://schemas.microsoft.com/office/powerpoint/2010/main" val="33945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1803060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Forecast Vacancies Question 3 | </a:t>
            </a:r>
            <a:r>
              <a:rPr lang="en-US" sz="2800" b="1" dirty="0"/>
              <a:t>Where are these vacancies most likely to occur?</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355600" y="1235563"/>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i="1" dirty="0">
                <a:solidFill>
                  <a:srgbClr val="002F6E"/>
                </a:solidFill>
                <a:latin typeface="+mj-lt"/>
              </a:rPr>
              <a:t>Template w</a:t>
            </a:r>
            <a:r>
              <a:rPr lang="en-US" i="1" u="none" strike="noStrike" dirty="0">
                <a:solidFill>
                  <a:srgbClr val="002F6E"/>
                </a:solidFill>
                <a:effectLst/>
                <a:latin typeface="+mj-lt"/>
              </a:rPr>
              <a:t>orksheet</a:t>
            </a:r>
            <a:endParaRPr lang="en-US" b="1" i="0" u="none" strike="noStrike" dirty="0">
              <a:solidFill>
                <a:srgbClr val="002F6E"/>
              </a:solidFill>
              <a:effectLst/>
              <a:latin typeface="+mj-lt"/>
            </a:endParaRPr>
          </a:p>
        </p:txBody>
      </p:sp>
      <p:graphicFrame>
        <p:nvGraphicFramePr>
          <p:cNvPr id="2" name="Table 1">
            <a:extLst>
              <a:ext uri="{FF2B5EF4-FFF2-40B4-BE49-F238E27FC236}">
                <a16:creationId xmlns:a16="http://schemas.microsoft.com/office/drawing/2014/main" id="{1F4A7EED-09FD-4563-0519-12DC6EC6B9DE}"/>
              </a:ext>
            </a:extLst>
          </p:cNvPr>
          <p:cNvGraphicFramePr>
            <a:graphicFrameLocks noGrp="1"/>
          </p:cNvGraphicFramePr>
          <p:nvPr>
            <p:extLst>
              <p:ext uri="{D42A27DB-BD31-4B8C-83A1-F6EECF244321}">
                <p14:modId xmlns:p14="http://schemas.microsoft.com/office/powerpoint/2010/main" val="3922861324"/>
              </p:ext>
            </p:extLst>
          </p:nvPr>
        </p:nvGraphicFramePr>
        <p:xfrm>
          <a:off x="336586" y="1775638"/>
          <a:ext cx="11678208" cy="4299740"/>
        </p:xfrm>
        <a:graphic>
          <a:graphicData uri="http://schemas.openxmlformats.org/drawingml/2006/table">
            <a:tbl>
              <a:tblPr firstRow="1" bandRow="1">
                <a:tableStyleId>{5940675A-B579-460E-94D1-54222C63F5DA}</a:tableStyleId>
              </a:tblPr>
              <a:tblGrid>
                <a:gridCol w="370250">
                  <a:extLst>
                    <a:ext uri="{9D8B030D-6E8A-4147-A177-3AD203B41FA5}">
                      <a16:colId xmlns:a16="http://schemas.microsoft.com/office/drawing/2014/main" val="1649520510"/>
                    </a:ext>
                  </a:extLst>
                </a:gridCol>
                <a:gridCol w="704565">
                  <a:extLst>
                    <a:ext uri="{9D8B030D-6E8A-4147-A177-3AD203B41FA5}">
                      <a16:colId xmlns:a16="http://schemas.microsoft.com/office/drawing/2014/main" val="3019218805"/>
                    </a:ext>
                  </a:extLst>
                </a:gridCol>
                <a:gridCol w="2490474">
                  <a:extLst>
                    <a:ext uri="{9D8B030D-6E8A-4147-A177-3AD203B41FA5}">
                      <a16:colId xmlns:a16="http://schemas.microsoft.com/office/drawing/2014/main" val="2906589519"/>
                    </a:ext>
                  </a:extLst>
                </a:gridCol>
                <a:gridCol w="2490474">
                  <a:extLst>
                    <a:ext uri="{9D8B030D-6E8A-4147-A177-3AD203B41FA5}">
                      <a16:colId xmlns:a16="http://schemas.microsoft.com/office/drawing/2014/main" val="260227560"/>
                    </a:ext>
                  </a:extLst>
                </a:gridCol>
                <a:gridCol w="2490474">
                  <a:extLst>
                    <a:ext uri="{9D8B030D-6E8A-4147-A177-3AD203B41FA5}">
                      <a16:colId xmlns:a16="http://schemas.microsoft.com/office/drawing/2014/main" val="4051649885"/>
                    </a:ext>
                  </a:extLst>
                </a:gridCol>
                <a:gridCol w="886209">
                  <a:extLst>
                    <a:ext uri="{9D8B030D-6E8A-4147-A177-3AD203B41FA5}">
                      <a16:colId xmlns:a16="http://schemas.microsoft.com/office/drawing/2014/main" val="1707429882"/>
                    </a:ext>
                  </a:extLst>
                </a:gridCol>
                <a:gridCol w="2245762">
                  <a:extLst>
                    <a:ext uri="{9D8B030D-6E8A-4147-A177-3AD203B41FA5}">
                      <a16:colId xmlns:a16="http://schemas.microsoft.com/office/drawing/2014/main" val="2632668247"/>
                    </a:ext>
                  </a:extLst>
                </a:gridCol>
              </a:tblGrid>
              <a:tr h="591605">
                <a:tc>
                  <a:txBody>
                    <a:bodyPr/>
                    <a:lstStyle/>
                    <a:p>
                      <a:pPr algn="ctr"/>
                      <a:r>
                        <a:rPr lang="en-US" sz="1300" b="1"/>
                        <a:t>#</a:t>
                      </a:r>
                    </a:p>
                  </a:txBody>
                  <a:tcPr marL="70919" marR="70919" marT="35460" marB="35460" anchor="ctr">
                    <a:solidFill>
                      <a:schemeClr val="bg1">
                        <a:lumMod val="85000"/>
                      </a:schemeClr>
                    </a:solidFill>
                  </a:tcPr>
                </a:tc>
                <a:tc>
                  <a:txBody>
                    <a:bodyPr/>
                    <a:lstStyle/>
                    <a:p>
                      <a:pPr algn="ctr"/>
                      <a:r>
                        <a:rPr lang="en-US" sz="1300" b="1"/>
                        <a:t>School Level </a:t>
                      </a:r>
                    </a:p>
                  </a:txBody>
                  <a:tcPr marL="70919" marR="70919" marT="35460" marB="35460" anchor="ctr">
                    <a:solidFill>
                      <a:schemeClr val="bg1">
                        <a:lumMod val="85000"/>
                      </a:schemeClr>
                    </a:solidFill>
                  </a:tcPr>
                </a:tc>
                <a:tc>
                  <a:txBody>
                    <a:bodyPr/>
                    <a:lstStyle/>
                    <a:p>
                      <a:pPr algn="ctr"/>
                      <a:r>
                        <a:rPr lang="en-US" sz="1300" b="1"/>
                        <a:t>School Name </a:t>
                      </a:r>
                    </a:p>
                  </a:txBody>
                  <a:tcPr marL="70919" marR="70919" marT="35460" marB="35460" anchor="ctr">
                    <a:solidFill>
                      <a:schemeClr val="bg1">
                        <a:lumMod val="85000"/>
                      </a:schemeClr>
                    </a:solidFill>
                  </a:tcPr>
                </a:tc>
                <a:tc>
                  <a:txBody>
                    <a:bodyPr/>
                    <a:lstStyle/>
                    <a:p>
                      <a:pPr algn="ctr"/>
                      <a:r>
                        <a:rPr lang="en-US" sz="1300" b="1" dirty="0"/>
                        <a:t>Principal Name</a:t>
                      </a:r>
                    </a:p>
                  </a:txBody>
                  <a:tcPr marL="70919" marR="70919" marT="35460" marB="35460" anchor="ctr">
                    <a:solidFill>
                      <a:schemeClr val="bg1">
                        <a:lumMod val="85000"/>
                      </a:schemeClr>
                    </a:solidFill>
                  </a:tcPr>
                </a:tc>
                <a:tc>
                  <a:txBody>
                    <a:bodyPr/>
                    <a:lstStyle/>
                    <a:p>
                      <a:pPr algn="ctr"/>
                      <a:r>
                        <a:rPr lang="en-US" sz="1300" b="1"/>
                        <a:t>Potential reason this principal may vacate their role</a:t>
                      </a:r>
                    </a:p>
                  </a:txBody>
                  <a:tcPr marL="70919" marR="70919" marT="35460" marB="35460" anchor="ctr">
                    <a:solidFill>
                      <a:schemeClr val="bg1">
                        <a:lumMod val="85000"/>
                      </a:schemeClr>
                    </a:solidFill>
                  </a:tcPr>
                </a:tc>
                <a:tc>
                  <a:txBody>
                    <a:bodyPr/>
                    <a:lstStyle/>
                    <a:p>
                      <a:pPr algn="ctr"/>
                      <a:r>
                        <a:rPr lang="en-US" sz="1300" b="1"/>
                        <a:t>Priority Level</a:t>
                      </a:r>
                    </a:p>
                  </a:txBody>
                  <a:tcPr marL="70919" marR="70919" marT="35460" marB="35460" anchor="ctr">
                    <a:solidFill>
                      <a:schemeClr val="bg1">
                        <a:lumMod val="85000"/>
                      </a:schemeClr>
                    </a:solidFill>
                  </a:tcPr>
                </a:tc>
                <a:tc>
                  <a:txBody>
                    <a:bodyPr/>
                    <a:lstStyle/>
                    <a:p>
                      <a:pPr algn="ctr"/>
                      <a:r>
                        <a:rPr lang="en-US" sz="1300" b="1" dirty="0"/>
                        <a:t>Rationale for priority</a:t>
                      </a:r>
                    </a:p>
                  </a:txBody>
                  <a:tcPr marL="70919" marR="70919" marT="35460" marB="35460" anchor="ctr">
                    <a:solidFill>
                      <a:schemeClr val="bg1">
                        <a:lumMod val="85000"/>
                      </a:schemeClr>
                    </a:solidFill>
                  </a:tcPr>
                </a:tc>
                <a:extLst>
                  <a:ext uri="{0D108BD9-81ED-4DB2-BD59-A6C34878D82A}">
                    <a16:rowId xmlns:a16="http://schemas.microsoft.com/office/drawing/2014/main" val="3171363157"/>
                  </a:ext>
                </a:extLst>
              </a:tr>
              <a:tr h="378834">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4187856437"/>
                  </a:ext>
                </a:extLst>
              </a:tr>
              <a:tr h="378834">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3553632232"/>
                  </a:ext>
                </a:extLst>
              </a:tr>
              <a:tr h="378834">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2412053611"/>
                  </a:ext>
                </a:extLst>
              </a:tr>
              <a:tr h="378834">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1152959238"/>
                  </a:ext>
                </a:extLst>
              </a:tr>
              <a:tr h="378834">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3015789280"/>
                  </a:ext>
                </a:extLst>
              </a:tr>
              <a:tr h="362793">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2660554112"/>
                  </a:ext>
                </a:extLst>
              </a:tr>
              <a:tr h="362793">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1389529968"/>
                  </a:ext>
                </a:extLst>
              </a:tr>
              <a:tr h="362793">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2575885812"/>
                  </a:ext>
                </a:extLst>
              </a:tr>
              <a:tr h="362793">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2648188380"/>
                  </a:ext>
                </a:extLst>
              </a:tr>
              <a:tr h="362793">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458536063"/>
                  </a:ext>
                </a:extLst>
              </a:tr>
            </a:tbl>
          </a:graphicData>
        </a:graphic>
      </p:graphicFrame>
    </p:spTree>
    <p:extLst>
      <p:ext uri="{BB962C8B-B14F-4D97-AF65-F5344CB8AC3E}">
        <p14:creationId xmlns:p14="http://schemas.microsoft.com/office/powerpoint/2010/main" val="251087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EB5E-C9F5-7518-F5E8-7BF13D3D533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16AC69A-6F53-7AD7-0B93-F85479E3EB2D}"/>
              </a:ext>
            </a:extLst>
          </p:cNvPr>
          <p:cNvSpPr>
            <a:spLocks noGrp="1"/>
          </p:cNvSpPr>
          <p:nvPr>
            <p:ph type="body" sz="quarter" idx="11"/>
          </p:nvPr>
        </p:nvSpPr>
        <p:spPr>
          <a:xfrm>
            <a:off x="711200" y="1447801"/>
            <a:ext cx="8337550" cy="3046988"/>
          </a:xfrm>
        </p:spPr>
        <p:txBody>
          <a:bodyPr/>
          <a:lstStyle/>
          <a:p>
            <a:r>
              <a:rPr lang="en-US" dirty="0"/>
              <a:t>Identifying future leaders &amp; Understanding your bench</a:t>
            </a:r>
          </a:p>
        </p:txBody>
      </p:sp>
      <p:sp>
        <p:nvSpPr>
          <p:cNvPr id="4" name="Content Placeholder 3">
            <a:extLst>
              <a:ext uri="{FF2B5EF4-FFF2-40B4-BE49-F238E27FC236}">
                <a16:creationId xmlns:a16="http://schemas.microsoft.com/office/drawing/2014/main" id="{1649EA9E-16F8-6168-11BC-99C84F29DCC3}"/>
              </a:ext>
            </a:extLst>
          </p:cNvPr>
          <p:cNvSpPr>
            <a:spLocks noGrp="1"/>
          </p:cNvSpPr>
          <p:nvPr>
            <p:ph sz="quarter" idx="13"/>
          </p:nvPr>
        </p:nvSpPr>
        <p:spPr/>
        <p:txBody>
          <a:bodyPr/>
          <a:lstStyle/>
          <a:p>
            <a:r>
              <a:rPr lang="en-US" dirty="0"/>
              <a:t>3</a:t>
            </a:r>
          </a:p>
        </p:txBody>
      </p:sp>
      <p:grpSp>
        <p:nvGrpSpPr>
          <p:cNvPr id="13" name="Group 12">
            <a:extLst>
              <a:ext uri="{FF2B5EF4-FFF2-40B4-BE49-F238E27FC236}">
                <a16:creationId xmlns:a16="http://schemas.microsoft.com/office/drawing/2014/main" id="{78943463-0594-BE3E-23B6-23EDB980FC98}"/>
              </a:ext>
            </a:extLst>
          </p:cNvPr>
          <p:cNvGrpSpPr/>
          <p:nvPr/>
        </p:nvGrpSpPr>
        <p:grpSpPr>
          <a:xfrm>
            <a:off x="2185062" y="2861857"/>
            <a:ext cx="2971289" cy="2912922"/>
            <a:chOff x="541641" y="571912"/>
            <a:chExt cx="5698201" cy="5586266"/>
          </a:xfrm>
        </p:grpSpPr>
        <p:sp>
          <p:nvSpPr>
            <p:cNvPr id="14" name="Freeform 3">
              <a:extLst>
                <a:ext uri="{FF2B5EF4-FFF2-40B4-BE49-F238E27FC236}">
                  <a16:creationId xmlns:a16="http://schemas.microsoft.com/office/drawing/2014/main" id="{B1BEC6AB-4451-FD7F-3985-345E688281B4}"/>
                </a:ext>
              </a:extLst>
            </p:cNvPr>
            <p:cNvSpPr>
              <a:spLocks/>
            </p:cNvSpPr>
            <p:nvPr>
              <p:custDataLst>
                <p:tags r:id="rId1"/>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bg1">
                <a:lumMod val="85000"/>
              </a:schemeClr>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5" name="Freeform 5">
              <a:extLst>
                <a:ext uri="{FF2B5EF4-FFF2-40B4-BE49-F238E27FC236}">
                  <a16:creationId xmlns:a16="http://schemas.microsoft.com/office/drawing/2014/main" id="{1C6564D3-97D8-1E6A-7D98-6B6BBC6A98B2}"/>
                </a:ext>
              </a:extLst>
            </p:cNvPr>
            <p:cNvSpPr>
              <a:spLocks/>
            </p:cNvSpPr>
            <p:nvPr>
              <p:custDataLst>
                <p:tags r:id="rId2"/>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tx2"/>
            </a:solidFill>
            <a:ln w="38100" cap="flat" cmpd="sng" algn="ctr">
              <a:solidFill>
                <a:schemeClr val="bg1"/>
              </a:solid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6" name="Freeform 4">
              <a:extLst>
                <a:ext uri="{FF2B5EF4-FFF2-40B4-BE49-F238E27FC236}">
                  <a16:creationId xmlns:a16="http://schemas.microsoft.com/office/drawing/2014/main" id="{0F91EDE1-5FCD-19BB-CA14-BA5BB50B5A26}"/>
                </a:ext>
              </a:extLst>
            </p:cNvPr>
            <p:cNvSpPr>
              <a:spLocks/>
            </p:cNvSpPr>
            <p:nvPr>
              <p:custDataLst>
                <p:tags r:id="rId3"/>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chemeClr val="bg1">
                <a:lumMod val="85000"/>
              </a:schemeClr>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7" name="TextBox 16">
              <a:extLst>
                <a:ext uri="{FF2B5EF4-FFF2-40B4-BE49-F238E27FC236}">
                  <a16:creationId xmlns:a16="http://schemas.microsoft.com/office/drawing/2014/main" id="{0505B596-FAB2-C31F-5C86-F6B360215476}"/>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Tree>
    <p:extLst>
      <p:ext uri="{BB962C8B-B14F-4D97-AF65-F5344CB8AC3E}">
        <p14:creationId xmlns:p14="http://schemas.microsoft.com/office/powerpoint/2010/main" val="170566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220E93C-4A3D-4B9E-17E6-577EE2AC05AD}"/>
              </a:ext>
            </a:extLst>
          </p:cNvPr>
          <p:cNvGraphicFramePr>
            <a:graphicFrameLocks noChangeAspect="1"/>
          </p:cNvGraphicFramePr>
          <p:nvPr>
            <p:custDataLst>
              <p:tags r:id="rId1"/>
            </p:custDataLst>
            <p:extLst>
              <p:ext uri="{D42A27DB-BD31-4B8C-83A1-F6EECF244321}">
                <p14:modId xmlns:p14="http://schemas.microsoft.com/office/powerpoint/2010/main" val="2028048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6" name="think-cell data - do not delete" hidden="1">
                        <a:extLst>
                          <a:ext uri="{FF2B5EF4-FFF2-40B4-BE49-F238E27FC236}">
                            <a16:creationId xmlns:a16="http://schemas.microsoft.com/office/drawing/2014/main" id="{1220E93C-4A3D-4B9E-17E6-577EE2AC05A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BD55B924-6DF2-5BFA-E803-A3F2CA1DC12B}"/>
              </a:ext>
            </a:extLst>
          </p:cNvPr>
          <p:cNvSpPr>
            <a:spLocks noGrp="1"/>
          </p:cNvSpPr>
          <p:nvPr>
            <p:ph type="title"/>
          </p:nvPr>
        </p:nvSpPr>
        <p:spPr>
          <a:xfrm>
            <a:off x="355600" y="237067"/>
            <a:ext cx="11125200" cy="350837"/>
          </a:xfrm>
        </p:spPr>
        <p:txBody>
          <a:bodyPr vert="horz"/>
          <a:lstStyle/>
          <a:p>
            <a:r>
              <a:rPr lang="en-US" dirty="0"/>
              <a:t>The second step is identifying the readiness of our Assistant Principals to step into the principal role. </a:t>
            </a:r>
            <a:endParaRPr lang="en-US" dirty="0">
              <a:solidFill>
                <a:schemeClr val="accent1"/>
              </a:solidFill>
            </a:endParaRPr>
          </a:p>
        </p:txBody>
      </p:sp>
      <p:grpSp>
        <p:nvGrpSpPr>
          <p:cNvPr id="21" name="Group 20">
            <a:extLst>
              <a:ext uri="{FF2B5EF4-FFF2-40B4-BE49-F238E27FC236}">
                <a16:creationId xmlns:a16="http://schemas.microsoft.com/office/drawing/2014/main" id="{4632B88A-0050-B9D1-03EF-AB03E2E3A28A}"/>
              </a:ext>
            </a:extLst>
          </p:cNvPr>
          <p:cNvGrpSpPr/>
          <p:nvPr/>
        </p:nvGrpSpPr>
        <p:grpSpPr>
          <a:xfrm>
            <a:off x="5794563" y="1544922"/>
            <a:ext cx="299226" cy="4689987"/>
            <a:chOff x="6869472" y="1715088"/>
            <a:chExt cx="299226" cy="4689987"/>
          </a:xfrm>
        </p:grpSpPr>
        <p:cxnSp>
          <p:nvCxnSpPr>
            <p:cNvPr id="22" name="LineContentSeparatorDefaultVertical 231">
              <a:extLst>
                <a:ext uri="{FF2B5EF4-FFF2-40B4-BE49-F238E27FC236}">
                  <a16:creationId xmlns:a16="http://schemas.microsoft.com/office/drawing/2014/main" id="{ADCCF644-8471-2598-3DB5-4BF549868DE8}"/>
                </a:ext>
              </a:extLst>
            </p:cNvPr>
            <p:cNvCxnSpPr>
              <a:cxnSpLocks/>
            </p:cNvCxnSpPr>
            <p:nvPr>
              <p:custDataLst>
                <p:tags r:id="rId5"/>
              </p:custDataLst>
            </p:nvPr>
          </p:nvCxnSpPr>
          <p:spPr>
            <a:xfrm>
              <a:off x="7019086" y="2182797"/>
              <a:ext cx="0" cy="4222278"/>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3" name="ChevronBlue 39">
              <a:extLst>
                <a:ext uri="{FF2B5EF4-FFF2-40B4-BE49-F238E27FC236}">
                  <a16:creationId xmlns:a16="http://schemas.microsoft.com/office/drawing/2014/main" id="{D0CD1A2E-EA58-F7DE-1384-61B83A0CC5CF}"/>
                </a:ext>
              </a:extLst>
            </p:cNvPr>
            <p:cNvGrpSpPr>
              <a:grpSpLocks noChangeAspect="1"/>
            </p:cNvGrpSpPr>
            <p:nvPr>
              <p:custDataLst>
                <p:tags r:id="rId6"/>
              </p:custDataLst>
            </p:nvPr>
          </p:nvGrpSpPr>
          <p:grpSpPr>
            <a:xfrm>
              <a:off x="6869472" y="1715088"/>
              <a:ext cx="299226" cy="299226"/>
              <a:chOff x="1016000" y="1016000"/>
              <a:chExt cx="396228" cy="396228"/>
            </a:xfrm>
            <a:solidFill>
              <a:srgbClr val="002E6D"/>
            </a:solidFill>
          </p:grpSpPr>
          <p:sp>
            <p:nvSpPr>
              <p:cNvPr id="24" name="Oval 23">
                <a:extLst>
                  <a:ext uri="{FF2B5EF4-FFF2-40B4-BE49-F238E27FC236}">
                    <a16:creationId xmlns:a16="http://schemas.microsoft.com/office/drawing/2014/main" id="{8204C566-88FC-0010-54CA-D6918E2FB18A}"/>
                  </a:ext>
                </a:extLst>
              </p:cNvPr>
              <p:cNvSpPr/>
              <p:nvPr/>
            </p:nvSpPr>
            <p:spPr>
              <a:xfrm>
                <a:off x="1016000" y="1016000"/>
                <a:ext cx="396228" cy="396228"/>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tx1"/>
                  </a:solidFill>
                </a:endParaRPr>
              </a:p>
            </p:txBody>
          </p:sp>
          <p:pic>
            <p:nvPicPr>
              <p:cNvPr id="25" name="Graphic 24">
                <a:extLst>
                  <a:ext uri="{FF2B5EF4-FFF2-40B4-BE49-F238E27FC236}">
                    <a16:creationId xmlns:a16="http://schemas.microsoft.com/office/drawing/2014/main" id="{076E65F8-2CE3-D19B-90D5-3167EA5890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614" y="1023614"/>
                <a:ext cx="381000" cy="381000"/>
              </a:xfrm>
              <a:prstGeom prst="rect">
                <a:avLst/>
              </a:prstGeom>
            </p:spPr>
          </p:pic>
        </p:grpSp>
      </p:grpSp>
      <p:sp>
        <p:nvSpPr>
          <p:cNvPr id="27" name="TextBox 26">
            <a:extLst>
              <a:ext uri="{FF2B5EF4-FFF2-40B4-BE49-F238E27FC236}">
                <a16:creationId xmlns:a16="http://schemas.microsoft.com/office/drawing/2014/main" id="{73B0A776-B232-2CFE-E55D-D204E13E1509}"/>
              </a:ext>
            </a:extLst>
          </p:cNvPr>
          <p:cNvSpPr txBox="1">
            <a:spLocks/>
          </p:cNvSpPr>
          <p:nvPr/>
        </p:nvSpPr>
        <p:spPr>
          <a:xfrm>
            <a:off x="6613203" y="2252027"/>
            <a:ext cx="4094702" cy="331629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dirty="0"/>
              <a:t>When identifying leaders you should seek to answer three questions:</a:t>
            </a:r>
          </a:p>
          <a:p>
            <a:pPr>
              <a:buNone/>
            </a:pPr>
            <a:endParaRPr lang="en-US" sz="1800" dirty="0"/>
          </a:p>
          <a:p>
            <a:pPr lvl="1" indent="-228600">
              <a:buClr>
                <a:schemeClr val="accent1"/>
              </a:buClr>
              <a:buSzPct val="100000"/>
              <a:buFont typeface="Segoe UI" panose="020B0502040204020203" pitchFamily="34" charset="0"/>
              <a:buAutoNum type="arabicPeriod"/>
            </a:pPr>
            <a:r>
              <a:rPr lang="en-US" sz="1800" dirty="0"/>
              <a:t>How big is our bench of </a:t>
            </a:r>
            <a:r>
              <a:rPr lang="en-US" sz="1800" b="1" dirty="0"/>
              <a:t>qualified</a:t>
            </a:r>
            <a:r>
              <a:rPr lang="en-US" sz="1800" dirty="0"/>
              <a:t> applicants?</a:t>
            </a:r>
          </a:p>
          <a:p>
            <a:pPr lvl="1" indent="-228600">
              <a:buClr>
                <a:schemeClr val="accent1"/>
              </a:buClr>
              <a:buSzPct val="100000"/>
              <a:buFont typeface="Segoe UI" panose="020B0502040204020203" pitchFamily="34" charset="0"/>
              <a:buAutoNum type="arabicPeriod"/>
            </a:pPr>
            <a:endParaRPr lang="en-US" sz="1800" dirty="0"/>
          </a:p>
          <a:p>
            <a:pPr lvl="1" indent="-228600">
              <a:buClr>
                <a:schemeClr val="accent1"/>
              </a:buClr>
              <a:buSzPct val="100000"/>
              <a:buFont typeface="Segoe UI" panose="020B0502040204020203" pitchFamily="34" charset="0"/>
              <a:buAutoNum type="arabicPeriod"/>
            </a:pPr>
            <a:r>
              <a:rPr lang="en-US" sz="1800" dirty="0"/>
              <a:t>Who has </a:t>
            </a:r>
            <a:r>
              <a:rPr lang="en-US" sz="1800" b="1" dirty="0"/>
              <a:t>high potential </a:t>
            </a:r>
            <a:r>
              <a:rPr lang="en-US" sz="1800" dirty="0"/>
              <a:t>to be successful as a principal with some focused development?</a:t>
            </a:r>
          </a:p>
          <a:p>
            <a:pPr lvl="1" indent="-228600">
              <a:buClr>
                <a:schemeClr val="accent1"/>
              </a:buClr>
              <a:buSzPct val="100000"/>
              <a:buFont typeface="Segoe UI" panose="020B0502040204020203" pitchFamily="34" charset="0"/>
              <a:buAutoNum type="arabicPeriod"/>
            </a:pPr>
            <a:endParaRPr lang="en-US" sz="1800" dirty="0"/>
          </a:p>
          <a:p>
            <a:pPr lvl="1" indent="-228600">
              <a:buClr>
                <a:schemeClr val="accent1"/>
              </a:buClr>
              <a:buSzPct val="100000"/>
              <a:buFont typeface="Segoe UI" panose="020B0502040204020203" pitchFamily="34" charset="0"/>
              <a:buAutoNum type="arabicPeriod"/>
            </a:pPr>
            <a:r>
              <a:rPr lang="en-US" sz="1800" dirty="0"/>
              <a:t>Who </a:t>
            </a:r>
            <a:r>
              <a:rPr lang="en-US" sz="1800" b="1" dirty="0"/>
              <a:t>aspires</a:t>
            </a:r>
            <a:r>
              <a:rPr lang="en-US" sz="1800" dirty="0"/>
              <a:t> to be a principal?</a:t>
            </a:r>
          </a:p>
        </p:txBody>
      </p:sp>
      <p:grpSp>
        <p:nvGrpSpPr>
          <p:cNvPr id="3" name="Group 2">
            <a:extLst>
              <a:ext uri="{FF2B5EF4-FFF2-40B4-BE49-F238E27FC236}">
                <a16:creationId xmlns:a16="http://schemas.microsoft.com/office/drawing/2014/main" id="{C3762D99-5757-4112-327A-B20623083E56}"/>
              </a:ext>
            </a:extLst>
          </p:cNvPr>
          <p:cNvGrpSpPr/>
          <p:nvPr/>
        </p:nvGrpSpPr>
        <p:grpSpPr>
          <a:xfrm>
            <a:off x="772085" y="1021175"/>
            <a:ext cx="4450503" cy="4363079"/>
            <a:chOff x="541641" y="571912"/>
            <a:chExt cx="5698201" cy="5586266"/>
          </a:xfrm>
        </p:grpSpPr>
        <p:sp>
          <p:nvSpPr>
            <p:cNvPr id="5" name="Freeform 3">
              <a:extLst>
                <a:ext uri="{FF2B5EF4-FFF2-40B4-BE49-F238E27FC236}">
                  <a16:creationId xmlns:a16="http://schemas.microsoft.com/office/drawing/2014/main" id="{D37515A9-5737-A5FB-45A7-159CA595B64B}"/>
                </a:ext>
              </a:extLst>
            </p:cNvPr>
            <p:cNvSpPr>
              <a:spLocks/>
            </p:cNvSpPr>
            <p:nvPr>
              <p:custDataLst>
                <p:tags r:id="rId2"/>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bg1">
                <a:lumMod val="85000"/>
              </a:schemeClr>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8" name="Freeform 5">
              <a:extLst>
                <a:ext uri="{FF2B5EF4-FFF2-40B4-BE49-F238E27FC236}">
                  <a16:creationId xmlns:a16="http://schemas.microsoft.com/office/drawing/2014/main" id="{350BAEE5-3937-1D40-17B3-4F69FEAC3E76}"/>
                </a:ext>
              </a:extLst>
            </p:cNvPr>
            <p:cNvSpPr>
              <a:spLocks/>
            </p:cNvSpPr>
            <p:nvPr>
              <p:custDataLst>
                <p:tags r:id="rId3"/>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tx2"/>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9" name="Freeform 4">
              <a:extLst>
                <a:ext uri="{FF2B5EF4-FFF2-40B4-BE49-F238E27FC236}">
                  <a16:creationId xmlns:a16="http://schemas.microsoft.com/office/drawing/2014/main" id="{9E67CCE5-650D-1160-EC4D-3AE674027959}"/>
                </a:ext>
              </a:extLst>
            </p:cNvPr>
            <p:cNvSpPr>
              <a:spLocks/>
            </p:cNvSpPr>
            <p:nvPr>
              <p:custDataLst>
                <p:tags r:id="rId4"/>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D9D9D9"/>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0" name="TextBox 9">
              <a:extLst>
                <a:ext uri="{FF2B5EF4-FFF2-40B4-BE49-F238E27FC236}">
                  <a16:creationId xmlns:a16="http://schemas.microsoft.com/office/drawing/2014/main" id="{538842C0-0259-A53C-EBE2-3DE8DDCE9BBD}"/>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Tree>
    <p:extLst>
      <p:ext uri="{BB962C8B-B14F-4D97-AF65-F5344CB8AC3E}">
        <p14:creationId xmlns:p14="http://schemas.microsoft.com/office/powerpoint/2010/main" val="39232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D277DFC-F56A-58F7-FC21-3F26092ECBD3}"/>
              </a:ext>
            </a:extLst>
          </p:cNvPr>
          <p:cNvGraphicFramePr>
            <a:graphicFrameLocks noChangeAspect="1"/>
          </p:cNvGraphicFramePr>
          <p:nvPr>
            <p:custDataLst>
              <p:tags r:id="rId1"/>
            </p:custDataLst>
            <p:extLst>
              <p:ext uri="{D42A27DB-BD31-4B8C-83A1-F6EECF244321}">
                <p14:modId xmlns:p14="http://schemas.microsoft.com/office/powerpoint/2010/main" val="955508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11" name="think-cell data - do not delete" hidden="1">
                        <a:extLst>
                          <a:ext uri="{FF2B5EF4-FFF2-40B4-BE49-F238E27FC236}">
                            <a16:creationId xmlns:a16="http://schemas.microsoft.com/office/drawing/2014/main" id="{9D277DFC-F56A-58F7-FC21-3F26092EC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B72AD602-DDDC-D323-ECFD-BC540FC912CF}"/>
              </a:ext>
            </a:extLst>
          </p:cNvPr>
          <p:cNvSpPr>
            <a:spLocks noGrp="1"/>
          </p:cNvSpPr>
          <p:nvPr>
            <p:ph type="title"/>
          </p:nvPr>
        </p:nvSpPr>
        <p:spPr/>
        <p:txBody>
          <a:bodyPr vert="horz"/>
          <a:lstStyle/>
          <a:p>
            <a:r>
              <a:rPr lang="en-US" dirty="0"/>
              <a:t>To begin a conversation around these questions, start by clicking through to the </a:t>
            </a:r>
            <a:r>
              <a:rPr lang="en-US" dirty="0">
                <a:solidFill>
                  <a:schemeClr val="accent1"/>
                </a:solidFill>
              </a:rPr>
              <a:t>Identify Leaders </a:t>
            </a:r>
            <a:r>
              <a:rPr lang="en-US" dirty="0"/>
              <a:t>page of the Leadership Portal</a:t>
            </a:r>
          </a:p>
        </p:txBody>
      </p:sp>
      <p:pic>
        <p:nvPicPr>
          <p:cNvPr id="30" name="Picture 29" descr="A screenshot of a computer&#10;&#10;Description automatically generated">
            <a:extLst>
              <a:ext uri="{FF2B5EF4-FFF2-40B4-BE49-F238E27FC236}">
                <a16:creationId xmlns:a16="http://schemas.microsoft.com/office/drawing/2014/main" id="{5117EC8F-7666-61C4-C8AA-DAF04122E0E8}"/>
              </a:ext>
            </a:extLst>
          </p:cNvPr>
          <p:cNvPicPr>
            <a:picLocks noChangeAspect="1"/>
          </p:cNvPicPr>
          <p:nvPr/>
        </p:nvPicPr>
        <p:blipFill rotWithShape="1">
          <a:blip r:embed="rId5"/>
          <a:srcRect l="10053" t="18610" r="15406" b="15973"/>
          <a:stretch/>
        </p:blipFill>
        <p:spPr>
          <a:xfrm>
            <a:off x="1676399" y="1485900"/>
            <a:ext cx="8620125" cy="4486275"/>
          </a:xfrm>
          <a:prstGeom prst="rect">
            <a:avLst/>
          </a:prstGeom>
        </p:spPr>
      </p:pic>
      <p:sp>
        <p:nvSpPr>
          <p:cNvPr id="31" name="Rectangle: Rounded Corners 30">
            <a:extLst>
              <a:ext uri="{FF2B5EF4-FFF2-40B4-BE49-F238E27FC236}">
                <a16:creationId xmlns:a16="http://schemas.microsoft.com/office/drawing/2014/main" id="{C898FBE6-9CC1-0868-5D50-259800B3D83C}"/>
              </a:ext>
            </a:extLst>
          </p:cNvPr>
          <p:cNvSpPr/>
          <p:nvPr/>
        </p:nvSpPr>
        <p:spPr>
          <a:xfrm>
            <a:off x="4240055" y="2124075"/>
            <a:ext cx="2105025" cy="3462533"/>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63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3062537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Identify Leaders question 1 | </a:t>
            </a:r>
            <a:r>
              <a:rPr lang="en-US" dirty="0"/>
              <a:t>How big is our bench of qualified leaders?</a:t>
            </a:r>
          </a:p>
        </p:txBody>
      </p:sp>
      <p:sp>
        <p:nvSpPr>
          <p:cNvPr id="14" name="Rectangle 13">
            <a:extLst>
              <a:ext uri="{FF2B5EF4-FFF2-40B4-BE49-F238E27FC236}">
                <a16:creationId xmlns:a16="http://schemas.microsoft.com/office/drawing/2014/main" id="{06AD4ADE-FF88-B428-E53E-1434289D925A}"/>
              </a:ext>
            </a:extLst>
          </p:cNvPr>
          <p:cNvSpPr/>
          <p:nvPr/>
        </p:nvSpPr>
        <p:spPr>
          <a:xfrm>
            <a:off x="7678454" y="1211893"/>
            <a:ext cx="5335941"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lvl="1" fontAlgn="b">
              <a:buClr>
                <a:schemeClr val="accent1"/>
              </a:buClr>
              <a:buSzPct val="100000"/>
            </a:pPr>
            <a:r>
              <a:rPr lang="en-US" b="1" dirty="0">
                <a:solidFill>
                  <a:srgbClr val="002F6E"/>
                </a:solidFill>
                <a:latin typeface="+mj-lt"/>
              </a:rPr>
              <a:t>Leveraging the Identification Filters</a:t>
            </a:r>
            <a:endParaRPr lang="en-US" b="1" i="0" u="none" strike="noStrike" dirty="0">
              <a:solidFill>
                <a:srgbClr val="002F6E"/>
              </a:solidFill>
              <a:effectLst/>
              <a:latin typeface="+mj-lt"/>
            </a:endParaRPr>
          </a:p>
        </p:txBody>
      </p:sp>
      <p:sp>
        <p:nvSpPr>
          <p:cNvPr id="15" name="Rectangle 14">
            <a:extLst>
              <a:ext uri="{FF2B5EF4-FFF2-40B4-BE49-F238E27FC236}">
                <a16:creationId xmlns:a16="http://schemas.microsoft.com/office/drawing/2014/main" id="{268FB826-F0DC-84EC-422D-836D45329610}"/>
              </a:ext>
            </a:extLst>
          </p:cNvPr>
          <p:cNvSpPr/>
          <p:nvPr/>
        </p:nvSpPr>
        <p:spPr>
          <a:xfrm>
            <a:off x="7741085" y="1561264"/>
            <a:ext cx="3695178" cy="47738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r>
              <a:rPr lang="en-US" sz="1400" u="none" strike="noStrike" dirty="0">
                <a:solidFill>
                  <a:schemeClr val="tx1"/>
                </a:solidFill>
                <a:effectLst/>
                <a:latin typeface="+mj-lt"/>
              </a:rPr>
              <a:t>In this section of the dashboard, district leaders can “cast a broad net” to understand how various expectations and parameters might impact the total number of staff they could potentially consider for a position. In doing so, </a:t>
            </a:r>
            <a:r>
              <a:rPr lang="en-US" sz="1400" dirty="0">
                <a:solidFill>
                  <a:schemeClr val="tx1"/>
                </a:solidFill>
                <a:latin typeface="+mj-lt"/>
              </a:rPr>
              <a:t>you may also discover </a:t>
            </a:r>
            <a:r>
              <a:rPr lang="en-US" sz="1400" u="none" strike="noStrike" dirty="0">
                <a:solidFill>
                  <a:schemeClr val="tx1"/>
                </a:solidFill>
                <a:effectLst/>
                <a:latin typeface="+mj-lt"/>
              </a:rPr>
              <a:t>how certain qualification expectations may be unintentionally excluding or giving  preference to certain groups.</a:t>
            </a:r>
          </a:p>
          <a:p>
            <a:endParaRPr lang="en-US" sz="1400" dirty="0">
              <a:solidFill>
                <a:schemeClr val="tx1"/>
              </a:solidFill>
              <a:latin typeface="+mj-lt"/>
            </a:endParaRPr>
          </a:p>
          <a:p>
            <a:r>
              <a:rPr lang="en-US" sz="1400" dirty="0">
                <a:solidFill>
                  <a:schemeClr val="tx1"/>
                </a:solidFill>
                <a:latin typeface="+mj-lt"/>
              </a:rPr>
              <a:t>While these are by no means the total universe of potential factors to be considered in evaluating who may be qualified for a position*, they should spur some initial dialogue about whether this total pool is big enough for your vacancy needs. If so, are they all showing up in your development programs and hiring processes. If not, why not?</a:t>
            </a:r>
          </a:p>
          <a:p>
            <a:endParaRPr lang="en-US" sz="1400" dirty="0">
              <a:solidFill>
                <a:schemeClr val="tx1"/>
              </a:solidFill>
              <a:latin typeface="+mj-lt"/>
            </a:endParaRPr>
          </a:p>
          <a:p>
            <a:r>
              <a:rPr lang="en-US" sz="1400" dirty="0">
                <a:solidFill>
                  <a:schemeClr val="tx1"/>
                </a:solidFill>
                <a:latin typeface="+mj-lt"/>
              </a:rPr>
              <a:t>It may be that you have a small pool of people who meet the high bar for readiness, so you need to start your development further upstream in your pipeline with those who aspire.</a:t>
            </a:r>
          </a:p>
        </p:txBody>
      </p:sp>
      <p:pic>
        <p:nvPicPr>
          <p:cNvPr id="19" name="Picture 18" descr="A screenshot of a computer&#10;&#10;Description automatically generated">
            <a:extLst>
              <a:ext uri="{FF2B5EF4-FFF2-40B4-BE49-F238E27FC236}">
                <a16:creationId xmlns:a16="http://schemas.microsoft.com/office/drawing/2014/main" id="{06B09BB0-6834-5959-B5FF-678637C271E5}"/>
              </a:ext>
            </a:extLst>
          </p:cNvPr>
          <p:cNvPicPr>
            <a:picLocks noChangeAspect="1"/>
          </p:cNvPicPr>
          <p:nvPr/>
        </p:nvPicPr>
        <p:blipFill rotWithShape="1">
          <a:blip r:embed="rId5"/>
          <a:srcRect l="15916" t="26119" r="16216" b="1763"/>
          <a:stretch/>
        </p:blipFill>
        <p:spPr>
          <a:xfrm>
            <a:off x="326373" y="1211893"/>
            <a:ext cx="7319773" cy="4612710"/>
          </a:xfrm>
          <a:prstGeom prst="rect">
            <a:avLst/>
          </a:prstGeom>
        </p:spPr>
      </p:pic>
      <p:sp>
        <p:nvSpPr>
          <p:cNvPr id="21" name="TextBox 20">
            <a:extLst>
              <a:ext uri="{FF2B5EF4-FFF2-40B4-BE49-F238E27FC236}">
                <a16:creationId xmlns:a16="http://schemas.microsoft.com/office/drawing/2014/main" id="{AF895F7B-25D1-8292-CB89-C71AF37016D1}"/>
              </a:ext>
            </a:extLst>
          </p:cNvPr>
          <p:cNvSpPr txBox="1"/>
          <p:nvPr/>
        </p:nvSpPr>
        <p:spPr>
          <a:xfrm>
            <a:off x="2821268" y="6186870"/>
            <a:ext cx="6913860" cy="577081"/>
          </a:xfrm>
          <a:prstGeom prst="rect">
            <a:avLst/>
          </a:prstGeom>
          <a:noFill/>
        </p:spPr>
        <p:txBody>
          <a:bodyPr wrap="square">
            <a:spAutoFit/>
          </a:bodyPr>
          <a:lstStyle/>
          <a:p>
            <a:r>
              <a:rPr lang="en-US" sz="1050" i="1" dirty="0">
                <a:solidFill>
                  <a:schemeClr val="accent6"/>
                </a:solidFill>
                <a:latin typeface="+mj-lt"/>
              </a:rPr>
              <a:t>*It extremely important to understand that these are not the total universe of possible levers for consideration. This is merely a launching point, and each district leadership team should carefully consider the additional data points required to successfully execute this process in their district.</a:t>
            </a:r>
          </a:p>
        </p:txBody>
      </p:sp>
    </p:spTree>
    <p:extLst>
      <p:ext uri="{BB962C8B-B14F-4D97-AF65-F5344CB8AC3E}">
        <p14:creationId xmlns:p14="http://schemas.microsoft.com/office/powerpoint/2010/main" val="70094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309623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Identify Leaders question 2 | </a:t>
            </a:r>
            <a:r>
              <a:rPr lang="en-US" sz="2800" dirty="0"/>
              <a:t>Who has </a:t>
            </a:r>
            <a:r>
              <a:rPr lang="en-US" sz="2800" b="1" dirty="0"/>
              <a:t>high potential </a:t>
            </a:r>
            <a:r>
              <a:rPr lang="en-US" sz="2800" dirty="0"/>
              <a:t>to be successful as a principal with some focused development?</a:t>
            </a:r>
            <a:br>
              <a:rPr lang="en-US" sz="2800" dirty="0"/>
            </a:br>
            <a:endParaRPr lang="en-US" dirty="0"/>
          </a:p>
        </p:txBody>
      </p:sp>
      <p:sp>
        <p:nvSpPr>
          <p:cNvPr id="15" name="Rectangle 14">
            <a:extLst>
              <a:ext uri="{FF2B5EF4-FFF2-40B4-BE49-F238E27FC236}">
                <a16:creationId xmlns:a16="http://schemas.microsoft.com/office/drawing/2014/main" id="{268FB826-F0DC-84EC-422D-836D45329610}"/>
              </a:ext>
            </a:extLst>
          </p:cNvPr>
          <p:cNvSpPr/>
          <p:nvPr/>
        </p:nvSpPr>
        <p:spPr>
          <a:xfrm>
            <a:off x="355599" y="1385901"/>
            <a:ext cx="4279031" cy="47518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r>
              <a:rPr lang="en-US" sz="1600" b="1" u="none" strike="noStrike" dirty="0">
                <a:solidFill>
                  <a:schemeClr val="tx1"/>
                </a:solidFill>
                <a:effectLst/>
                <a:latin typeface="+mj-lt"/>
              </a:rPr>
              <a:t>Directions: </a:t>
            </a:r>
          </a:p>
          <a:p>
            <a:r>
              <a:rPr lang="en-US" sz="1600" dirty="0">
                <a:solidFill>
                  <a:schemeClr val="tx1"/>
                </a:solidFill>
                <a:latin typeface="+mj-lt"/>
              </a:rPr>
              <a:t>In this section, district leaders should leverage the list of campuses created from the forecast section with potential upcoming vacancies and consider one highest priority campus.  How might your criteria need to tighten for a leader to be successful at that campus? Do this for each highest priority campus.</a:t>
            </a:r>
          </a:p>
          <a:p>
            <a:endParaRPr lang="en-US" sz="1600" dirty="0">
              <a:solidFill>
                <a:schemeClr val="tx1"/>
              </a:solidFill>
              <a:latin typeface="+mj-lt"/>
            </a:endParaRPr>
          </a:p>
          <a:p>
            <a:r>
              <a:rPr lang="en-US" sz="1600" dirty="0">
                <a:solidFill>
                  <a:schemeClr val="tx1"/>
                </a:solidFill>
                <a:latin typeface="+mj-lt"/>
              </a:rPr>
              <a:t>We recommend a district has some intentional conversation to identify the skills, experiences, and mindsets they expect leaders to have and what indicates that a staff member is on track to attain these.</a:t>
            </a:r>
          </a:p>
          <a:p>
            <a:endParaRPr lang="en-US" sz="1600" dirty="0">
              <a:solidFill>
                <a:schemeClr val="tx1"/>
              </a:solidFill>
              <a:latin typeface="+mj-lt"/>
            </a:endParaRPr>
          </a:p>
          <a:p>
            <a:r>
              <a:rPr lang="en-US" sz="1600" dirty="0">
                <a:solidFill>
                  <a:schemeClr val="tx1"/>
                </a:solidFill>
                <a:latin typeface="+mj-lt"/>
              </a:rPr>
              <a:t>As an example, consider the framework on the following slide that a district might adapt to better define what both potential and readiness for the principal role look like.</a:t>
            </a:r>
          </a:p>
          <a:p>
            <a:endParaRPr lang="en-US" sz="1600" dirty="0">
              <a:solidFill>
                <a:schemeClr val="tx1"/>
              </a:solidFill>
              <a:latin typeface="+mj-lt"/>
            </a:endParaRPr>
          </a:p>
        </p:txBody>
      </p:sp>
      <p:pic>
        <p:nvPicPr>
          <p:cNvPr id="10" name="Picture 9" descr="A screenshot of a computer&#10;&#10;Description automatically generated">
            <a:extLst>
              <a:ext uri="{FF2B5EF4-FFF2-40B4-BE49-F238E27FC236}">
                <a16:creationId xmlns:a16="http://schemas.microsoft.com/office/drawing/2014/main" id="{C0DC0314-56AE-0A5B-F45B-E414CDB892C0}"/>
              </a:ext>
            </a:extLst>
          </p:cNvPr>
          <p:cNvPicPr>
            <a:picLocks noChangeAspect="1"/>
          </p:cNvPicPr>
          <p:nvPr/>
        </p:nvPicPr>
        <p:blipFill rotWithShape="1">
          <a:blip r:embed="rId5"/>
          <a:srcRect l="15916" t="26119" r="16216" b="1567"/>
          <a:stretch/>
        </p:blipFill>
        <p:spPr>
          <a:xfrm>
            <a:off x="4634630" y="1512518"/>
            <a:ext cx="7319773" cy="4625235"/>
          </a:xfrm>
          <a:prstGeom prst="rect">
            <a:avLst/>
          </a:prstGeom>
        </p:spPr>
      </p:pic>
    </p:spTree>
    <p:extLst>
      <p:ext uri="{BB962C8B-B14F-4D97-AF65-F5344CB8AC3E}">
        <p14:creationId xmlns:p14="http://schemas.microsoft.com/office/powerpoint/2010/main" val="421338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160A2A7-331E-268A-5E2D-6227C1447E37}"/>
              </a:ext>
            </a:extLst>
          </p:cNvPr>
          <p:cNvGraphicFramePr>
            <a:graphicFrameLocks noGrp="1"/>
          </p:cNvGraphicFramePr>
          <p:nvPr>
            <p:extLst>
              <p:ext uri="{D42A27DB-BD31-4B8C-83A1-F6EECF244321}">
                <p14:modId xmlns:p14="http://schemas.microsoft.com/office/powerpoint/2010/main" val="2895837348"/>
              </p:ext>
            </p:extLst>
          </p:nvPr>
        </p:nvGraphicFramePr>
        <p:xfrm>
          <a:off x="340290" y="1468671"/>
          <a:ext cx="11511418" cy="4671646"/>
        </p:xfrm>
        <a:graphic>
          <a:graphicData uri="http://schemas.openxmlformats.org/drawingml/2006/table">
            <a:tbl>
              <a:tblPr firstRow="1" bandRow="1">
                <a:tableStyleId>{5C22544A-7EE6-4342-B048-85BDC9FD1C3A}</a:tableStyleId>
              </a:tblPr>
              <a:tblGrid>
                <a:gridCol w="1515393">
                  <a:extLst>
                    <a:ext uri="{9D8B030D-6E8A-4147-A177-3AD203B41FA5}">
                      <a16:colId xmlns:a16="http://schemas.microsoft.com/office/drawing/2014/main" val="3808506825"/>
                    </a:ext>
                  </a:extLst>
                </a:gridCol>
                <a:gridCol w="778549">
                  <a:extLst>
                    <a:ext uri="{9D8B030D-6E8A-4147-A177-3AD203B41FA5}">
                      <a16:colId xmlns:a16="http://schemas.microsoft.com/office/drawing/2014/main" val="449656920"/>
                    </a:ext>
                  </a:extLst>
                </a:gridCol>
                <a:gridCol w="820257">
                  <a:extLst>
                    <a:ext uri="{9D8B030D-6E8A-4147-A177-3AD203B41FA5}">
                      <a16:colId xmlns:a16="http://schemas.microsoft.com/office/drawing/2014/main" val="2188866574"/>
                    </a:ext>
                  </a:extLst>
                </a:gridCol>
                <a:gridCol w="4094340">
                  <a:extLst>
                    <a:ext uri="{9D8B030D-6E8A-4147-A177-3AD203B41FA5}">
                      <a16:colId xmlns:a16="http://schemas.microsoft.com/office/drawing/2014/main" val="133890788"/>
                    </a:ext>
                  </a:extLst>
                </a:gridCol>
                <a:gridCol w="4302879">
                  <a:extLst>
                    <a:ext uri="{9D8B030D-6E8A-4147-A177-3AD203B41FA5}">
                      <a16:colId xmlns:a16="http://schemas.microsoft.com/office/drawing/2014/main" val="1167887693"/>
                    </a:ext>
                  </a:extLst>
                </a:gridCol>
              </a:tblGrid>
              <a:tr h="318386">
                <a:tc>
                  <a:txBody>
                    <a:bodyPr/>
                    <a:lstStyle/>
                    <a:p>
                      <a:endParaRPr lang="en-US" sz="1100" b="1">
                        <a:solidFill>
                          <a:schemeClr val="tx1"/>
                        </a:solidFill>
                      </a:endParaRPr>
                    </a:p>
                  </a:txBody>
                  <a:tcPr marL="68580" marR="68580" marT="34290" marB="34290">
                    <a:noFill/>
                  </a:tcPr>
                </a:tc>
                <a:tc>
                  <a:txBody>
                    <a:bodyPr/>
                    <a:lstStyle/>
                    <a:p>
                      <a:pPr algn="ctr"/>
                      <a:r>
                        <a:rPr lang="en-US" sz="1100" b="1" i="1">
                          <a:solidFill>
                            <a:schemeClr val="bg1"/>
                          </a:solidFill>
                        </a:rPr>
                        <a:t>Has it</a:t>
                      </a:r>
                    </a:p>
                  </a:txBody>
                  <a:tcPr marL="68580" marR="68580" marT="34290" marB="34290">
                    <a:solidFill>
                      <a:schemeClr val="accent3">
                        <a:lumMod val="75000"/>
                      </a:schemeClr>
                    </a:solidFill>
                  </a:tcPr>
                </a:tc>
                <a:tc>
                  <a:txBody>
                    <a:bodyPr/>
                    <a:lstStyle/>
                    <a:p>
                      <a:pPr algn="ctr"/>
                      <a:r>
                        <a:rPr lang="en-US" sz="1100" b="1" i="1">
                          <a:solidFill>
                            <a:schemeClr val="bg1"/>
                          </a:solidFill>
                        </a:rPr>
                        <a:t>Needs it</a:t>
                      </a:r>
                    </a:p>
                  </a:txBody>
                  <a:tcPr marL="68580" marR="68580" marT="34290" marB="34290">
                    <a:solidFill>
                      <a:srgbClr val="C00000"/>
                    </a:solidFill>
                  </a:tcPr>
                </a:tc>
                <a:tc>
                  <a:txBody>
                    <a:bodyPr/>
                    <a:lstStyle/>
                    <a:p>
                      <a:r>
                        <a:rPr lang="en-US" sz="1400" dirty="0"/>
                        <a:t>Have they had these </a:t>
                      </a:r>
                      <a:r>
                        <a:rPr lang="en-US" sz="1400" i="1" u="sng" dirty="0"/>
                        <a:t>experiences</a:t>
                      </a:r>
                      <a:r>
                        <a:rPr lang="en-US" sz="1400" dirty="0"/>
                        <a:t>?</a:t>
                      </a:r>
                    </a:p>
                  </a:txBody>
                  <a:tcPr marL="68580" marR="68580" marT="34290" marB="34290">
                    <a:solidFill>
                      <a:srgbClr val="002F6E"/>
                    </a:solidFill>
                  </a:tcPr>
                </a:tc>
                <a:tc>
                  <a:txBody>
                    <a:bodyPr/>
                    <a:lstStyle/>
                    <a:p>
                      <a:r>
                        <a:rPr lang="en-US" sz="1400"/>
                        <a:t>Have they demonstrated this bar of </a:t>
                      </a:r>
                      <a:r>
                        <a:rPr lang="en-US" sz="1400" i="1" u="sng"/>
                        <a:t>competency</a:t>
                      </a:r>
                      <a:r>
                        <a:rPr lang="en-US" sz="1400"/>
                        <a:t>?</a:t>
                      </a:r>
                    </a:p>
                  </a:txBody>
                  <a:tcPr marL="68580" marR="68580" marT="34290" marB="34290">
                    <a:solidFill>
                      <a:srgbClr val="002F6E"/>
                    </a:solidFill>
                  </a:tcPr>
                </a:tc>
                <a:extLst>
                  <a:ext uri="{0D108BD9-81ED-4DB2-BD59-A6C34878D82A}">
                    <a16:rowId xmlns:a16="http://schemas.microsoft.com/office/drawing/2014/main" val="2113920769"/>
                  </a:ext>
                </a:extLst>
              </a:tr>
              <a:tr h="657560">
                <a:tc>
                  <a:txBody>
                    <a:bodyPr/>
                    <a:lstStyle/>
                    <a:p>
                      <a:pPr marL="0" indent="0">
                        <a:buFont typeface="Wingdings" panose="05000000000000000000" pitchFamily="2" charset="2"/>
                        <a:buNone/>
                      </a:pPr>
                      <a:r>
                        <a:rPr lang="en-US" sz="1400" b="1">
                          <a:solidFill>
                            <a:schemeClr val="bg1"/>
                          </a:solidFill>
                          <a:latin typeface="+mn-lt"/>
                        </a:rPr>
                        <a:t>Results- &amp; improvement-driven </a:t>
                      </a:r>
                    </a:p>
                  </a:txBody>
                  <a:tcPr marL="68580" marR="68580" marT="34290" marB="34290" anchor="ctr">
                    <a:lnB w="12700" cap="flat" cmpd="sng" algn="ctr">
                      <a:solidFill>
                        <a:schemeClr val="bg1">
                          <a:lumMod val="65000"/>
                        </a:schemeClr>
                      </a:solidFill>
                      <a:prstDash val="lgDash"/>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B w="12700" cap="flat" cmpd="sng" algn="ctr">
                      <a:solidFill>
                        <a:schemeClr val="bg1">
                          <a:lumMod val="65000"/>
                        </a:schemeClr>
                      </a:solidFill>
                      <a:prstDash val="lgDash"/>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B w="12700" cap="flat" cmpd="sng" algn="ctr">
                      <a:solidFill>
                        <a:schemeClr val="bg1">
                          <a:lumMod val="65000"/>
                        </a:schemeClr>
                      </a:solidFill>
                      <a:prstDash val="lgDash"/>
                      <a:round/>
                      <a:headEnd type="none" w="med" len="med"/>
                      <a:tailEnd type="none" w="med" len="med"/>
                    </a:lnB>
                    <a:solidFill>
                      <a:srgbClr val="FFD9D9"/>
                    </a:solidFill>
                  </a:tcPr>
                </a:tc>
                <a:tc>
                  <a:txBody>
                    <a:bodyPr/>
                    <a:lstStyle/>
                    <a:p>
                      <a:pPr marL="171450" indent="-171450">
                        <a:buFont typeface="Wingdings" panose="05000000000000000000" pitchFamily="2" charset="2"/>
                        <a:buChar char="q"/>
                      </a:pPr>
                      <a:r>
                        <a:rPr lang="en-US" sz="1100">
                          <a:latin typeface="+mn-lt"/>
                        </a:rPr>
                        <a:t>Led a content or grade level team </a:t>
                      </a:r>
                    </a:p>
                    <a:p>
                      <a:pPr marL="171450" indent="-171450">
                        <a:buFont typeface="Wingdings" panose="05000000000000000000" pitchFamily="2" charset="2"/>
                        <a:buChar char="q"/>
                      </a:pPr>
                      <a:r>
                        <a:rPr lang="en-US" sz="1100">
                          <a:latin typeface="+mn-lt"/>
                        </a:rPr>
                        <a:t>Responsible for delivering school-wide results that are critical to the school’s success or standing with the community, state, or district </a:t>
                      </a:r>
                    </a:p>
                  </a:txBody>
                  <a:tcPr marL="68580" marR="68580" marT="34290" marB="34290">
                    <a:lnB w="12700" cap="flat" cmpd="sng" algn="ctr">
                      <a:solidFill>
                        <a:schemeClr val="bg1">
                          <a:lumMod val="65000"/>
                        </a:schemeClr>
                      </a:solidFill>
                      <a:prstDash val="lgDash"/>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Ability to manage a team towards improved outcomes for students </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Continuous learner who protects time to strategize, reflect, and review outcomes in service of students, families, teachers, and the community</a:t>
                      </a:r>
                    </a:p>
                  </a:txBody>
                  <a:tcPr marL="68580" marR="68580" marT="34290" marB="34290">
                    <a:lnB w="12700" cap="flat" cmpd="sng" algn="ctr">
                      <a:solidFill>
                        <a:schemeClr val="bg1">
                          <a:lumMod val="65000"/>
                        </a:schemeClr>
                      </a:solidFill>
                      <a:prstDash val="lgDash"/>
                      <a:round/>
                      <a:headEnd type="none" w="med" len="med"/>
                      <a:tailEnd type="none" w="med" len="med"/>
                    </a:lnB>
                    <a:solidFill>
                      <a:schemeClr val="bg1"/>
                    </a:solidFill>
                  </a:tcPr>
                </a:tc>
                <a:extLst>
                  <a:ext uri="{0D108BD9-81ED-4DB2-BD59-A6C34878D82A}">
                    <a16:rowId xmlns:a16="http://schemas.microsoft.com/office/drawing/2014/main" val="2885137013"/>
                  </a:ext>
                </a:extLst>
              </a:tr>
              <a:tr h="537208">
                <a:tc>
                  <a:txBody>
                    <a:bodyPr/>
                    <a:lstStyle/>
                    <a:p>
                      <a:pPr marL="0" indent="0">
                        <a:buFont typeface="Wingdings" panose="05000000000000000000" pitchFamily="2" charset="2"/>
                        <a:buNone/>
                      </a:pPr>
                      <a:r>
                        <a:rPr lang="en-US" sz="1400" b="1">
                          <a:solidFill>
                            <a:schemeClr val="bg1"/>
                          </a:solidFill>
                          <a:latin typeface="+mn-lt"/>
                        </a:rPr>
                        <a:t>Strategy &amp; long-term thinking</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FFD9D9"/>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Led an important change effort or new initiative implementation </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exposure to setting budget </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participated in master schedule and calendar </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kern="1200" dirty="0">
                          <a:solidFill>
                            <a:schemeClr val="dk1"/>
                          </a:solidFill>
                          <a:latin typeface="+mn-lt"/>
                          <a:ea typeface="+mn-ea"/>
                          <a:cs typeface="+mn-cs"/>
                        </a:rPr>
                        <a:t>Balances short and long-term thinking with present needs and pressure</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kern="1200" dirty="0">
                          <a:solidFill>
                            <a:schemeClr val="dk1"/>
                          </a:solidFill>
                          <a:latin typeface="+mn-lt"/>
                          <a:ea typeface="+mn-ea"/>
                          <a:cs typeface="+mn-cs"/>
                        </a:rPr>
                        <a:t>Can set goals and milestones to help the team/organization move towards an ambitious vision</a:t>
                      </a:r>
                      <a:endParaRPr lang="en-US" sz="1100" dirty="0">
                        <a:solidFill>
                          <a:schemeClr val="tx1"/>
                        </a:solidFill>
                        <a:latin typeface="+mn-lt"/>
                      </a:endParaRP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extLst>
                  <a:ext uri="{0D108BD9-81ED-4DB2-BD59-A6C34878D82A}">
                    <a16:rowId xmlns:a16="http://schemas.microsoft.com/office/drawing/2014/main" val="3519700796"/>
                  </a:ext>
                </a:extLst>
              </a:tr>
              <a:tr h="657560">
                <a:tc>
                  <a:txBody>
                    <a:bodyPr/>
                    <a:lstStyle/>
                    <a:p>
                      <a:pPr marL="0" indent="0">
                        <a:buFont typeface="Wingdings" panose="05000000000000000000" pitchFamily="2" charset="2"/>
                        <a:buNone/>
                      </a:pPr>
                      <a:r>
                        <a:rPr lang="en-US" sz="1400" b="1">
                          <a:solidFill>
                            <a:schemeClr val="bg1"/>
                          </a:solidFill>
                          <a:latin typeface="+mn-lt"/>
                        </a:rPr>
                        <a:t>Organizational mindset</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FFD9D9"/>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set a collaborative vision for something important</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had a responsibility that requires balancing competing/varying priorities within the school or district</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Ability to connect individual goals, initiatives, or teams with the broader vision of the school</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Consistently anticipates the impact of individual decisions on the school and prioritizes the whole school over smaller units </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extLst>
                  <a:ext uri="{0D108BD9-81ED-4DB2-BD59-A6C34878D82A}">
                    <a16:rowId xmlns:a16="http://schemas.microsoft.com/office/drawing/2014/main" val="1020604484"/>
                  </a:ext>
                </a:extLst>
              </a:tr>
              <a:tr h="657560">
                <a:tc>
                  <a:txBody>
                    <a:bodyPr/>
                    <a:lstStyle/>
                    <a:p>
                      <a:pPr marL="0" indent="0">
                        <a:buFont typeface="Wingdings" panose="05000000000000000000" pitchFamily="2" charset="2"/>
                        <a:buNone/>
                      </a:pPr>
                      <a:r>
                        <a:rPr lang="en-US" sz="1400" b="1">
                          <a:solidFill>
                            <a:schemeClr val="bg1"/>
                          </a:solidFill>
                          <a:latin typeface="+mn-lt"/>
                        </a:rPr>
                        <a:t>Communication</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FFD9D9"/>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Has been responsible for consistent internal communication that teachers and staff rely on for information</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Has managed large scale external communication (parents, community, etc.)</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Communicates clearly with individuals and groups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Ability to communicate through layers of the organization and through various channels/modalities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Has mindset and strategies to listen and gather input </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extLst>
                  <a:ext uri="{0D108BD9-81ED-4DB2-BD59-A6C34878D82A}">
                    <a16:rowId xmlns:a16="http://schemas.microsoft.com/office/drawing/2014/main" val="177347772"/>
                  </a:ext>
                </a:extLst>
              </a:tr>
              <a:tr h="537208">
                <a:tc>
                  <a:txBody>
                    <a:bodyPr/>
                    <a:lstStyle/>
                    <a:p>
                      <a:pPr marL="0" indent="0">
                        <a:buFont typeface="Wingdings" panose="05000000000000000000" pitchFamily="2" charset="2"/>
                        <a:buNone/>
                      </a:pPr>
                      <a:r>
                        <a:rPr lang="en-US" sz="1400" b="1">
                          <a:solidFill>
                            <a:schemeClr val="bg1"/>
                          </a:solidFill>
                          <a:latin typeface="+mn-lt"/>
                        </a:rPr>
                        <a:t>Emotional intelligence &amp; maturity</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rgbClr val="FFD9D9"/>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managed challenging 1:1 parental or community relationships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managed challenging 1:1 or team dynamics with teachers</a:t>
                      </a: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latin typeface="+mn-lt"/>
                        </a:rPr>
                        <a:t>Has the diverse experience and emotional intelligence required to meet the stress/needs of and adapt to a variety of scenarios and stakeholders </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100">
                        <a:solidFill>
                          <a:schemeClr val="tx1"/>
                        </a:solidFill>
                        <a:latin typeface="+mn-lt"/>
                      </a:endParaRP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bg1"/>
                    </a:solidFill>
                  </a:tcPr>
                </a:tc>
                <a:extLst>
                  <a:ext uri="{0D108BD9-81ED-4DB2-BD59-A6C34878D82A}">
                    <a16:rowId xmlns:a16="http://schemas.microsoft.com/office/drawing/2014/main" val="4158309520"/>
                  </a:ext>
                </a:extLst>
              </a:tr>
              <a:tr h="657560">
                <a:tc>
                  <a:txBody>
                    <a:bodyPr/>
                    <a:lstStyle/>
                    <a:p>
                      <a:pPr marL="0" indent="0">
                        <a:buFont typeface="Wingdings" panose="05000000000000000000" pitchFamily="2" charset="2"/>
                        <a:buNone/>
                      </a:pPr>
                      <a:r>
                        <a:rPr lang="en-US" sz="1400" b="1">
                          <a:solidFill>
                            <a:schemeClr val="bg1"/>
                          </a:solidFill>
                          <a:latin typeface="+mn-lt"/>
                        </a:rPr>
                        <a:t>Team culture &amp; cohesion</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F6E"/>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3">
                        <a:lumMod val="20000"/>
                        <a:lumOff val="80000"/>
                      </a:schemeClr>
                    </a:solidFill>
                  </a:tcPr>
                </a:tc>
                <a:tc>
                  <a:txBody>
                    <a:bodyPr/>
                    <a:lstStyle/>
                    <a:p>
                      <a:pPr marL="171450" indent="-171450" algn="ctr">
                        <a:buFont typeface="Wingdings" panose="05000000000000000000" pitchFamily="2" charset="2"/>
                        <a:buChar char="q"/>
                      </a:pPr>
                      <a:r>
                        <a:rPr lang="en-US" sz="2800" b="0" i="1">
                          <a:solidFill>
                            <a:schemeClr val="tx1"/>
                          </a:solidFill>
                          <a:latin typeface="+mn-lt"/>
                        </a:rPr>
                        <a:t> </a:t>
                      </a:r>
                    </a:p>
                  </a:txBody>
                  <a:tcPr marL="68580" marR="68580" marT="34290" marB="34290" anchor="ct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D9D9"/>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experience with supervision and performance management</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a:solidFill>
                            <a:schemeClr val="tx1"/>
                          </a:solidFill>
                          <a:latin typeface="+mn-lt"/>
                        </a:rPr>
                        <a:t>Has been responsible for the culture/engagement of a group</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100">
                        <a:solidFill>
                          <a:schemeClr val="tx1"/>
                        </a:solidFill>
                        <a:latin typeface="+mn-lt"/>
                      </a:endParaRP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dirty="0">
                          <a:latin typeface="+mn-lt"/>
                        </a:rPr>
                        <a:t>Ability to build strong relationships and bring out the best in others</a:t>
                      </a:r>
                    </a:p>
                    <a:p>
                      <a:pPr marL="171450" marR="0" lvl="0" indent="-171450" algn="l" defTabSz="121917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100" dirty="0">
                          <a:latin typeface="+mn-lt"/>
                        </a:rPr>
                        <a:t>Has skills to build a strong team culture and a track record of supporting other adults to work together to achieve results</a:t>
                      </a:r>
                      <a:endParaRPr lang="en-US" sz="1100" dirty="0">
                        <a:solidFill>
                          <a:schemeClr val="tx1"/>
                        </a:solidFill>
                        <a:latin typeface="+mn-lt"/>
                      </a:endParaRPr>
                    </a:p>
                  </a:txBody>
                  <a:tcPr marL="68580" marR="68580" marT="34290" marB="34290">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4700319"/>
                  </a:ext>
                </a:extLst>
              </a:tr>
            </a:tbl>
          </a:graphicData>
        </a:graphic>
      </p:graphicFrame>
      <p:sp>
        <p:nvSpPr>
          <p:cNvPr id="6" name="TextBox 5">
            <a:extLst>
              <a:ext uri="{FF2B5EF4-FFF2-40B4-BE49-F238E27FC236}">
                <a16:creationId xmlns:a16="http://schemas.microsoft.com/office/drawing/2014/main" id="{23BAD066-44C0-A455-2454-D835951879E8}"/>
              </a:ext>
            </a:extLst>
          </p:cNvPr>
          <p:cNvSpPr txBox="1"/>
          <p:nvPr/>
        </p:nvSpPr>
        <p:spPr>
          <a:xfrm>
            <a:off x="546968" y="756650"/>
            <a:ext cx="11098061" cy="553998"/>
          </a:xfrm>
          <a:prstGeom prst="rect">
            <a:avLst/>
          </a:prstGeom>
          <a:noFill/>
        </p:spPr>
        <p:txBody>
          <a:bodyPr wrap="square" lIns="0" tIns="0" rIns="0" bIns="0" rtlCol="0" anchor="t">
            <a:spAutoFit/>
          </a:bodyPr>
          <a:lstStyle/>
          <a:p>
            <a:r>
              <a:rPr lang="en-US" sz="1200" b="1" u="sng" dirty="0">
                <a:latin typeface="Gill Sans Nova"/>
              </a:rPr>
              <a:t>Criteria defining potential for leadership </a:t>
            </a:r>
            <a:endParaRPr lang="en-US" sz="1200" b="1" u="sng" dirty="0">
              <a:latin typeface="Gill Sans Nova" panose="020B0602020104020203" pitchFamily="34" charset="0"/>
            </a:endParaRPr>
          </a:p>
          <a:p>
            <a:r>
              <a:rPr lang="en-US" sz="1200" dirty="0">
                <a:latin typeface="Gill Sans Nova"/>
              </a:rPr>
              <a:t>The following are six criteria that we believe characterize a person with high potential to be successful on day 1 as a new principal. This baseline definition will assist you in beginning the identification process and in establishing a customized version that is specific to your district’s needs.</a:t>
            </a:r>
          </a:p>
        </p:txBody>
      </p:sp>
      <p:sp>
        <p:nvSpPr>
          <p:cNvPr id="7" name="Rectangle 6">
            <a:extLst>
              <a:ext uri="{FF2B5EF4-FFF2-40B4-BE49-F238E27FC236}">
                <a16:creationId xmlns:a16="http://schemas.microsoft.com/office/drawing/2014/main" id="{D16F91FF-1E7C-D427-8E88-35FB4556AB42}"/>
              </a:ext>
            </a:extLst>
          </p:cNvPr>
          <p:cNvSpPr/>
          <p:nvPr/>
        </p:nvSpPr>
        <p:spPr>
          <a:xfrm>
            <a:off x="0" y="0"/>
            <a:ext cx="12191999" cy="474941"/>
          </a:xfrm>
          <a:prstGeom prst="rect">
            <a:avLst/>
          </a:prstGeom>
          <a:solidFill>
            <a:srgbClr val="002F6E"/>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1665353F-B63E-FF96-5954-A7438B902C29}"/>
              </a:ext>
            </a:extLst>
          </p:cNvPr>
          <p:cNvSpPr txBox="1"/>
          <p:nvPr/>
        </p:nvSpPr>
        <p:spPr>
          <a:xfrm>
            <a:off x="198581" y="70778"/>
            <a:ext cx="10360860" cy="276999"/>
          </a:xfrm>
          <a:prstGeom prst="rect">
            <a:avLst/>
          </a:prstGeom>
          <a:noFill/>
        </p:spPr>
        <p:txBody>
          <a:bodyPr wrap="square" lIns="0" tIns="0" rIns="0" bIns="0" anchor="ctr">
            <a:spAutoFit/>
          </a:bodyPr>
          <a:lstStyle/>
          <a:p>
            <a:r>
              <a:rPr lang="en-US" b="1" dirty="0">
                <a:solidFill>
                  <a:schemeClr val="accent1"/>
                </a:solidFill>
                <a:latin typeface="Gill Sans Nova" panose="020B0602020104020203" pitchFamily="34" charset="0"/>
              </a:rPr>
              <a:t>Starter Criteria | </a:t>
            </a:r>
            <a:r>
              <a:rPr lang="en-US" b="1" dirty="0">
                <a:solidFill>
                  <a:schemeClr val="bg1"/>
                </a:solidFill>
                <a:latin typeface="Gill Sans Nova" panose="020B0602020104020203" pitchFamily="34" charset="0"/>
              </a:rPr>
              <a:t>Leaders with high potential to be successful principals on day 1</a:t>
            </a:r>
          </a:p>
        </p:txBody>
      </p:sp>
      <p:pic>
        <p:nvPicPr>
          <p:cNvPr id="9" name="Picture 8">
            <a:extLst>
              <a:ext uri="{FF2B5EF4-FFF2-40B4-BE49-F238E27FC236}">
                <a16:creationId xmlns:a16="http://schemas.microsoft.com/office/drawing/2014/main" id="{540BAD7B-A737-BA28-1F6A-7BEFFA68D7CC}"/>
              </a:ext>
            </a:extLst>
          </p:cNvPr>
          <p:cNvPicPr>
            <a:picLocks noChangeAspect="1"/>
          </p:cNvPicPr>
          <p:nvPr/>
        </p:nvPicPr>
        <p:blipFill>
          <a:blip r:embed="rId2"/>
          <a:stretch>
            <a:fillRect/>
          </a:stretch>
        </p:blipFill>
        <p:spPr>
          <a:xfrm>
            <a:off x="11374306" y="76584"/>
            <a:ext cx="727826" cy="240334"/>
          </a:xfrm>
          <a:prstGeom prst="rect">
            <a:avLst/>
          </a:prstGeom>
        </p:spPr>
      </p:pic>
    </p:spTree>
    <p:extLst>
      <p:ext uri="{BB962C8B-B14F-4D97-AF65-F5344CB8AC3E}">
        <p14:creationId xmlns:p14="http://schemas.microsoft.com/office/powerpoint/2010/main" val="2919969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251802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Identify Leaders question 2 | </a:t>
            </a:r>
            <a:r>
              <a:rPr lang="en-US" sz="2800" dirty="0"/>
              <a:t>Who has </a:t>
            </a:r>
            <a:r>
              <a:rPr lang="en-US" sz="2800" b="1" dirty="0"/>
              <a:t>high potential </a:t>
            </a:r>
            <a:r>
              <a:rPr lang="en-US" sz="2800" dirty="0"/>
              <a:t>to be successful as a principal with some focused development?</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6762726" y="1217013"/>
            <a:ext cx="4086966" cy="2444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lvl="1" fontAlgn="b">
              <a:buClr>
                <a:schemeClr val="accent1"/>
              </a:buClr>
              <a:buSzPct val="100000"/>
            </a:pPr>
            <a:r>
              <a:rPr lang="en-US" b="1" dirty="0">
                <a:solidFill>
                  <a:srgbClr val="002F6E"/>
                </a:solidFill>
                <a:latin typeface="+mj-lt"/>
              </a:rPr>
              <a:t>Leveraging the Identification Filters</a:t>
            </a:r>
            <a:endParaRPr lang="en-US" b="1" i="0" u="none" strike="noStrike" dirty="0">
              <a:solidFill>
                <a:srgbClr val="002F6E"/>
              </a:solidFill>
              <a:effectLst/>
              <a:latin typeface="+mj-lt"/>
            </a:endParaRPr>
          </a:p>
        </p:txBody>
      </p:sp>
      <p:sp>
        <p:nvSpPr>
          <p:cNvPr id="15" name="Rectangle 14">
            <a:extLst>
              <a:ext uri="{FF2B5EF4-FFF2-40B4-BE49-F238E27FC236}">
                <a16:creationId xmlns:a16="http://schemas.microsoft.com/office/drawing/2014/main" id="{268FB826-F0DC-84EC-422D-836D45329610}"/>
              </a:ext>
            </a:extLst>
          </p:cNvPr>
          <p:cNvSpPr/>
          <p:nvPr/>
        </p:nvSpPr>
        <p:spPr>
          <a:xfrm>
            <a:off x="6762726" y="1619718"/>
            <a:ext cx="5069056" cy="47738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r>
              <a:rPr lang="en-US" sz="1400" u="none" strike="noStrike" dirty="0">
                <a:solidFill>
                  <a:schemeClr val="tx1"/>
                </a:solidFill>
                <a:effectLst/>
                <a:latin typeface="+mj-lt"/>
              </a:rPr>
              <a:t>As you adjust the filters you will see the list of potential leaders change at the bottom of the Identify page, showing you their various qualifications.</a:t>
            </a:r>
            <a:r>
              <a:rPr lang="en-US" sz="1400" dirty="0">
                <a:solidFill>
                  <a:schemeClr val="tx1"/>
                </a:solidFill>
                <a:latin typeface="+mj-lt"/>
              </a:rPr>
              <a:t> At this point in the process it will make sense to begin looking at individuals and having conversations about their readiness.</a:t>
            </a:r>
          </a:p>
          <a:p>
            <a:endParaRPr lang="en-US" sz="1400" dirty="0">
              <a:solidFill>
                <a:schemeClr val="tx1"/>
              </a:solidFill>
              <a:latin typeface="+mj-lt"/>
            </a:endParaRPr>
          </a:p>
          <a:p>
            <a:r>
              <a:rPr lang="en-US" sz="1400" dirty="0">
                <a:solidFill>
                  <a:schemeClr val="tx1"/>
                </a:solidFill>
                <a:latin typeface="+mj-lt"/>
              </a:rPr>
              <a:t>Click through to individual profiles using the links provided  for each person as you discuss their readiness. You can start with the data displayed in their profile and then move to the more granular criteria you have defined for readiness (e.g., slide 26). Principals, principal supervisors, and self-ratings can provide important input for this step. This can be gathered via survey or in-person career conversations with the individual.</a:t>
            </a:r>
          </a:p>
          <a:p>
            <a:endParaRPr lang="en-US" sz="1400" dirty="0">
              <a:solidFill>
                <a:schemeClr val="tx1"/>
              </a:solidFill>
              <a:latin typeface="+mj-lt"/>
            </a:endParaRPr>
          </a:p>
          <a:p>
            <a:r>
              <a:rPr lang="en-US" sz="1400" dirty="0">
                <a:solidFill>
                  <a:schemeClr val="tx1"/>
                </a:solidFill>
                <a:latin typeface="+mj-lt"/>
              </a:rPr>
              <a:t>As you go through this exercise we recommend documenting your conversation in two ways: 1) Estimate the timeline for this individual to be ready for the principalship (e.g., Now, 6 months, 1 year, 2-3 years) and 2) Document the readiness gaps you discuss based on your district’s criteria. While you cannot input the outcomes of your conversation directly into the tool, we encourage you to document this data in a secure file. Consider using the template on slide 29. </a:t>
            </a:r>
          </a:p>
        </p:txBody>
      </p:sp>
      <p:pic>
        <p:nvPicPr>
          <p:cNvPr id="7" name="Picture 6">
            <a:extLst>
              <a:ext uri="{FF2B5EF4-FFF2-40B4-BE49-F238E27FC236}">
                <a16:creationId xmlns:a16="http://schemas.microsoft.com/office/drawing/2014/main" id="{F47F65FD-4E7A-F620-162F-51F1FB5DF536}"/>
              </a:ext>
            </a:extLst>
          </p:cNvPr>
          <p:cNvPicPr>
            <a:picLocks noChangeAspect="1"/>
          </p:cNvPicPr>
          <p:nvPr/>
        </p:nvPicPr>
        <p:blipFill>
          <a:blip r:embed="rId6"/>
          <a:srcRect t="618" b="618"/>
          <a:stretch/>
        </p:blipFill>
        <p:spPr>
          <a:xfrm>
            <a:off x="426581" y="1339222"/>
            <a:ext cx="5069056" cy="31208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0E3329ED-068F-6BE4-09F0-06234E22EF82}"/>
              </a:ext>
            </a:extLst>
          </p:cNvPr>
          <p:cNvPicPr>
            <a:picLocks noChangeAspect="1"/>
          </p:cNvPicPr>
          <p:nvPr/>
        </p:nvPicPr>
        <p:blipFill>
          <a:blip r:embed="rId7"/>
          <a:srcRect/>
          <a:stretch/>
        </p:blipFill>
        <p:spPr>
          <a:xfrm>
            <a:off x="1612180" y="2935132"/>
            <a:ext cx="4838677" cy="3049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907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2581686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Identify Leaders question 3 | </a:t>
            </a:r>
            <a:r>
              <a:rPr lang="en-US" sz="2800" dirty="0"/>
              <a:t>Who </a:t>
            </a:r>
            <a:r>
              <a:rPr lang="en-US" sz="2800" b="1" dirty="0"/>
              <a:t>aspires</a:t>
            </a:r>
            <a:r>
              <a:rPr lang="en-US" sz="2800" dirty="0"/>
              <a:t> to be a principal?</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2021030" y="910889"/>
            <a:ext cx="5265595" cy="4370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lvl="1" fontAlgn="b">
              <a:buClr>
                <a:schemeClr val="accent1"/>
              </a:buClr>
              <a:buSzPct val="100000"/>
            </a:pPr>
            <a:r>
              <a:rPr lang="en-US" sz="1400" b="1" dirty="0">
                <a:solidFill>
                  <a:schemeClr val="tx2"/>
                </a:solidFill>
                <a:latin typeface="+mj-lt"/>
              </a:rPr>
              <a:t>If a leader has indicated that they aspire to the next role in their leadership journey this symbol will appear under their name</a:t>
            </a:r>
            <a:endParaRPr lang="en-US" sz="1400" b="1" strike="noStrike" dirty="0">
              <a:solidFill>
                <a:schemeClr val="tx2"/>
              </a:solidFill>
              <a:effectLst/>
              <a:latin typeface="+mj-lt"/>
            </a:endParaRPr>
          </a:p>
        </p:txBody>
      </p:sp>
      <p:sp>
        <p:nvSpPr>
          <p:cNvPr id="15" name="Rectangle 14">
            <a:extLst>
              <a:ext uri="{FF2B5EF4-FFF2-40B4-BE49-F238E27FC236}">
                <a16:creationId xmlns:a16="http://schemas.microsoft.com/office/drawing/2014/main" id="{268FB826-F0DC-84EC-422D-836D45329610}"/>
              </a:ext>
            </a:extLst>
          </p:cNvPr>
          <p:cNvSpPr/>
          <p:nvPr/>
        </p:nvSpPr>
        <p:spPr>
          <a:xfrm>
            <a:off x="355600" y="1504462"/>
            <a:ext cx="11318192" cy="44426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1" indent="0" algn="l" defTabSz="914400" rtl="0" eaLnBrk="1" fontAlgn="b" latinLnBrk="0" hangingPunct="1">
              <a:lnSpc>
                <a:spcPct val="100000"/>
              </a:lnSpc>
              <a:spcBef>
                <a:spcPts val="0"/>
              </a:spcBef>
              <a:spcAft>
                <a:spcPts val="0"/>
              </a:spcAft>
              <a:buClr>
                <a:srgbClr val="FEA300"/>
              </a:buClr>
              <a:buSzPct val="100000"/>
              <a:buFontTx/>
              <a:buNone/>
              <a:tabLst/>
              <a:defRPr/>
            </a:pPr>
            <a:r>
              <a:rPr kumimoji="0" lang="en-US" sz="1600" b="1" u="none" strike="noStrike" kern="1200" cap="none" spc="0" normalizeH="0" baseline="0" noProof="0" dirty="0">
                <a:ln>
                  <a:noFill/>
                </a:ln>
                <a:solidFill>
                  <a:srgbClr val="002F6E"/>
                </a:solidFill>
                <a:effectLst/>
                <a:uLnTx/>
                <a:uFillTx/>
                <a:latin typeface="Gill Sans Nova SemiBold"/>
                <a:ea typeface="+mn-ea"/>
                <a:cs typeface="+mn-cs"/>
              </a:rPr>
              <a:t>Why this data matters | </a:t>
            </a:r>
            <a:r>
              <a:rPr kumimoji="0" lang="en-US" sz="1400" u="none" strike="noStrike" kern="1200" cap="none" spc="0" normalizeH="0" baseline="0" noProof="0" dirty="0">
                <a:ln>
                  <a:noFill/>
                </a:ln>
                <a:solidFill>
                  <a:schemeClr val="tx1"/>
                </a:solidFill>
                <a:effectLst/>
                <a:uLnTx/>
                <a:uFillTx/>
                <a:latin typeface="Gill Sans Nova SemiBold"/>
                <a:ea typeface="+mn-ea"/>
                <a:cs typeface="+mn-cs"/>
              </a:rPr>
              <a:t>Districts should be assessing the readiness of all potential leaders in their system on a regular cycle, not just those who raise their hands or who have principals that promote them. That said, it is important to understand who among your staff is currently seeking promotion and on what timetable. This will help you understand the attractiveness of leadership roles in your district, the expected level of movement, and it will also let you see who among your high-potentials may require encouragement to pursue leadership. You may also decide to offer leadership seminars for all who aspire to leadership for them learn more about your district regardless of readiness.</a:t>
            </a:r>
          </a:p>
          <a:p>
            <a:pPr marL="0" marR="0" lvl="1" indent="0" algn="l" defTabSz="914400" rtl="0" eaLnBrk="1" fontAlgn="b" latinLnBrk="0" hangingPunct="1">
              <a:lnSpc>
                <a:spcPct val="100000"/>
              </a:lnSpc>
              <a:spcBef>
                <a:spcPts val="0"/>
              </a:spcBef>
              <a:spcAft>
                <a:spcPts val="0"/>
              </a:spcAft>
              <a:buClr>
                <a:srgbClr val="FEA300"/>
              </a:buClr>
              <a:buSzPct val="100000"/>
              <a:buFontTx/>
              <a:buNone/>
              <a:tabLst/>
              <a:defRPr/>
            </a:pPr>
            <a:endParaRPr kumimoji="0" lang="en-US" sz="1600" b="1" i="0" u="none" strike="noStrike" kern="1200" cap="none" spc="0" normalizeH="0" baseline="0" noProof="0" dirty="0">
              <a:ln>
                <a:noFill/>
              </a:ln>
              <a:solidFill>
                <a:srgbClr val="002F6E"/>
              </a:solidFill>
              <a:effectLst/>
              <a:uLnTx/>
              <a:uFillTx/>
              <a:latin typeface="Gill Sans Nova SemiBold"/>
              <a:ea typeface="+mn-ea"/>
              <a:cs typeface="+mn-cs"/>
            </a:endParaRPr>
          </a:p>
          <a:p>
            <a:pPr marL="0" marR="0" lvl="1" indent="0" algn="l" defTabSz="914400" rtl="0" eaLnBrk="1" fontAlgn="b" latinLnBrk="0" hangingPunct="1">
              <a:lnSpc>
                <a:spcPct val="100000"/>
              </a:lnSpc>
              <a:spcBef>
                <a:spcPts val="0"/>
              </a:spcBef>
              <a:spcAft>
                <a:spcPts val="0"/>
              </a:spcAft>
              <a:buClr>
                <a:srgbClr val="FEA300"/>
              </a:buClr>
              <a:buSzPct val="100000"/>
              <a:buFontTx/>
              <a:buNone/>
              <a:tabLst/>
              <a:defRPr/>
            </a:pPr>
            <a:r>
              <a:rPr kumimoji="0" lang="en-US" sz="1600" b="1" i="0" u="none" strike="noStrike" kern="1200" cap="none" spc="0" normalizeH="0" baseline="0" noProof="0" dirty="0">
                <a:ln>
                  <a:noFill/>
                </a:ln>
                <a:solidFill>
                  <a:srgbClr val="002F6E"/>
                </a:solidFill>
                <a:effectLst/>
                <a:uLnTx/>
                <a:uFillTx/>
                <a:latin typeface="Gill Sans Nova SemiBold"/>
                <a:ea typeface="+mn-ea"/>
                <a:cs typeface="+mn-cs"/>
              </a:rPr>
              <a:t>Tracking who aspires to be a principal</a:t>
            </a:r>
          </a:p>
          <a:p>
            <a:r>
              <a:rPr lang="en-US" sz="1400" u="none" strike="noStrike" dirty="0">
                <a:solidFill>
                  <a:schemeClr val="tx1"/>
                </a:solidFill>
                <a:effectLst/>
                <a:latin typeface="+mj-lt"/>
              </a:rPr>
              <a:t>Most districts do not currently track who aspires to be a principal among their APs and teachers. Here are two common methods for collecting this data:</a:t>
            </a:r>
          </a:p>
          <a:p>
            <a:endParaRPr lang="en-US" sz="1400" u="none" strike="noStrike" dirty="0">
              <a:solidFill>
                <a:schemeClr val="tx1"/>
              </a:solidFill>
              <a:effectLst/>
              <a:latin typeface="+mj-lt"/>
            </a:endParaRPr>
          </a:p>
          <a:p>
            <a:pPr marL="203200" lvl="1" indent="-203200">
              <a:buClr>
                <a:schemeClr val="accent1"/>
              </a:buClr>
              <a:buSzPct val="100000"/>
              <a:buAutoNum type="arabicPeriod"/>
            </a:pPr>
            <a:r>
              <a:rPr lang="en-US" sz="1400" b="1" u="none" strike="noStrike" dirty="0">
                <a:solidFill>
                  <a:schemeClr val="tx1"/>
                </a:solidFill>
                <a:effectLst/>
                <a:latin typeface="+mj-lt"/>
              </a:rPr>
              <a:t>Survey: </a:t>
            </a:r>
            <a:r>
              <a:rPr lang="en-US" sz="1400" u="none" strike="noStrike" dirty="0">
                <a:solidFill>
                  <a:schemeClr val="tx1"/>
                </a:solidFill>
                <a:effectLst/>
                <a:latin typeface="+mj-lt"/>
              </a:rPr>
              <a:t>A district can use surveys to gather information on the aspirations of assistant principal-level staff by asking questions such as:</a:t>
            </a:r>
          </a:p>
          <a:p>
            <a:pPr marL="383200" lvl="2" indent="-180000">
              <a:buClr>
                <a:schemeClr val="accent1"/>
              </a:buClr>
              <a:buSzPct val="100000"/>
              <a:buFont typeface="Courier New" panose="02070309020205020404" pitchFamily="49" charset="0"/>
              <a:buChar char="o"/>
            </a:pPr>
            <a:r>
              <a:rPr lang="en-US" sz="1400" u="none" strike="noStrike" dirty="0">
                <a:solidFill>
                  <a:schemeClr val="tx1"/>
                </a:solidFill>
                <a:effectLst/>
                <a:latin typeface="+mj-lt"/>
              </a:rPr>
              <a:t>Do you aspire to be a principal in your district?</a:t>
            </a:r>
          </a:p>
          <a:p>
            <a:pPr marL="383200" lvl="2" indent="-180000">
              <a:buClr>
                <a:schemeClr val="accent1"/>
              </a:buClr>
              <a:buSzPct val="100000"/>
              <a:buFont typeface="Courier New" panose="02070309020205020404" pitchFamily="49" charset="0"/>
              <a:buChar char="o"/>
            </a:pPr>
            <a:r>
              <a:rPr lang="en-US" sz="1400" u="none" strike="noStrike" dirty="0">
                <a:solidFill>
                  <a:schemeClr val="tx1"/>
                </a:solidFill>
                <a:effectLst/>
                <a:latin typeface="+mj-lt"/>
              </a:rPr>
              <a:t>Where do you see yourself in the next two to three years?</a:t>
            </a:r>
          </a:p>
          <a:p>
            <a:pPr marL="383200" lvl="2" indent="-180000">
              <a:buClr>
                <a:schemeClr val="accent1"/>
              </a:buClr>
              <a:buSzPct val="100000"/>
              <a:buFont typeface="Courier New" panose="02070309020205020404" pitchFamily="49" charset="0"/>
              <a:buChar char="o"/>
            </a:pPr>
            <a:r>
              <a:rPr lang="en-US" sz="1400" u="none" strike="noStrike" dirty="0">
                <a:solidFill>
                  <a:schemeClr val="tx1"/>
                </a:solidFill>
                <a:effectLst/>
                <a:latin typeface="+mj-lt"/>
              </a:rPr>
              <a:t>Where do you see yourself in the next four to five years?</a:t>
            </a:r>
          </a:p>
          <a:p>
            <a:pPr marL="383200" lvl="2" indent="-180000">
              <a:buClr>
                <a:schemeClr val="accent1"/>
              </a:buClr>
              <a:buSzPct val="100000"/>
              <a:buFont typeface="Courier New" panose="02070309020205020404" pitchFamily="49" charset="0"/>
              <a:buChar char="o"/>
            </a:pPr>
            <a:r>
              <a:rPr lang="en-US" sz="1400" u="none" strike="noStrike" dirty="0">
                <a:solidFill>
                  <a:schemeClr val="tx1"/>
                </a:solidFill>
                <a:effectLst/>
                <a:latin typeface="+mj-lt"/>
              </a:rPr>
              <a:t>If you feel you are ready to be a principal now, please provide two to three pieces of measurable evidence that could indicate your readiness.</a:t>
            </a:r>
          </a:p>
          <a:p>
            <a:pPr marL="383200" lvl="2" indent="-180000">
              <a:buClr>
                <a:schemeClr val="accent1"/>
              </a:buClr>
              <a:buSzPct val="100000"/>
              <a:buFont typeface="Courier New" panose="02070309020205020404" pitchFamily="49" charset="0"/>
              <a:buChar char="o"/>
            </a:pPr>
            <a:endParaRPr lang="en-US" sz="1400" u="none" strike="noStrike" dirty="0">
              <a:solidFill>
                <a:schemeClr val="tx1"/>
              </a:solidFill>
              <a:effectLst/>
              <a:latin typeface="+mj-lt"/>
            </a:endParaRPr>
          </a:p>
          <a:p>
            <a:pPr marL="203200" lvl="1" indent="-203200">
              <a:buClr>
                <a:schemeClr val="accent1"/>
              </a:buClr>
              <a:buSzPct val="100000"/>
              <a:buAutoNum type="arabicPeriod"/>
            </a:pPr>
            <a:r>
              <a:rPr lang="en-US" sz="1400" b="1" u="none" strike="noStrike" dirty="0">
                <a:solidFill>
                  <a:schemeClr val="tx1"/>
                </a:solidFill>
                <a:effectLst/>
                <a:latin typeface="+mj-lt"/>
              </a:rPr>
              <a:t>Principal Supervisors: </a:t>
            </a:r>
            <a:r>
              <a:rPr lang="en-US" sz="1400" u="none" strike="noStrike" dirty="0">
                <a:solidFill>
                  <a:schemeClr val="tx1"/>
                </a:solidFill>
                <a:effectLst/>
                <a:latin typeface="+mj-lt"/>
              </a:rPr>
              <a:t>This preferred method ensures district leadership understands the aspirations of APs. The process involves principals engaging in evaluation cycle conversations with their APs and adding in a step that asks about their career aspirations. They then pass that information to the principal supervisor where the data is centrally collected.</a:t>
            </a:r>
          </a:p>
          <a:p>
            <a:endParaRPr lang="en-US" sz="1400" u="none" strike="noStrike" dirty="0">
              <a:solidFill>
                <a:schemeClr val="tx1"/>
              </a:solidFill>
              <a:effectLst/>
              <a:latin typeface="+mj-lt"/>
            </a:endParaRPr>
          </a:p>
          <a:p>
            <a:r>
              <a:rPr lang="en-US" sz="1400" b="1" i="1" u="none" strike="noStrike" dirty="0">
                <a:solidFill>
                  <a:schemeClr val="tx1"/>
                </a:solidFill>
                <a:effectLst/>
                <a:latin typeface="+mj-lt"/>
              </a:rPr>
              <a:t>Note:</a:t>
            </a:r>
            <a:r>
              <a:rPr lang="en-US" sz="1400" i="1" u="none" strike="noStrike" dirty="0">
                <a:solidFill>
                  <a:schemeClr val="tx1"/>
                </a:solidFill>
                <a:effectLst/>
                <a:latin typeface="+mj-lt"/>
              </a:rPr>
              <a:t> This data is meant to better serve district leaders in the process by understanding who aspires to the role and should not be considered a final criteria in determining readiness or in hiring decisions.</a:t>
            </a:r>
            <a:endParaRPr lang="en-US" sz="1400" i="1" dirty="0">
              <a:solidFill>
                <a:schemeClr val="tx1"/>
              </a:solidFill>
              <a:latin typeface="+mj-lt"/>
            </a:endParaRPr>
          </a:p>
        </p:txBody>
      </p:sp>
      <p:pic>
        <p:nvPicPr>
          <p:cNvPr id="11" name="Picture 10" descr="A blue flag with black text&#10;&#10;Description automatically generated">
            <a:extLst>
              <a:ext uri="{FF2B5EF4-FFF2-40B4-BE49-F238E27FC236}">
                <a16:creationId xmlns:a16="http://schemas.microsoft.com/office/drawing/2014/main" id="{11FC336E-1443-1E79-DE5C-ED3B78079B82}"/>
              </a:ext>
            </a:extLst>
          </p:cNvPr>
          <p:cNvPicPr>
            <a:picLocks noChangeAspect="1"/>
          </p:cNvPicPr>
          <p:nvPr/>
        </p:nvPicPr>
        <p:blipFill>
          <a:blip r:embed="rId5"/>
          <a:stretch>
            <a:fillRect/>
          </a:stretch>
        </p:blipFill>
        <p:spPr>
          <a:xfrm>
            <a:off x="486039" y="870132"/>
            <a:ext cx="1439741" cy="603135"/>
          </a:xfrm>
          <a:prstGeom prst="rect">
            <a:avLst/>
          </a:prstGeom>
        </p:spPr>
      </p:pic>
    </p:spTree>
    <p:extLst>
      <p:ext uri="{BB962C8B-B14F-4D97-AF65-F5344CB8AC3E}">
        <p14:creationId xmlns:p14="http://schemas.microsoft.com/office/powerpoint/2010/main" val="3922708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632AE1F-0065-6BB7-3BB8-4BE4B2523D47}"/>
              </a:ext>
            </a:extLst>
          </p:cNvPr>
          <p:cNvGraphicFramePr>
            <a:graphicFrameLocks noChangeAspect="1"/>
          </p:cNvGraphicFramePr>
          <p:nvPr>
            <p:custDataLst>
              <p:tags r:id="rId1"/>
            </p:custDataLst>
            <p:extLst>
              <p:ext uri="{D42A27DB-BD31-4B8C-83A1-F6EECF244321}">
                <p14:modId xmlns:p14="http://schemas.microsoft.com/office/powerpoint/2010/main" val="28040645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F632AE1F-0065-6BB7-3BB8-4BE4B2523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421274D9-F72A-B9BA-7B37-4AB6B0CE7AC9}"/>
              </a:ext>
            </a:extLst>
          </p:cNvPr>
          <p:cNvSpPr>
            <a:spLocks noGrp="1"/>
          </p:cNvSpPr>
          <p:nvPr>
            <p:ph type="title"/>
          </p:nvPr>
        </p:nvSpPr>
        <p:spPr/>
        <p:txBody>
          <a:bodyPr vert="horz"/>
          <a:lstStyle/>
          <a:p>
            <a:r>
              <a:rPr lang="en-US" dirty="0">
                <a:solidFill>
                  <a:schemeClr val="accent1"/>
                </a:solidFill>
              </a:rPr>
              <a:t>Identify Leaders | </a:t>
            </a:r>
            <a:r>
              <a:rPr lang="en-US" sz="2800" b="1" dirty="0"/>
              <a:t>Our current bench</a:t>
            </a:r>
            <a:endParaRPr lang="en-US" dirty="0"/>
          </a:p>
        </p:txBody>
      </p:sp>
      <p:sp>
        <p:nvSpPr>
          <p:cNvPr id="14" name="Rectangle 13">
            <a:extLst>
              <a:ext uri="{FF2B5EF4-FFF2-40B4-BE49-F238E27FC236}">
                <a16:creationId xmlns:a16="http://schemas.microsoft.com/office/drawing/2014/main" id="{06AD4ADE-FF88-B428-E53E-1434289D925A}"/>
              </a:ext>
            </a:extLst>
          </p:cNvPr>
          <p:cNvSpPr/>
          <p:nvPr/>
        </p:nvSpPr>
        <p:spPr>
          <a:xfrm>
            <a:off x="355600" y="872543"/>
            <a:ext cx="9647382" cy="2546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l" fontAlgn="b"/>
            <a:r>
              <a:rPr lang="en-US" i="1" dirty="0">
                <a:solidFill>
                  <a:srgbClr val="002F6E"/>
                </a:solidFill>
                <a:latin typeface="+mj-lt"/>
              </a:rPr>
              <a:t>Template w</a:t>
            </a:r>
            <a:r>
              <a:rPr lang="en-US" i="1" u="none" strike="noStrike" dirty="0">
                <a:solidFill>
                  <a:srgbClr val="002F6E"/>
                </a:solidFill>
                <a:effectLst/>
                <a:latin typeface="+mj-lt"/>
              </a:rPr>
              <a:t>orksheet</a:t>
            </a:r>
            <a:endParaRPr lang="en-US" b="1" i="0" u="none" strike="noStrike" dirty="0">
              <a:solidFill>
                <a:srgbClr val="002F6E"/>
              </a:solidFill>
              <a:effectLst/>
              <a:latin typeface="+mj-lt"/>
            </a:endParaRPr>
          </a:p>
        </p:txBody>
      </p:sp>
      <p:graphicFrame>
        <p:nvGraphicFramePr>
          <p:cNvPr id="2" name="Table 1">
            <a:extLst>
              <a:ext uri="{FF2B5EF4-FFF2-40B4-BE49-F238E27FC236}">
                <a16:creationId xmlns:a16="http://schemas.microsoft.com/office/drawing/2014/main" id="{1F4A7EED-09FD-4563-0519-12DC6EC6B9DE}"/>
              </a:ext>
            </a:extLst>
          </p:cNvPr>
          <p:cNvGraphicFramePr>
            <a:graphicFrameLocks noGrp="1"/>
          </p:cNvGraphicFramePr>
          <p:nvPr>
            <p:extLst>
              <p:ext uri="{D42A27DB-BD31-4B8C-83A1-F6EECF244321}">
                <p14:modId xmlns:p14="http://schemas.microsoft.com/office/powerpoint/2010/main" val="1345380840"/>
              </p:ext>
            </p:extLst>
          </p:nvPr>
        </p:nvGraphicFramePr>
        <p:xfrm>
          <a:off x="336586" y="1333500"/>
          <a:ext cx="11144213" cy="4907120"/>
        </p:xfrm>
        <a:graphic>
          <a:graphicData uri="http://schemas.openxmlformats.org/drawingml/2006/table">
            <a:tbl>
              <a:tblPr firstRow="1" bandRow="1">
                <a:tableStyleId>{5940675A-B579-460E-94D1-54222C63F5DA}</a:tableStyleId>
              </a:tblPr>
              <a:tblGrid>
                <a:gridCol w="1879512">
                  <a:extLst>
                    <a:ext uri="{9D8B030D-6E8A-4147-A177-3AD203B41FA5}">
                      <a16:colId xmlns:a16="http://schemas.microsoft.com/office/drawing/2014/main" val="2906589519"/>
                    </a:ext>
                  </a:extLst>
                </a:gridCol>
                <a:gridCol w="1912162">
                  <a:extLst>
                    <a:ext uri="{9D8B030D-6E8A-4147-A177-3AD203B41FA5}">
                      <a16:colId xmlns:a16="http://schemas.microsoft.com/office/drawing/2014/main" val="260227560"/>
                    </a:ext>
                  </a:extLst>
                </a:gridCol>
                <a:gridCol w="745292">
                  <a:extLst>
                    <a:ext uri="{9D8B030D-6E8A-4147-A177-3AD203B41FA5}">
                      <a16:colId xmlns:a16="http://schemas.microsoft.com/office/drawing/2014/main" val="4051649885"/>
                    </a:ext>
                  </a:extLst>
                </a:gridCol>
                <a:gridCol w="2241623">
                  <a:extLst>
                    <a:ext uri="{9D8B030D-6E8A-4147-A177-3AD203B41FA5}">
                      <a16:colId xmlns:a16="http://schemas.microsoft.com/office/drawing/2014/main" val="1707429882"/>
                    </a:ext>
                  </a:extLst>
                </a:gridCol>
                <a:gridCol w="2029374">
                  <a:extLst>
                    <a:ext uri="{9D8B030D-6E8A-4147-A177-3AD203B41FA5}">
                      <a16:colId xmlns:a16="http://schemas.microsoft.com/office/drawing/2014/main" val="2632668247"/>
                    </a:ext>
                  </a:extLst>
                </a:gridCol>
                <a:gridCol w="2336250">
                  <a:extLst>
                    <a:ext uri="{9D8B030D-6E8A-4147-A177-3AD203B41FA5}">
                      <a16:colId xmlns:a16="http://schemas.microsoft.com/office/drawing/2014/main" val="2899685298"/>
                    </a:ext>
                  </a:extLst>
                </a:gridCol>
              </a:tblGrid>
              <a:tr h="652439">
                <a:tc>
                  <a:txBody>
                    <a:bodyPr/>
                    <a:lstStyle/>
                    <a:p>
                      <a:pPr algn="ctr"/>
                      <a:r>
                        <a:rPr lang="en-US" sz="1300" b="1" dirty="0"/>
                        <a:t>Name</a:t>
                      </a:r>
                    </a:p>
                  </a:txBody>
                  <a:tcPr marL="70919" marR="70919" marT="35460" marB="35460" anchor="ctr">
                    <a:solidFill>
                      <a:schemeClr val="bg1">
                        <a:lumMod val="85000"/>
                      </a:schemeClr>
                    </a:solidFill>
                  </a:tcPr>
                </a:tc>
                <a:tc>
                  <a:txBody>
                    <a:bodyPr/>
                    <a:lstStyle/>
                    <a:p>
                      <a:pPr algn="ctr"/>
                      <a:r>
                        <a:rPr lang="en-US" sz="1300" b="1" dirty="0"/>
                        <a:t>Current position and School</a:t>
                      </a:r>
                    </a:p>
                  </a:txBody>
                  <a:tcPr marL="70919" marR="70919" marT="35460" marB="35460" anchor="ctr">
                    <a:solidFill>
                      <a:schemeClr val="bg1">
                        <a:lumMod val="85000"/>
                      </a:schemeClr>
                    </a:solidFill>
                  </a:tcPr>
                </a:tc>
                <a:tc>
                  <a:txBody>
                    <a:bodyPr/>
                    <a:lstStyle/>
                    <a:p>
                      <a:pPr algn="ctr"/>
                      <a:r>
                        <a:rPr lang="en-US" sz="1300" b="1" dirty="0"/>
                        <a:t>Aspires</a:t>
                      </a:r>
                    </a:p>
                  </a:txBody>
                  <a:tcPr marL="70919" marR="70919" marT="35460" marB="35460" anchor="ctr">
                    <a:solidFill>
                      <a:schemeClr val="bg1">
                        <a:lumMod val="85000"/>
                      </a:schemeClr>
                    </a:solidFill>
                  </a:tcPr>
                </a:tc>
                <a:tc>
                  <a:txBody>
                    <a:bodyPr/>
                    <a:lstStyle/>
                    <a:p>
                      <a:pPr algn="ctr"/>
                      <a:r>
                        <a:rPr lang="en-US" sz="1300" b="1" dirty="0"/>
                        <a:t>Readiness level</a:t>
                      </a:r>
                    </a:p>
                    <a:p>
                      <a:pPr algn="ctr"/>
                      <a:r>
                        <a:rPr lang="en-US" sz="1200" b="0" i="1" dirty="0"/>
                        <a:t>(Ready Now, Ready in 6 months, Ready in 1 year, Ready in 2-3 years, Still developing in current role)</a:t>
                      </a:r>
                    </a:p>
                  </a:txBody>
                  <a:tcPr marL="70919" marR="70919" marT="35460" marB="35460" anchor="ctr">
                    <a:solidFill>
                      <a:schemeClr val="bg1">
                        <a:lumMod val="85000"/>
                      </a:schemeClr>
                    </a:solidFill>
                  </a:tcPr>
                </a:tc>
                <a:tc>
                  <a:txBody>
                    <a:bodyPr/>
                    <a:lstStyle/>
                    <a:p>
                      <a:pPr algn="ctr"/>
                      <a:r>
                        <a:rPr lang="en-US" sz="1300" b="1" dirty="0"/>
                        <a:t>Development priorities</a:t>
                      </a:r>
                    </a:p>
                  </a:txBody>
                  <a:tcPr marL="70919" marR="70919" marT="35460" marB="35460" anchor="ctr">
                    <a:solidFill>
                      <a:schemeClr val="bg1">
                        <a:lumMod val="85000"/>
                      </a:schemeClr>
                    </a:solidFill>
                  </a:tcPr>
                </a:tc>
                <a:tc>
                  <a:txBody>
                    <a:bodyPr/>
                    <a:lstStyle/>
                    <a:p>
                      <a:pPr algn="ctr"/>
                      <a:r>
                        <a:rPr lang="en-US" sz="1300" b="1" dirty="0"/>
                        <a:t>Best-fit development opportunities</a:t>
                      </a:r>
                    </a:p>
                  </a:txBody>
                  <a:tcPr marL="70919" marR="70919" marT="35460" marB="35460" anchor="ctr">
                    <a:solidFill>
                      <a:schemeClr val="bg1">
                        <a:lumMod val="85000"/>
                      </a:schemeClr>
                    </a:solidFill>
                  </a:tcPr>
                </a:tc>
                <a:extLst>
                  <a:ext uri="{0D108BD9-81ED-4DB2-BD59-A6C34878D82A}">
                    <a16:rowId xmlns:a16="http://schemas.microsoft.com/office/drawing/2014/main" val="3171363157"/>
                  </a:ext>
                </a:extLst>
              </a:tr>
              <a:tr h="41778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4187856437"/>
                  </a:ext>
                </a:extLst>
              </a:tr>
              <a:tr h="41778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3553632232"/>
                  </a:ext>
                </a:extLst>
              </a:tr>
              <a:tr h="41778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2412053611"/>
                  </a:ext>
                </a:extLst>
              </a:tr>
              <a:tr h="41778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extLst>
                  <a:ext uri="{0D108BD9-81ED-4DB2-BD59-A6C34878D82A}">
                    <a16:rowId xmlns:a16="http://schemas.microsoft.com/office/drawing/2014/main" val="1152959238"/>
                  </a:ext>
                </a:extLst>
              </a:tr>
              <a:tr h="41778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3015789280"/>
                  </a:ext>
                </a:extLst>
              </a:tr>
              <a:tr h="40009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2660554112"/>
                  </a:ext>
                </a:extLst>
              </a:tr>
              <a:tr h="40009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1389529968"/>
                  </a:ext>
                </a:extLst>
              </a:tr>
              <a:tr h="40009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2575885812"/>
                  </a:ext>
                </a:extLst>
              </a:tr>
              <a:tr h="400099">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2648188380"/>
                  </a:ext>
                </a:extLst>
              </a:tr>
              <a:tr h="400099">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tc>
                  <a:txBody>
                    <a:bodyPr/>
                    <a:lstStyle/>
                    <a:p>
                      <a:endParaRPr lang="en-US" sz="1300" dirty="0"/>
                    </a:p>
                  </a:txBody>
                  <a:tcPr marL="70919" marR="70919" marT="35460" marB="35460">
                    <a:solidFill>
                      <a:schemeClr val="bg1"/>
                    </a:solidFill>
                  </a:tcPr>
                </a:tc>
                <a:extLst>
                  <a:ext uri="{0D108BD9-81ED-4DB2-BD59-A6C34878D82A}">
                    <a16:rowId xmlns:a16="http://schemas.microsoft.com/office/drawing/2014/main" val="458536063"/>
                  </a:ext>
                </a:extLst>
              </a:tr>
            </a:tbl>
          </a:graphicData>
        </a:graphic>
      </p:graphicFrame>
    </p:spTree>
    <p:extLst>
      <p:ext uri="{BB962C8B-B14F-4D97-AF65-F5344CB8AC3E}">
        <p14:creationId xmlns:p14="http://schemas.microsoft.com/office/powerpoint/2010/main" val="319651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1"/>
            </p:custDataLst>
            <p:extLst>
              <p:ext uri="{D42A27DB-BD31-4B8C-83A1-F6EECF244321}">
                <p14:modId xmlns:p14="http://schemas.microsoft.com/office/powerpoint/2010/main" val="22339641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572" imgH="588" progId="TCLayout.ActiveDocument.1">
                  <p:embed/>
                </p:oleObj>
              </mc:Choice>
              <mc:Fallback>
                <p:oleObj name="think-cell Slide" r:id="rId20"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2"/>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err="1">
              <a:solidFill>
                <a:schemeClr val="bg1"/>
              </a:solidFill>
              <a:latin typeface="Georgia" panose="02040502050405020303" pitchFamily="18" charset="0"/>
              <a:ea typeface="+mj-ea"/>
              <a:cs typeface="+mj-cs"/>
              <a:sym typeface="Georgia" panose="02040502050405020303" pitchFamily="18" charset="0"/>
            </a:endParaRPr>
          </a:p>
        </p:txBody>
      </p:sp>
      <p:grpSp>
        <p:nvGrpSpPr>
          <p:cNvPr id="31" name="Group 30">
            <a:extLst>
              <a:ext uri="{FF2B5EF4-FFF2-40B4-BE49-F238E27FC236}">
                <a16:creationId xmlns:a16="http://schemas.microsoft.com/office/drawing/2014/main" id="{04B26091-050B-A54A-8063-0BA5F4B15E59}"/>
              </a:ext>
            </a:extLst>
          </p:cNvPr>
          <p:cNvGrpSpPr/>
          <p:nvPr/>
        </p:nvGrpSpPr>
        <p:grpSpPr>
          <a:xfrm>
            <a:off x="355600" y="1647405"/>
            <a:ext cx="4362824" cy="3563190"/>
            <a:chOff x="533400" y="1528909"/>
            <a:chExt cx="4362824" cy="3563190"/>
          </a:xfrm>
        </p:grpSpPr>
        <p:sp>
          <p:nvSpPr>
            <p:cNvPr id="4" name="Rectangle 3">
              <a:hlinkClick r:id="rId22" action="ppaction://hlinksldjump"/>
              <a:extLst>
                <a:ext uri="{FF2B5EF4-FFF2-40B4-BE49-F238E27FC236}">
                  <a16:creationId xmlns:a16="http://schemas.microsoft.com/office/drawing/2014/main" id="{E6EBF1F6-061B-35C7-CB59-8F28C71B004D}"/>
                </a:ext>
              </a:extLst>
            </p:cNvPr>
            <p:cNvSpPr/>
            <p:nvPr>
              <p:custDataLst>
                <p:tags r:id="rId3"/>
              </p:custDataLst>
            </p:nvPr>
          </p:nvSpPr>
          <p:spPr>
            <a:xfrm>
              <a:off x="4356512" y="4633461"/>
              <a:ext cx="6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a:solidFill>
                  <a:schemeClr val="tx1"/>
                </a:solidFill>
                <a:latin typeface="Gill Sans Nova" panose="020B0602020104020203" pitchFamily="34" charset="0"/>
              </a:endParaRPr>
            </a:p>
          </p:txBody>
        </p:sp>
        <p:sp>
          <p:nvSpPr>
            <p:cNvPr id="5" name="Rectangle 4">
              <a:hlinkClick r:id="rId22" action="ppaction://hlinksldjump"/>
              <a:extLst>
                <a:ext uri="{FF2B5EF4-FFF2-40B4-BE49-F238E27FC236}">
                  <a16:creationId xmlns:a16="http://schemas.microsoft.com/office/drawing/2014/main" id="{701044A6-492C-B1CE-D589-FAEC4351CF61}"/>
                </a:ext>
              </a:extLst>
            </p:cNvPr>
            <p:cNvSpPr/>
            <p:nvPr>
              <p:custDataLst>
                <p:tags r:id="rId4"/>
              </p:custDataLst>
            </p:nvPr>
          </p:nvSpPr>
          <p:spPr>
            <a:xfrm>
              <a:off x="1249393" y="4633461"/>
              <a:ext cx="3646831"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en-US" dirty="0">
                  <a:solidFill>
                    <a:schemeClr val="tx1"/>
                  </a:solidFill>
                  <a:latin typeface="Gill Sans Nova" panose="020B0602020104020203" pitchFamily="34" charset="0"/>
                </a:rPr>
                <a:t>Where next?</a:t>
              </a:r>
              <a:r>
                <a:rPr lang="en-US" dirty="0">
                  <a:solidFill>
                    <a:schemeClr val="bg1">
                      <a:lumMod val="75000"/>
                    </a:schemeClr>
                  </a:solidFill>
                  <a:latin typeface="Gill Sans Nova" panose="020B0602020104020203" pitchFamily="34" charset="0"/>
                </a:rPr>
                <a:t>.......................</a:t>
              </a:r>
              <a:r>
                <a:rPr lang="en-US" dirty="0">
                  <a:solidFill>
                    <a:schemeClr val="bg1">
                      <a:lumMod val="65000"/>
                    </a:schemeClr>
                  </a:solidFill>
                  <a:latin typeface="Gill Sans Nova" panose="020B0602020104020203" pitchFamily="34" charset="0"/>
                </a:rPr>
                <a:t>………………………………………………………………….slide 35</a:t>
              </a:r>
              <a:r>
                <a:rPr lang="en-US" dirty="0">
                  <a:solidFill>
                    <a:schemeClr val="tx1"/>
                  </a:solidFill>
                  <a:latin typeface="Gill Sans Nova" panose="020B0602020104020203" pitchFamily="34" charset="0"/>
                </a:rPr>
                <a:t> </a:t>
              </a:r>
            </a:p>
          </p:txBody>
        </p:sp>
        <p:sp>
          <p:nvSpPr>
            <p:cNvPr id="6" name="Oval 5">
              <a:hlinkClick r:id="rId22" action="ppaction://hlinksldjump"/>
              <a:extLst>
                <a:ext uri="{FF2B5EF4-FFF2-40B4-BE49-F238E27FC236}">
                  <a16:creationId xmlns:a16="http://schemas.microsoft.com/office/drawing/2014/main" id="{A0FBF27E-22B9-0D53-3F1B-5E638E4E3489}"/>
                </a:ext>
              </a:extLst>
            </p:cNvPr>
            <p:cNvSpPr/>
            <p:nvPr>
              <p:custDataLst>
                <p:tags r:id="rId5"/>
              </p:custDataLst>
            </p:nvPr>
          </p:nvSpPr>
          <p:spPr>
            <a:xfrm>
              <a:off x="533400" y="4633461"/>
              <a:ext cx="458638" cy="458638"/>
            </a:xfrm>
            <a:prstGeom prst="ellipse">
              <a:avLst/>
            </a:prstGeom>
            <a:solidFill>
              <a:srgbClr val="FFFFFF"/>
            </a:solidFill>
            <a:ln w="2540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0" rIns="76200" bIns="0" numCol="1" spcCol="0" rtlCol="0" fromWordArt="0" anchor="ctr" anchorCtr="0" forceAA="0" compatLnSpc="1">
              <a:prstTxWarp prst="textNoShape">
                <a:avLst/>
              </a:prstTxWarp>
              <a:noAutofit/>
            </a:bodyPr>
            <a:lstStyle/>
            <a:p>
              <a:pPr algn="ctr">
                <a:spcBef>
                  <a:spcPct val="0"/>
                </a:spcBef>
                <a:spcAft>
                  <a:spcPct val="0"/>
                </a:spcAft>
              </a:pPr>
              <a:r>
                <a:rPr lang="en-US" b="1">
                  <a:solidFill>
                    <a:schemeClr val="tx1"/>
                  </a:solidFill>
                </a:rPr>
                <a:t>5</a:t>
              </a:r>
            </a:p>
          </p:txBody>
        </p:sp>
        <p:sp>
          <p:nvSpPr>
            <p:cNvPr id="9" name="Rectangle 8">
              <a:hlinkClick r:id="rId23" action="ppaction://hlinksldjump"/>
              <a:extLst>
                <a:ext uri="{FF2B5EF4-FFF2-40B4-BE49-F238E27FC236}">
                  <a16:creationId xmlns:a16="http://schemas.microsoft.com/office/drawing/2014/main" id="{AC507082-0D2D-A5DB-D370-2459C5A10D69}"/>
                </a:ext>
              </a:extLst>
            </p:cNvPr>
            <p:cNvSpPr/>
            <p:nvPr>
              <p:custDataLst>
                <p:tags r:id="rId6"/>
              </p:custDataLst>
            </p:nvPr>
          </p:nvSpPr>
          <p:spPr>
            <a:xfrm>
              <a:off x="4356512" y="3857323"/>
              <a:ext cx="6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a:solidFill>
                  <a:schemeClr val="tx1"/>
                </a:solidFill>
                <a:latin typeface="Gill Sans Nova" panose="020B0602020104020203" pitchFamily="34" charset="0"/>
              </a:endParaRPr>
            </a:p>
          </p:txBody>
        </p:sp>
        <p:sp>
          <p:nvSpPr>
            <p:cNvPr id="10" name="Rectangle 9">
              <a:hlinkClick r:id="rId23" action="ppaction://hlinksldjump"/>
              <a:extLst>
                <a:ext uri="{FF2B5EF4-FFF2-40B4-BE49-F238E27FC236}">
                  <a16:creationId xmlns:a16="http://schemas.microsoft.com/office/drawing/2014/main" id="{EF3756DB-4099-4A2F-5C77-6EBF07765C0B}"/>
                </a:ext>
              </a:extLst>
            </p:cNvPr>
            <p:cNvSpPr/>
            <p:nvPr>
              <p:custDataLst>
                <p:tags r:id="rId7"/>
              </p:custDataLst>
            </p:nvPr>
          </p:nvSpPr>
          <p:spPr>
            <a:xfrm>
              <a:off x="1249393" y="3855030"/>
              <a:ext cx="3646831" cy="463224"/>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en-US" dirty="0">
                  <a:solidFill>
                    <a:schemeClr val="tx1"/>
                  </a:solidFill>
                  <a:latin typeface="Gill Sans Nova" panose="020B0602020104020203" pitchFamily="34" charset="0"/>
                </a:rPr>
                <a:t>Investing in Future Leaders through targeted development</a:t>
              </a:r>
              <a:r>
                <a:rPr lang="en-US" dirty="0">
                  <a:solidFill>
                    <a:schemeClr val="bg1">
                      <a:lumMod val="65000"/>
                    </a:schemeClr>
                  </a:solidFill>
                  <a:latin typeface="Gill Sans Nova" panose="020B0602020104020203" pitchFamily="34" charset="0"/>
                </a:rPr>
                <a:t> ……………………….……...slide 30</a:t>
              </a:r>
              <a:endParaRPr lang="en-US" dirty="0">
                <a:solidFill>
                  <a:schemeClr val="tx1"/>
                </a:solidFill>
                <a:latin typeface="Gill Sans Nova" panose="020B0602020104020203" pitchFamily="34" charset="0"/>
              </a:endParaRPr>
            </a:p>
          </p:txBody>
        </p:sp>
        <p:sp>
          <p:nvSpPr>
            <p:cNvPr id="11" name="Oval 10">
              <a:hlinkClick r:id="rId23" action="ppaction://hlinksldjump"/>
              <a:extLst>
                <a:ext uri="{FF2B5EF4-FFF2-40B4-BE49-F238E27FC236}">
                  <a16:creationId xmlns:a16="http://schemas.microsoft.com/office/drawing/2014/main" id="{C004D946-91F2-3CF0-441B-E4F88D376E3D}"/>
                </a:ext>
              </a:extLst>
            </p:cNvPr>
            <p:cNvSpPr/>
            <p:nvPr>
              <p:custDataLst>
                <p:tags r:id="rId8"/>
              </p:custDataLst>
            </p:nvPr>
          </p:nvSpPr>
          <p:spPr>
            <a:xfrm>
              <a:off x="533400" y="3857323"/>
              <a:ext cx="458638" cy="458638"/>
            </a:xfrm>
            <a:prstGeom prst="ellipse">
              <a:avLst/>
            </a:prstGeom>
            <a:solidFill>
              <a:srgbClr val="FFFFFF"/>
            </a:solidFill>
            <a:ln w="2540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0" rIns="76200" bIns="0" numCol="1" spcCol="0" rtlCol="0" fromWordArt="0" anchor="ctr" anchorCtr="0" forceAA="0" compatLnSpc="1">
              <a:prstTxWarp prst="textNoShape">
                <a:avLst/>
              </a:prstTxWarp>
              <a:noAutofit/>
            </a:bodyPr>
            <a:lstStyle/>
            <a:p>
              <a:pPr algn="ctr">
                <a:spcBef>
                  <a:spcPct val="0"/>
                </a:spcBef>
                <a:spcAft>
                  <a:spcPct val="0"/>
                </a:spcAft>
              </a:pPr>
              <a:r>
                <a:rPr lang="en-US" b="1">
                  <a:solidFill>
                    <a:schemeClr val="tx1"/>
                  </a:solidFill>
                </a:rPr>
                <a:t>4</a:t>
              </a:r>
            </a:p>
          </p:txBody>
        </p:sp>
        <p:sp>
          <p:nvSpPr>
            <p:cNvPr id="13" name="Rectangle 12">
              <a:hlinkClick r:id="rId24" action="ppaction://hlinksldjump"/>
              <a:extLst>
                <a:ext uri="{FF2B5EF4-FFF2-40B4-BE49-F238E27FC236}">
                  <a16:creationId xmlns:a16="http://schemas.microsoft.com/office/drawing/2014/main" id="{F6FB4DB6-AFBE-200F-9FC2-1E257F747B2C}"/>
                </a:ext>
              </a:extLst>
            </p:cNvPr>
            <p:cNvSpPr/>
            <p:nvPr>
              <p:custDataLst>
                <p:tags r:id="rId9"/>
              </p:custDataLst>
            </p:nvPr>
          </p:nvSpPr>
          <p:spPr>
            <a:xfrm>
              <a:off x="4356512" y="3081185"/>
              <a:ext cx="6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a:solidFill>
                  <a:schemeClr val="tx1"/>
                </a:solidFill>
                <a:latin typeface="Gill Sans Nova" panose="020B0602020104020203" pitchFamily="34" charset="0"/>
              </a:endParaRPr>
            </a:p>
          </p:txBody>
        </p:sp>
        <p:sp>
          <p:nvSpPr>
            <p:cNvPr id="14" name="Rectangle 13">
              <a:hlinkClick r:id="rId24" action="ppaction://hlinksldjump"/>
              <a:extLst>
                <a:ext uri="{FF2B5EF4-FFF2-40B4-BE49-F238E27FC236}">
                  <a16:creationId xmlns:a16="http://schemas.microsoft.com/office/drawing/2014/main" id="{4CA12A57-2015-841F-3955-5CAF18DB61F0}"/>
                </a:ext>
              </a:extLst>
            </p:cNvPr>
            <p:cNvSpPr/>
            <p:nvPr>
              <p:custDataLst>
                <p:tags r:id="rId10"/>
              </p:custDataLst>
            </p:nvPr>
          </p:nvSpPr>
          <p:spPr>
            <a:xfrm>
              <a:off x="1249393" y="3081185"/>
              <a:ext cx="3646831"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en-US" dirty="0">
                  <a:solidFill>
                    <a:schemeClr val="tx1"/>
                  </a:solidFill>
                  <a:latin typeface="Gill Sans Nova" panose="020B0602020104020203" pitchFamily="34" charset="0"/>
                </a:rPr>
                <a:t>Identifying future leaders &amp; Understanding your bench</a:t>
              </a:r>
              <a:r>
                <a:rPr lang="en-US" dirty="0">
                  <a:solidFill>
                    <a:schemeClr val="bg1">
                      <a:lumMod val="65000"/>
                    </a:schemeClr>
                  </a:solidFill>
                  <a:latin typeface="Gill Sans Nova" panose="020B0602020104020203" pitchFamily="34" charset="0"/>
                </a:rPr>
                <a:t> ……………………….………….slide 21</a:t>
              </a:r>
              <a:endParaRPr lang="en-US" dirty="0">
                <a:solidFill>
                  <a:schemeClr val="tx1"/>
                </a:solidFill>
                <a:latin typeface="Gill Sans Nova" panose="020B0602020104020203" pitchFamily="34" charset="0"/>
              </a:endParaRPr>
            </a:p>
          </p:txBody>
        </p:sp>
        <p:sp>
          <p:nvSpPr>
            <p:cNvPr id="15" name="Oval 14">
              <a:hlinkClick r:id="rId24" action="ppaction://hlinksldjump"/>
              <a:extLst>
                <a:ext uri="{FF2B5EF4-FFF2-40B4-BE49-F238E27FC236}">
                  <a16:creationId xmlns:a16="http://schemas.microsoft.com/office/drawing/2014/main" id="{A0823ECC-A8B6-DE63-CD66-CAB4E09D8532}"/>
                </a:ext>
              </a:extLst>
            </p:cNvPr>
            <p:cNvSpPr/>
            <p:nvPr>
              <p:custDataLst>
                <p:tags r:id="rId11"/>
              </p:custDataLst>
            </p:nvPr>
          </p:nvSpPr>
          <p:spPr>
            <a:xfrm>
              <a:off x="533400" y="3081185"/>
              <a:ext cx="458638" cy="458638"/>
            </a:xfrm>
            <a:prstGeom prst="ellipse">
              <a:avLst/>
            </a:prstGeom>
            <a:solidFill>
              <a:srgbClr val="FFFFFF"/>
            </a:solidFill>
            <a:ln w="2540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0" rIns="76200" bIns="0" numCol="1" spcCol="0" rtlCol="0" fromWordArt="0" anchor="ctr" anchorCtr="0" forceAA="0" compatLnSpc="1">
              <a:prstTxWarp prst="textNoShape">
                <a:avLst/>
              </a:prstTxWarp>
              <a:noAutofit/>
            </a:bodyPr>
            <a:lstStyle/>
            <a:p>
              <a:pPr algn="ctr">
                <a:spcBef>
                  <a:spcPct val="0"/>
                </a:spcBef>
                <a:spcAft>
                  <a:spcPct val="0"/>
                </a:spcAft>
              </a:pPr>
              <a:r>
                <a:rPr lang="en-US" b="1" dirty="0">
                  <a:solidFill>
                    <a:schemeClr val="tx1"/>
                  </a:solidFill>
                </a:rPr>
                <a:t>3</a:t>
              </a:r>
            </a:p>
          </p:txBody>
        </p:sp>
        <p:sp>
          <p:nvSpPr>
            <p:cNvPr id="18" name="Rectangle 17">
              <a:hlinkClick r:id="rId24" action="ppaction://hlinksldjump"/>
              <a:extLst>
                <a:ext uri="{FF2B5EF4-FFF2-40B4-BE49-F238E27FC236}">
                  <a16:creationId xmlns:a16="http://schemas.microsoft.com/office/drawing/2014/main" id="{93FBDE10-13A8-6CF3-0BEB-5C0A7ACE9CAC}"/>
                </a:ext>
              </a:extLst>
            </p:cNvPr>
            <p:cNvSpPr/>
            <p:nvPr>
              <p:custDataLst>
                <p:tags r:id="rId12"/>
              </p:custDataLst>
            </p:nvPr>
          </p:nvSpPr>
          <p:spPr>
            <a:xfrm>
              <a:off x="4356512" y="2305047"/>
              <a:ext cx="6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a:solidFill>
                  <a:schemeClr val="tx1"/>
                </a:solidFill>
                <a:latin typeface="Gill Sans Nova" panose="020B0602020104020203" pitchFamily="34" charset="0"/>
              </a:endParaRPr>
            </a:p>
          </p:txBody>
        </p:sp>
        <p:sp>
          <p:nvSpPr>
            <p:cNvPr id="22" name="Rectangle 21">
              <a:hlinkClick r:id="rId24" action="ppaction://hlinksldjump"/>
              <a:extLst>
                <a:ext uri="{FF2B5EF4-FFF2-40B4-BE49-F238E27FC236}">
                  <a16:creationId xmlns:a16="http://schemas.microsoft.com/office/drawing/2014/main" id="{436C4EA7-DFB2-D2E2-FCFD-A09DB12A2468}"/>
                </a:ext>
              </a:extLst>
            </p:cNvPr>
            <p:cNvSpPr/>
            <p:nvPr>
              <p:custDataLst>
                <p:tags r:id="rId13"/>
              </p:custDataLst>
            </p:nvPr>
          </p:nvSpPr>
          <p:spPr>
            <a:xfrm>
              <a:off x="1249393" y="2305047"/>
              <a:ext cx="3646831"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en-US" dirty="0">
                  <a:solidFill>
                    <a:schemeClr val="tx1"/>
                  </a:solidFill>
                  <a:latin typeface="Gill Sans Nova" panose="020B0602020104020203" pitchFamily="34" charset="0"/>
                </a:rPr>
                <a:t>Forecasting campus leadership vacancies</a:t>
              </a:r>
              <a:r>
                <a:rPr lang="en-US" dirty="0">
                  <a:solidFill>
                    <a:schemeClr val="bg1">
                      <a:lumMod val="65000"/>
                    </a:schemeClr>
                  </a:solidFill>
                  <a:latin typeface="Gill Sans Nova" panose="020B0602020104020203" pitchFamily="34" charset="0"/>
                </a:rPr>
                <a:t>.………………………………………………….slide 11</a:t>
              </a:r>
              <a:endParaRPr lang="en-US" dirty="0">
                <a:solidFill>
                  <a:schemeClr val="tx1"/>
                </a:solidFill>
                <a:latin typeface="Gill Sans Nova" panose="020B0602020104020203" pitchFamily="34" charset="0"/>
              </a:endParaRPr>
            </a:p>
          </p:txBody>
        </p:sp>
        <p:sp>
          <p:nvSpPr>
            <p:cNvPr id="23" name="Oval 22">
              <a:hlinkClick r:id="rId24" action="ppaction://hlinksldjump"/>
              <a:extLst>
                <a:ext uri="{FF2B5EF4-FFF2-40B4-BE49-F238E27FC236}">
                  <a16:creationId xmlns:a16="http://schemas.microsoft.com/office/drawing/2014/main" id="{72997A0F-9E06-EF4C-CB0B-C3EF109AF3FF}"/>
                </a:ext>
              </a:extLst>
            </p:cNvPr>
            <p:cNvSpPr/>
            <p:nvPr>
              <p:custDataLst>
                <p:tags r:id="rId14"/>
              </p:custDataLst>
            </p:nvPr>
          </p:nvSpPr>
          <p:spPr>
            <a:xfrm>
              <a:off x="533400" y="2305047"/>
              <a:ext cx="458638" cy="458638"/>
            </a:xfrm>
            <a:prstGeom prst="ellipse">
              <a:avLst/>
            </a:prstGeom>
            <a:solidFill>
              <a:srgbClr val="FFFFFF"/>
            </a:solidFill>
            <a:ln w="2540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0" rIns="76200" bIns="0" numCol="1" spcCol="0" rtlCol="0" fromWordArt="0" anchor="ctr" anchorCtr="0" forceAA="0" compatLnSpc="1">
              <a:prstTxWarp prst="textNoShape">
                <a:avLst/>
              </a:prstTxWarp>
              <a:noAutofit/>
            </a:bodyPr>
            <a:lstStyle/>
            <a:p>
              <a:pPr algn="ctr">
                <a:spcBef>
                  <a:spcPct val="0"/>
                </a:spcBef>
                <a:spcAft>
                  <a:spcPct val="0"/>
                </a:spcAft>
              </a:pPr>
              <a:r>
                <a:rPr lang="en-US" b="1">
                  <a:solidFill>
                    <a:schemeClr val="tx1"/>
                  </a:solidFill>
                </a:rPr>
                <a:t>2</a:t>
              </a:r>
            </a:p>
          </p:txBody>
        </p:sp>
        <p:sp>
          <p:nvSpPr>
            <p:cNvPr id="26" name="Rectangle 25">
              <a:hlinkClick r:id="rId25" action="ppaction://hlinksldjump"/>
              <a:extLst>
                <a:ext uri="{FF2B5EF4-FFF2-40B4-BE49-F238E27FC236}">
                  <a16:creationId xmlns:a16="http://schemas.microsoft.com/office/drawing/2014/main" id="{0747FF15-0724-D975-D1B8-01AF6B8F35F3}"/>
                </a:ext>
              </a:extLst>
            </p:cNvPr>
            <p:cNvSpPr/>
            <p:nvPr>
              <p:custDataLst>
                <p:tags r:id="rId15"/>
              </p:custDataLst>
            </p:nvPr>
          </p:nvSpPr>
          <p:spPr>
            <a:xfrm>
              <a:off x="4356512" y="1528909"/>
              <a:ext cx="6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a:solidFill>
                  <a:schemeClr val="tx1"/>
                </a:solidFill>
                <a:latin typeface="Gill Sans Nova" panose="020B0602020104020203" pitchFamily="34" charset="0"/>
              </a:endParaRPr>
            </a:p>
          </p:txBody>
        </p:sp>
        <p:sp>
          <p:nvSpPr>
            <p:cNvPr id="28" name="Rectangle 27">
              <a:hlinkClick r:id="rId25" action="ppaction://hlinksldjump"/>
              <a:extLst>
                <a:ext uri="{FF2B5EF4-FFF2-40B4-BE49-F238E27FC236}">
                  <a16:creationId xmlns:a16="http://schemas.microsoft.com/office/drawing/2014/main" id="{6BBD40B4-9A4A-0237-F2FA-EEE284C15C66}"/>
                </a:ext>
              </a:extLst>
            </p:cNvPr>
            <p:cNvSpPr/>
            <p:nvPr>
              <p:custDataLst>
                <p:tags r:id="rId16"/>
              </p:custDataLst>
            </p:nvPr>
          </p:nvSpPr>
          <p:spPr>
            <a:xfrm>
              <a:off x="1249393" y="1528909"/>
              <a:ext cx="1801775" cy="45863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just">
                <a:spcBef>
                  <a:spcPct val="0"/>
                </a:spcBef>
                <a:spcAft>
                  <a:spcPct val="0"/>
                </a:spcAft>
              </a:pPr>
              <a:r>
                <a:rPr lang="en-US" dirty="0">
                  <a:solidFill>
                    <a:schemeClr val="tx1"/>
                  </a:solidFill>
                  <a:latin typeface="Gill Sans Nova" panose="020B0602020104020203" pitchFamily="34" charset="0"/>
                </a:rPr>
                <a:t>Introduction to the Vacancy Planning Cycle</a:t>
              </a:r>
              <a:r>
                <a:rPr lang="en-US" dirty="0">
                  <a:solidFill>
                    <a:schemeClr val="bg1">
                      <a:lumMod val="65000"/>
                    </a:schemeClr>
                  </a:solidFill>
                  <a:latin typeface="Gill Sans Nova" panose="020B0602020104020203" pitchFamily="34" charset="0"/>
                </a:rPr>
                <a:t>……………………………………………….slide 4</a:t>
              </a:r>
            </a:p>
          </p:txBody>
        </p:sp>
        <p:sp>
          <p:nvSpPr>
            <p:cNvPr id="29" name="Oval 28">
              <a:hlinkClick r:id="rId25" action="ppaction://hlinksldjump"/>
              <a:extLst>
                <a:ext uri="{FF2B5EF4-FFF2-40B4-BE49-F238E27FC236}">
                  <a16:creationId xmlns:a16="http://schemas.microsoft.com/office/drawing/2014/main" id="{1919C79C-E607-F5CA-CF2C-E89F5491CC3A}"/>
                </a:ext>
              </a:extLst>
            </p:cNvPr>
            <p:cNvSpPr/>
            <p:nvPr>
              <p:custDataLst>
                <p:tags r:id="rId17"/>
              </p:custDataLst>
            </p:nvPr>
          </p:nvSpPr>
          <p:spPr>
            <a:xfrm>
              <a:off x="533400" y="1528909"/>
              <a:ext cx="458638" cy="458638"/>
            </a:xfrm>
            <a:prstGeom prst="ellipse">
              <a:avLst/>
            </a:prstGeom>
            <a:solidFill>
              <a:srgbClr val="FFFFFF"/>
            </a:solidFill>
            <a:ln w="25400" cap="flat" cmpd="sng" algn="ctr">
              <a:solidFill>
                <a:schemeClr val="accent1"/>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0" rIns="76200" bIns="0" numCol="1" spcCol="0" rtlCol="0" fromWordArt="0" anchor="ctr" anchorCtr="0" forceAA="0" compatLnSpc="1">
              <a:prstTxWarp prst="textNoShape">
                <a:avLst/>
              </a:prstTxWarp>
              <a:noAutofit/>
            </a:bodyPr>
            <a:lstStyle/>
            <a:p>
              <a:pPr algn="ctr">
                <a:spcBef>
                  <a:spcPct val="0"/>
                </a:spcBef>
                <a:spcAft>
                  <a:spcPct val="0"/>
                </a:spcAft>
              </a:pPr>
              <a:r>
                <a:rPr lang="en-US" b="1">
                  <a:solidFill>
                    <a:schemeClr val="tx1"/>
                  </a:solidFill>
                </a:rPr>
                <a:t>1</a:t>
              </a:r>
            </a:p>
          </p:txBody>
        </p:sp>
      </p:grpSp>
      <p:sp>
        <p:nvSpPr>
          <p:cNvPr id="33" name="Title 32">
            <a:extLst>
              <a:ext uri="{FF2B5EF4-FFF2-40B4-BE49-F238E27FC236}">
                <a16:creationId xmlns:a16="http://schemas.microsoft.com/office/drawing/2014/main" id="{D689C62F-EFFC-3FA4-C901-C23329DD03BD}"/>
              </a:ext>
            </a:extLst>
          </p:cNvPr>
          <p:cNvSpPr>
            <a:spLocks noGrp="1"/>
          </p:cNvSpPr>
          <p:nvPr>
            <p:ph type="title"/>
          </p:nvPr>
        </p:nvSpPr>
        <p:spPr>
          <a:xfrm>
            <a:off x="355600" y="382589"/>
            <a:ext cx="4925975" cy="350837"/>
          </a:xfrm>
        </p:spPr>
        <p:txBody>
          <a:bodyPr vert="horz"/>
          <a:lstStyle/>
          <a:p>
            <a:r>
              <a:rPr lang="en-US" dirty="0"/>
              <a:t>Contents of the toolkit</a:t>
            </a:r>
          </a:p>
        </p:txBody>
      </p:sp>
      <p:sp>
        <p:nvSpPr>
          <p:cNvPr id="35" name="Title 32">
            <a:extLst>
              <a:ext uri="{FF2B5EF4-FFF2-40B4-BE49-F238E27FC236}">
                <a16:creationId xmlns:a16="http://schemas.microsoft.com/office/drawing/2014/main" id="{CE58B802-A88B-E33B-92C8-FE69EF8AFEAF}"/>
              </a:ext>
            </a:extLst>
          </p:cNvPr>
          <p:cNvSpPr txBox="1">
            <a:spLocks/>
          </p:cNvSpPr>
          <p:nvPr/>
        </p:nvSpPr>
        <p:spPr>
          <a:xfrm>
            <a:off x="6732627" y="382589"/>
            <a:ext cx="4925975" cy="350837"/>
          </a:xfrm>
          <a:prstGeom prst="rect">
            <a:avLst/>
          </a:prstGeom>
        </p:spPr>
        <p:txBody>
          <a:bodyPr vert="horz" wrap="square" lIns="0" tIns="0" rIns="0" bIns="0" rtlCol="0" anchor="t" anchorCtr="0">
            <a:noAutofit/>
          </a:bodyPr>
          <a:lstStyle>
            <a:lvl1pPr marL="0" indent="0" algn="l" defTabSz="914400" rtl="0" eaLnBrk="1" latinLnBrk="0" hangingPunct="1">
              <a:lnSpc>
                <a:spcPct val="90000"/>
              </a:lnSpc>
              <a:spcBef>
                <a:spcPts val="1000"/>
              </a:spcBef>
              <a:spcAft>
                <a:spcPts val="0"/>
              </a:spcAft>
              <a:buNone/>
              <a:defRPr sz="2800" b="1" i="0" u="none" kern="1200" spc="0">
                <a:solidFill>
                  <a:schemeClr val="tx2">
                    <a:lumMod val="100000"/>
                  </a:schemeClr>
                </a:solidFill>
                <a:latin typeface="+mn-lt"/>
                <a:ea typeface="+mj-ea"/>
                <a:cs typeface="Arial" panose="020B0604020202020204" pitchFamily="34" charset="0"/>
              </a:defRPr>
            </a:lvl1pPr>
          </a:lstStyle>
          <a:p>
            <a:r>
              <a:rPr lang="en-US">
                <a:solidFill>
                  <a:schemeClr val="bg1"/>
                </a:solidFill>
              </a:rPr>
              <a:t>Objectives</a:t>
            </a:r>
          </a:p>
        </p:txBody>
      </p:sp>
    </p:spTree>
    <p:extLst>
      <p:ext uri="{BB962C8B-B14F-4D97-AF65-F5344CB8AC3E}">
        <p14:creationId xmlns:p14="http://schemas.microsoft.com/office/powerpoint/2010/main" val="2426709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EB5E-C9F5-7518-F5E8-7BF13D3D533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16AC69A-6F53-7AD7-0B93-F85479E3EB2D}"/>
              </a:ext>
            </a:extLst>
          </p:cNvPr>
          <p:cNvSpPr>
            <a:spLocks noGrp="1"/>
          </p:cNvSpPr>
          <p:nvPr>
            <p:ph type="body" sz="quarter" idx="11"/>
          </p:nvPr>
        </p:nvSpPr>
        <p:spPr>
          <a:xfrm>
            <a:off x="711200" y="1447801"/>
            <a:ext cx="9309100" cy="3046988"/>
          </a:xfrm>
        </p:spPr>
        <p:txBody>
          <a:bodyPr/>
          <a:lstStyle/>
          <a:p>
            <a:r>
              <a:rPr lang="en-US" dirty="0"/>
              <a:t>Investing in Future Leaders through targeted development</a:t>
            </a:r>
          </a:p>
        </p:txBody>
      </p:sp>
      <p:sp>
        <p:nvSpPr>
          <p:cNvPr id="4" name="Content Placeholder 3">
            <a:extLst>
              <a:ext uri="{FF2B5EF4-FFF2-40B4-BE49-F238E27FC236}">
                <a16:creationId xmlns:a16="http://schemas.microsoft.com/office/drawing/2014/main" id="{1649EA9E-16F8-6168-11BC-99C84F29DCC3}"/>
              </a:ext>
            </a:extLst>
          </p:cNvPr>
          <p:cNvSpPr>
            <a:spLocks noGrp="1"/>
          </p:cNvSpPr>
          <p:nvPr>
            <p:ph sz="quarter" idx="13"/>
          </p:nvPr>
        </p:nvSpPr>
        <p:spPr/>
        <p:txBody>
          <a:bodyPr/>
          <a:lstStyle/>
          <a:p>
            <a:r>
              <a:rPr lang="en-US" dirty="0"/>
              <a:t>4</a:t>
            </a:r>
          </a:p>
        </p:txBody>
      </p:sp>
      <p:grpSp>
        <p:nvGrpSpPr>
          <p:cNvPr id="10" name="Group 9">
            <a:extLst>
              <a:ext uri="{FF2B5EF4-FFF2-40B4-BE49-F238E27FC236}">
                <a16:creationId xmlns:a16="http://schemas.microsoft.com/office/drawing/2014/main" id="{11A62CD5-8491-43D9-D6B8-B92F4C8C2DCF}"/>
              </a:ext>
            </a:extLst>
          </p:cNvPr>
          <p:cNvGrpSpPr/>
          <p:nvPr/>
        </p:nvGrpSpPr>
        <p:grpSpPr>
          <a:xfrm>
            <a:off x="2185062" y="2861857"/>
            <a:ext cx="2971289" cy="2912922"/>
            <a:chOff x="541641" y="571912"/>
            <a:chExt cx="5698201" cy="5586266"/>
          </a:xfrm>
        </p:grpSpPr>
        <p:sp>
          <p:nvSpPr>
            <p:cNvPr id="11" name="Freeform 3">
              <a:extLst>
                <a:ext uri="{FF2B5EF4-FFF2-40B4-BE49-F238E27FC236}">
                  <a16:creationId xmlns:a16="http://schemas.microsoft.com/office/drawing/2014/main" id="{D0554E76-D4D6-AFBA-4CC3-ABDF0CDD1232}"/>
                </a:ext>
              </a:extLst>
            </p:cNvPr>
            <p:cNvSpPr>
              <a:spLocks/>
            </p:cNvSpPr>
            <p:nvPr>
              <p:custDataLst>
                <p:tags r:id="rId1"/>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accent1"/>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2" name="Freeform 5">
              <a:extLst>
                <a:ext uri="{FF2B5EF4-FFF2-40B4-BE49-F238E27FC236}">
                  <a16:creationId xmlns:a16="http://schemas.microsoft.com/office/drawing/2014/main" id="{F685B697-1EA3-F9D4-BDBB-1008BF386840}"/>
                </a:ext>
              </a:extLst>
            </p:cNvPr>
            <p:cNvSpPr>
              <a:spLocks/>
            </p:cNvSpPr>
            <p:nvPr>
              <p:custDataLst>
                <p:tags r:id="rId2"/>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bg1">
                <a:lumMod val="85000"/>
              </a:schemeClr>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3" name="Freeform 4">
              <a:extLst>
                <a:ext uri="{FF2B5EF4-FFF2-40B4-BE49-F238E27FC236}">
                  <a16:creationId xmlns:a16="http://schemas.microsoft.com/office/drawing/2014/main" id="{36C74FD5-A61A-D7DE-01F9-F089AF621436}"/>
                </a:ext>
              </a:extLst>
            </p:cNvPr>
            <p:cNvSpPr>
              <a:spLocks/>
            </p:cNvSpPr>
            <p:nvPr>
              <p:custDataLst>
                <p:tags r:id="rId3"/>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D9D9D9"/>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4" name="TextBox 13">
              <a:extLst>
                <a:ext uri="{FF2B5EF4-FFF2-40B4-BE49-F238E27FC236}">
                  <a16:creationId xmlns:a16="http://schemas.microsoft.com/office/drawing/2014/main" id="{A7FE90ED-CB2F-DC5C-73D3-4683A8A9BAC3}"/>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Tree>
    <p:extLst>
      <p:ext uri="{BB962C8B-B14F-4D97-AF65-F5344CB8AC3E}">
        <p14:creationId xmlns:p14="http://schemas.microsoft.com/office/powerpoint/2010/main" val="383709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220E93C-4A3D-4B9E-17E6-577EE2AC05A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6" name="think-cell data - do not delete" hidden="1">
                        <a:extLst>
                          <a:ext uri="{FF2B5EF4-FFF2-40B4-BE49-F238E27FC236}">
                            <a16:creationId xmlns:a16="http://schemas.microsoft.com/office/drawing/2014/main" id="{1220E93C-4A3D-4B9E-17E6-577EE2AC05A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BD55B924-6DF2-5BFA-E803-A3F2CA1DC12B}"/>
              </a:ext>
            </a:extLst>
          </p:cNvPr>
          <p:cNvSpPr>
            <a:spLocks noGrp="1"/>
          </p:cNvSpPr>
          <p:nvPr>
            <p:ph type="title"/>
          </p:nvPr>
        </p:nvSpPr>
        <p:spPr>
          <a:xfrm>
            <a:off x="355600" y="237067"/>
            <a:ext cx="11125200" cy="350837"/>
          </a:xfrm>
        </p:spPr>
        <p:txBody>
          <a:bodyPr vert="horz"/>
          <a:lstStyle/>
          <a:p>
            <a:r>
              <a:rPr lang="en-US" sz="2800" dirty="0"/>
              <a:t>The third step of Vacancy Planning is investing in and developing those you have identified</a:t>
            </a:r>
            <a:endParaRPr lang="en-US" dirty="0">
              <a:solidFill>
                <a:schemeClr val="accent1"/>
              </a:solidFill>
            </a:endParaRPr>
          </a:p>
        </p:txBody>
      </p:sp>
      <p:grpSp>
        <p:nvGrpSpPr>
          <p:cNvPr id="21" name="Group 20">
            <a:extLst>
              <a:ext uri="{FF2B5EF4-FFF2-40B4-BE49-F238E27FC236}">
                <a16:creationId xmlns:a16="http://schemas.microsoft.com/office/drawing/2014/main" id="{4632B88A-0050-B9D1-03EF-AB03E2E3A28A}"/>
              </a:ext>
            </a:extLst>
          </p:cNvPr>
          <p:cNvGrpSpPr/>
          <p:nvPr/>
        </p:nvGrpSpPr>
        <p:grpSpPr>
          <a:xfrm>
            <a:off x="5165913" y="1544922"/>
            <a:ext cx="299226" cy="4689987"/>
            <a:chOff x="6869472" y="1715088"/>
            <a:chExt cx="299226" cy="4689987"/>
          </a:xfrm>
        </p:grpSpPr>
        <p:cxnSp>
          <p:nvCxnSpPr>
            <p:cNvPr id="22" name="LineContentSeparatorDefaultVertical 231">
              <a:extLst>
                <a:ext uri="{FF2B5EF4-FFF2-40B4-BE49-F238E27FC236}">
                  <a16:creationId xmlns:a16="http://schemas.microsoft.com/office/drawing/2014/main" id="{ADCCF644-8471-2598-3DB5-4BF549868DE8}"/>
                </a:ext>
              </a:extLst>
            </p:cNvPr>
            <p:cNvCxnSpPr>
              <a:cxnSpLocks/>
            </p:cNvCxnSpPr>
            <p:nvPr>
              <p:custDataLst>
                <p:tags r:id="rId5"/>
              </p:custDataLst>
            </p:nvPr>
          </p:nvCxnSpPr>
          <p:spPr>
            <a:xfrm>
              <a:off x="7019086" y="2182797"/>
              <a:ext cx="0" cy="4222278"/>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3" name="ChevronBlue 39">
              <a:extLst>
                <a:ext uri="{FF2B5EF4-FFF2-40B4-BE49-F238E27FC236}">
                  <a16:creationId xmlns:a16="http://schemas.microsoft.com/office/drawing/2014/main" id="{D0CD1A2E-EA58-F7DE-1384-61B83A0CC5CF}"/>
                </a:ext>
              </a:extLst>
            </p:cNvPr>
            <p:cNvGrpSpPr>
              <a:grpSpLocks noChangeAspect="1"/>
            </p:cNvGrpSpPr>
            <p:nvPr>
              <p:custDataLst>
                <p:tags r:id="rId6"/>
              </p:custDataLst>
            </p:nvPr>
          </p:nvGrpSpPr>
          <p:grpSpPr>
            <a:xfrm>
              <a:off x="6869472" y="1715088"/>
              <a:ext cx="299226" cy="299226"/>
              <a:chOff x="1016000" y="1016000"/>
              <a:chExt cx="396228" cy="396228"/>
            </a:xfrm>
            <a:solidFill>
              <a:srgbClr val="002E6D"/>
            </a:solidFill>
          </p:grpSpPr>
          <p:sp>
            <p:nvSpPr>
              <p:cNvPr id="24" name="Oval 23">
                <a:extLst>
                  <a:ext uri="{FF2B5EF4-FFF2-40B4-BE49-F238E27FC236}">
                    <a16:creationId xmlns:a16="http://schemas.microsoft.com/office/drawing/2014/main" id="{8204C566-88FC-0010-54CA-D6918E2FB18A}"/>
                  </a:ext>
                </a:extLst>
              </p:cNvPr>
              <p:cNvSpPr/>
              <p:nvPr/>
            </p:nvSpPr>
            <p:spPr>
              <a:xfrm>
                <a:off x="1016000" y="1016000"/>
                <a:ext cx="396228" cy="396228"/>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tx1"/>
                  </a:solidFill>
                </a:endParaRPr>
              </a:p>
            </p:txBody>
          </p:sp>
          <p:pic>
            <p:nvPicPr>
              <p:cNvPr id="25" name="Graphic 24">
                <a:extLst>
                  <a:ext uri="{FF2B5EF4-FFF2-40B4-BE49-F238E27FC236}">
                    <a16:creationId xmlns:a16="http://schemas.microsoft.com/office/drawing/2014/main" id="{076E65F8-2CE3-D19B-90D5-3167EA5890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614" y="1023614"/>
                <a:ext cx="381000" cy="381000"/>
              </a:xfrm>
              <a:prstGeom prst="rect">
                <a:avLst/>
              </a:prstGeom>
            </p:spPr>
          </p:pic>
        </p:grpSp>
      </p:grpSp>
      <p:sp>
        <p:nvSpPr>
          <p:cNvPr id="27" name="TextBox 26">
            <a:extLst>
              <a:ext uri="{FF2B5EF4-FFF2-40B4-BE49-F238E27FC236}">
                <a16:creationId xmlns:a16="http://schemas.microsoft.com/office/drawing/2014/main" id="{73B0A776-B232-2CFE-E55D-D204E13E1509}"/>
              </a:ext>
            </a:extLst>
          </p:cNvPr>
          <p:cNvSpPr txBox="1">
            <a:spLocks/>
          </p:cNvSpPr>
          <p:nvPr/>
        </p:nvSpPr>
        <p:spPr>
          <a:xfrm>
            <a:off x="5984553" y="1544922"/>
            <a:ext cx="5496245" cy="387029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dirty="0"/>
              <a:t>The purpose of Vacancy Planning is to help you strengthen your bench by thoughtfully and intentionally investing in and developing the future leaders in your system. In this process we encourage you to think about three questions:</a:t>
            </a:r>
          </a:p>
          <a:p>
            <a:pPr>
              <a:buNone/>
            </a:pPr>
            <a:endParaRPr lang="en-US" sz="1800" dirty="0"/>
          </a:p>
          <a:p>
            <a:pPr lvl="1" indent="-228600">
              <a:buClr>
                <a:schemeClr val="accent1"/>
              </a:buClr>
              <a:buSzPct val="100000"/>
              <a:buFont typeface="Segoe UI" panose="020B0502040204020203" pitchFamily="34" charset="0"/>
              <a:buAutoNum type="arabicPeriod"/>
            </a:pPr>
            <a:r>
              <a:rPr lang="en-US" sz="1800" dirty="0"/>
              <a:t>What are the leadership development </a:t>
            </a:r>
            <a:r>
              <a:rPr lang="en-US" sz="1800" b="1" dirty="0"/>
              <a:t>opportunities </a:t>
            </a:r>
            <a:r>
              <a:rPr lang="en-US" sz="1800" dirty="0"/>
              <a:t>we currently provide in our district?</a:t>
            </a:r>
          </a:p>
          <a:p>
            <a:pPr lvl="1" indent="-228600">
              <a:buClr>
                <a:schemeClr val="accent1"/>
              </a:buClr>
              <a:buSzPct val="100000"/>
              <a:buFont typeface="Segoe UI" panose="020B0502040204020203" pitchFamily="34" charset="0"/>
              <a:buAutoNum type="arabicPeriod"/>
            </a:pPr>
            <a:endParaRPr lang="en-US" sz="1800" dirty="0"/>
          </a:p>
          <a:p>
            <a:pPr lvl="1" indent="-228600">
              <a:buClr>
                <a:schemeClr val="accent1"/>
              </a:buClr>
              <a:buSzPct val="100000"/>
              <a:buFont typeface="Segoe UI" panose="020B0502040204020203" pitchFamily="34" charset="0"/>
              <a:buAutoNum type="arabicPeriod"/>
            </a:pPr>
            <a:r>
              <a:rPr lang="en-US" sz="1800" dirty="0"/>
              <a:t>What needs is each opportunity </a:t>
            </a:r>
            <a:r>
              <a:rPr lang="en-US" sz="1800" b="1" dirty="0"/>
              <a:t>best positioned to address</a:t>
            </a:r>
            <a:r>
              <a:rPr lang="en-US" sz="1800" dirty="0"/>
              <a:t>?</a:t>
            </a:r>
          </a:p>
          <a:p>
            <a:pPr lvl="1" indent="-228600">
              <a:buClr>
                <a:schemeClr val="accent1"/>
              </a:buClr>
              <a:buSzPct val="100000"/>
              <a:buFont typeface="Segoe UI" panose="020B0502040204020203" pitchFamily="34" charset="0"/>
              <a:buAutoNum type="arabicPeriod"/>
            </a:pPr>
            <a:endParaRPr lang="en-US" sz="1800" dirty="0"/>
          </a:p>
          <a:p>
            <a:pPr lvl="1" indent="-228600">
              <a:buClr>
                <a:schemeClr val="accent1"/>
              </a:buClr>
              <a:buSzPct val="100000"/>
              <a:buFont typeface="Segoe UI" panose="020B0502040204020203" pitchFamily="34" charset="0"/>
              <a:buAutoNum type="arabicPeriod"/>
            </a:pPr>
            <a:r>
              <a:rPr lang="en-US" sz="1800" dirty="0"/>
              <a:t>What opportunities are the </a:t>
            </a:r>
            <a:r>
              <a:rPr lang="en-US" sz="1800" b="1" dirty="0"/>
              <a:t>best fit </a:t>
            </a:r>
            <a:r>
              <a:rPr lang="en-US" sz="1800" dirty="0"/>
              <a:t>for addressing each individual’s development needs?</a:t>
            </a:r>
          </a:p>
        </p:txBody>
      </p:sp>
      <p:sp>
        <p:nvSpPr>
          <p:cNvPr id="5" name="Freeform 3">
            <a:extLst>
              <a:ext uri="{FF2B5EF4-FFF2-40B4-BE49-F238E27FC236}">
                <a16:creationId xmlns:a16="http://schemas.microsoft.com/office/drawing/2014/main" id="{D37515A9-5737-A5FB-45A7-159CA595B64B}"/>
              </a:ext>
            </a:extLst>
          </p:cNvPr>
          <p:cNvSpPr>
            <a:spLocks/>
          </p:cNvSpPr>
          <p:nvPr>
            <p:custDataLst>
              <p:tags r:id="rId2"/>
            </p:custDataLst>
          </p:nvPr>
        </p:nvSpPr>
        <p:spPr bwMode="auto">
          <a:xfrm rot="2315660">
            <a:off x="1360533" y="1021175"/>
            <a:ext cx="1610885" cy="3246700"/>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accent1"/>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8" name="Freeform 5">
            <a:extLst>
              <a:ext uri="{FF2B5EF4-FFF2-40B4-BE49-F238E27FC236}">
                <a16:creationId xmlns:a16="http://schemas.microsoft.com/office/drawing/2014/main" id="{350BAEE5-3937-1D40-17B3-4F69FEAC3E76}"/>
              </a:ext>
            </a:extLst>
          </p:cNvPr>
          <p:cNvSpPr>
            <a:spLocks/>
          </p:cNvSpPr>
          <p:nvPr>
            <p:custDataLst>
              <p:tags r:id="rId3"/>
            </p:custDataLst>
          </p:nvPr>
        </p:nvSpPr>
        <p:spPr bwMode="auto">
          <a:xfrm rot="2315660">
            <a:off x="772085" y="3818256"/>
            <a:ext cx="3141971" cy="1565998"/>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rgbClr val="D9D9D9"/>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9" name="Freeform 4">
            <a:extLst>
              <a:ext uri="{FF2B5EF4-FFF2-40B4-BE49-F238E27FC236}">
                <a16:creationId xmlns:a16="http://schemas.microsoft.com/office/drawing/2014/main" id="{9E67CCE5-650D-1160-EC4D-3AE674027959}"/>
              </a:ext>
            </a:extLst>
          </p:cNvPr>
          <p:cNvSpPr>
            <a:spLocks/>
          </p:cNvSpPr>
          <p:nvPr>
            <p:custDataLst>
              <p:tags r:id="rId4"/>
            </p:custDataLst>
          </p:nvPr>
        </p:nvSpPr>
        <p:spPr bwMode="auto">
          <a:xfrm rot="2243846">
            <a:off x="2524482" y="2329258"/>
            <a:ext cx="2698106" cy="2443754"/>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D9D9D9"/>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0" name="TextBox 9">
            <a:extLst>
              <a:ext uri="{FF2B5EF4-FFF2-40B4-BE49-F238E27FC236}">
                <a16:creationId xmlns:a16="http://schemas.microsoft.com/office/drawing/2014/main" id="{538842C0-0259-A53C-EBE2-3DE8DDCE9BBD}"/>
              </a:ext>
            </a:extLst>
          </p:cNvPr>
          <p:cNvSpPr txBox="1"/>
          <p:nvPr/>
        </p:nvSpPr>
        <p:spPr>
          <a:xfrm rot="20514076">
            <a:off x="1382546" y="2041395"/>
            <a:ext cx="2956273" cy="2978880"/>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spTree>
    <p:extLst>
      <p:ext uri="{BB962C8B-B14F-4D97-AF65-F5344CB8AC3E}">
        <p14:creationId xmlns:p14="http://schemas.microsoft.com/office/powerpoint/2010/main" val="3887068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F6C58DE-BB7F-E44E-2E76-3A4FC7C4BDB4}"/>
              </a:ext>
            </a:extLst>
          </p:cNvPr>
          <p:cNvGraphicFramePr>
            <a:graphicFrameLocks noChangeAspect="1"/>
          </p:cNvGraphicFramePr>
          <p:nvPr>
            <p:custDataLst>
              <p:tags r:id="rId1"/>
            </p:custDataLst>
            <p:extLst>
              <p:ext uri="{D42A27DB-BD31-4B8C-83A1-F6EECF244321}">
                <p14:modId xmlns:p14="http://schemas.microsoft.com/office/powerpoint/2010/main" val="3142412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think-cell data - do not delete" hidden="1">
                        <a:extLst>
                          <a:ext uri="{FF2B5EF4-FFF2-40B4-BE49-F238E27FC236}">
                            <a16:creationId xmlns:a16="http://schemas.microsoft.com/office/drawing/2014/main" id="{3F6C58DE-BB7F-E44E-2E76-3A4FC7C4BD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038F8CBC-F1A8-A8A6-AAAB-0244D5A911A0}"/>
              </a:ext>
            </a:extLst>
          </p:cNvPr>
          <p:cNvSpPr/>
          <p:nvPr/>
        </p:nvSpPr>
        <p:spPr>
          <a:xfrm>
            <a:off x="355600" y="1276350"/>
            <a:ext cx="4397375" cy="489585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600" dirty="0">
              <a:solidFill>
                <a:schemeClr val="tx1"/>
              </a:solidFill>
            </a:endParaRPr>
          </a:p>
          <a:p>
            <a:r>
              <a:rPr lang="en-US" sz="1600" dirty="0">
                <a:solidFill>
                  <a:schemeClr val="tx1"/>
                </a:solidFill>
              </a:rPr>
              <a:t>Take an inventory of your current and past efforts to develop leaders. </a:t>
            </a:r>
          </a:p>
          <a:p>
            <a:endParaRPr lang="en-US" sz="1600" dirty="0">
              <a:solidFill>
                <a:schemeClr val="tx1"/>
              </a:solidFill>
            </a:endParaRPr>
          </a:p>
          <a:p>
            <a:r>
              <a:rPr lang="en-US" sz="1600" dirty="0">
                <a:solidFill>
                  <a:schemeClr val="tx1"/>
                </a:solidFill>
              </a:rPr>
              <a:t>For many districts this includes:</a:t>
            </a:r>
          </a:p>
          <a:p>
            <a:pPr marL="202500" lvl="1" indent="-202500">
              <a:buClr>
                <a:schemeClr val="accent1"/>
              </a:buClr>
              <a:buSzPct val="100000"/>
              <a:buFont typeface="Arial" panose="020B0604020202020204" pitchFamily="34" charset="0"/>
              <a:buChar char="●"/>
            </a:pPr>
            <a:r>
              <a:rPr lang="en-US" sz="1600" i="1" dirty="0">
                <a:solidFill>
                  <a:schemeClr val="tx1"/>
                </a:solidFill>
              </a:rPr>
              <a:t>Cohort-based programs</a:t>
            </a:r>
          </a:p>
          <a:p>
            <a:pPr marL="202500" lvl="1" indent="-202500">
              <a:buClr>
                <a:schemeClr val="accent1"/>
              </a:buClr>
              <a:buSzPct val="100000"/>
              <a:buFont typeface="Arial" panose="020B0604020202020204" pitchFamily="34" charset="0"/>
              <a:buChar char="●"/>
            </a:pPr>
            <a:r>
              <a:rPr lang="en-US" sz="1600" i="1" dirty="0">
                <a:solidFill>
                  <a:schemeClr val="tx1"/>
                </a:solidFill>
              </a:rPr>
              <a:t>Leadership Seminar series</a:t>
            </a:r>
          </a:p>
          <a:p>
            <a:pPr marL="202500" lvl="1" indent="-202500">
              <a:buClr>
                <a:schemeClr val="accent1"/>
              </a:buClr>
              <a:buSzPct val="100000"/>
              <a:buFont typeface="Arial" panose="020B0604020202020204" pitchFamily="34" charset="0"/>
              <a:buChar char="●"/>
            </a:pPr>
            <a:r>
              <a:rPr lang="en-US" sz="1600" i="1" dirty="0">
                <a:solidFill>
                  <a:schemeClr val="tx1"/>
                </a:solidFill>
              </a:rPr>
              <a:t>Mentoring</a:t>
            </a:r>
          </a:p>
          <a:p>
            <a:pPr marL="202500" lvl="1" indent="-202500">
              <a:buClr>
                <a:schemeClr val="accent1"/>
              </a:buClr>
              <a:buSzPct val="100000"/>
              <a:buFont typeface="Arial" panose="020B0604020202020204" pitchFamily="34" charset="0"/>
              <a:buChar char="●"/>
            </a:pPr>
            <a:r>
              <a:rPr lang="en-US" sz="1600" i="1" dirty="0">
                <a:solidFill>
                  <a:schemeClr val="tx1"/>
                </a:solidFill>
              </a:rPr>
              <a:t>Formal coaching</a:t>
            </a:r>
          </a:p>
          <a:p>
            <a:pPr marL="202500" lvl="1" indent="-202500">
              <a:buClr>
                <a:schemeClr val="accent1"/>
              </a:buClr>
              <a:buSzPct val="100000"/>
              <a:buFont typeface="Arial" panose="020B0604020202020204" pitchFamily="34" charset="0"/>
              <a:buChar char="●"/>
            </a:pPr>
            <a:r>
              <a:rPr lang="en-US" sz="1600" i="1" dirty="0">
                <a:solidFill>
                  <a:schemeClr val="tx1"/>
                </a:solidFill>
              </a:rPr>
              <a:t>Leading summer school</a:t>
            </a:r>
          </a:p>
          <a:p>
            <a:pPr marL="202500" lvl="1" indent="-202500">
              <a:buClr>
                <a:schemeClr val="accent1"/>
              </a:buClr>
              <a:buSzPct val="100000"/>
              <a:buFont typeface="Arial" panose="020B0604020202020204" pitchFamily="34" charset="0"/>
              <a:buChar char="●"/>
            </a:pPr>
            <a:r>
              <a:rPr lang="en-US" sz="1600" i="1" dirty="0">
                <a:solidFill>
                  <a:schemeClr val="tx1"/>
                </a:solidFill>
              </a:rPr>
              <a:t>Graduate programs</a:t>
            </a:r>
          </a:p>
          <a:p>
            <a:pPr marL="202500" lvl="1" indent="-202500">
              <a:buClr>
                <a:schemeClr val="accent1"/>
              </a:buClr>
              <a:buSzPct val="100000"/>
              <a:buFont typeface="Arial" panose="020B0604020202020204" pitchFamily="34" charset="0"/>
              <a:buChar char="●"/>
            </a:pPr>
            <a:r>
              <a:rPr lang="en-US" sz="1600" i="1" dirty="0">
                <a:solidFill>
                  <a:schemeClr val="tx1"/>
                </a:solidFill>
              </a:rPr>
              <a:t>Certification programs</a:t>
            </a:r>
          </a:p>
          <a:p>
            <a:pPr marL="202500" lvl="1" indent="-202500">
              <a:buClr>
                <a:schemeClr val="accent1"/>
              </a:buClr>
              <a:buSzPct val="100000"/>
              <a:buFont typeface="Arial" panose="020B0604020202020204" pitchFamily="34" charset="0"/>
              <a:buChar char="●"/>
            </a:pPr>
            <a:r>
              <a:rPr lang="en-US" sz="1600" i="1" dirty="0">
                <a:solidFill>
                  <a:schemeClr val="tx1"/>
                </a:solidFill>
              </a:rPr>
              <a:t>External workshops</a:t>
            </a:r>
          </a:p>
          <a:p>
            <a:pPr marL="202500" lvl="1" indent="-202500">
              <a:buClr>
                <a:schemeClr val="accent1"/>
              </a:buClr>
              <a:buSzPct val="100000"/>
              <a:buFont typeface="Arial" panose="020B0604020202020204" pitchFamily="34" charset="0"/>
              <a:buChar char="●"/>
            </a:pPr>
            <a:endParaRPr lang="en-US" sz="1600" i="1" dirty="0">
              <a:solidFill>
                <a:schemeClr val="tx1"/>
              </a:solidFill>
            </a:endParaRPr>
          </a:p>
          <a:p>
            <a:r>
              <a:rPr lang="en-US" sz="1600" dirty="0">
                <a:solidFill>
                  <a:schemeClr val="tx1"/>
                </a:solidFill>
              </a:rPr>
              <a:t>To the right is a framework we use to think about what leadership development might look like. What have you/could you offer within each of these buckets?</a:t>
            </a:r>
          </a:p>
        </p:txBody>
      </p:sp>
      <p:sp>
        <p:nvSpPr>
          <p:cNvPr id="4" name="Title 3">
            <a:extLst>
              <a:ext uri="{FF2B5EF4-FFF2-40B4-BE49-F238E27FC236}">
                <a16:creationId xmlns:a16="http://schemas.microsoft.com/office/drawing/2014/main" id="{800EF27D-14F0-11B1-85B9-368AB8DC2C7B}"/>
              </a:ext>
            </a:extLst>
          </p:cNvPr>
          <p:cNvSpPr>
            <a:spLocks noGrp="1"/>
          </p:cNvSpPr>
          <p:nvPr>
            <p:ph type="title"/>
          </p:nvPr>
        </p:nvSpPr>
        <p:spPr/>
        <p:txBody>
          <a:bodyPr vert="horz"/>
          <a:lstStyle/>
          <a:p>
            <a:r>
              <a:rPr lang="en-US" dirty="0">
                <a:solidFill>
                  <a:schemeClr val="accent1"/>
                </a:solidFill>
              </a:rPr>
              <a:t>Invest and Develop question 1 | </a:t>
            </a:r>
            <a:r>
              <a:rPr lang="en-US" sz="2800" dirty="0"/>
              <a:t>What are the leadership development opportunities we currently provide in our district?</a:t>
            </a:r>
            <a:endParaRPr lang="en-US" dirty="0"/>
          </a:p>
        </p:txBody>
      </p:sp>
      <p:sp>
        <p:nvSpPr>
          <p:cNvPr id="12" name="TextBox 11">
            <a:extLst>
              <a:ext uri="{FF2B5EF4-FFF2-40B4-BE49-F238E27FC236}">
                <a16:creationId xmlns:a16="http://schemas.microsoft.com/office/drawing/2014/main" id="{D3745909-6829-82A1-8AA0-F5BB3963E01E}"/>
              </a:ext>
            </a:extLst>
          </p:cNvPr>
          <p:cNvSpPr txBox="1"/>
          <p:nvPr/>
        </p:nvSpPr>
        <p:spPr>
          <a:xfrm>
            <a:off x="4946650" y="1359162"/>
            <a:ext cx="6889750" cy="5170646"/>
          </a:xfrm>
          <a:prstGeom prst="rect">
            <a:avLst/>
          </a:prstGeom>
          <a:noFill/>
        </p:spPr>
        <p:txBody>
          <a:bodyPr wrap="square" rtlCol="0">
            <a:spAutoFit/>
          </a:bodyPr>
          <a:lstStyle/>
          <a:p>
            <a:r>
              <a:rPr lang="en-US" i="1" dirty="0"/>
              <a:t>We believe effective leadership development consists of:</a:t>
            </a:r>
          </a:p>
          <a:p>
            <a:endParaRPr lang="en-US" dirty="0">
              <a:solidFill>
                <a:schemeClr val="accent1"/>
              </a:solidFill>
            </a:endParaRPr>
          </a:p>
          <a:p>
            <a:r>
              <a:rPr lang="en-US" dirty="0">
                <a:solidFill>
                  <a:schemeClr val="accent1"/>
                </a:solidFill>
              </a:rPr>
              <a:t>70% Experiential Learning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On-the-job learning project</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Cross-functional assignment</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Job rotation</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School-wide project lead</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Strategic initiative lead</a:t>
            </a:r>
          </a:p>
          <a:p>
            <a:pPr marL="202500" lvl="1" indent="-202500">
              <a:buClr>
                <a:schemeClr val="accent1"/>
              </a:buClr>
              <a:buSzPct val="100000"/>
              <a:buFont typeface="Arial" panose="020B0604020202020204" pitchFamily="34" charset="0"/>
              <a:buChar char="●"/>
              <a:defRPr/>
            </a:pPr>
            <a:r>
              <a:rPr lang="en-US" sz="1200" dirty="0">
                <a:solidFill>
                  <a:srgbClr val="000000"/>
                </a:solidFill>
                <a:latin typeface="Gill Sans Nova"/>
              </a:rPr>
              <a:t>Residency</a:t>
            </a:r>
            <a:r>
              <a:rPr lang="en-US" sz="1200" dirty="0"/>
              <a:t> </a:t>
            </a:r>
          </a:p>
          <a:p>
            <a:endParaRPr lang="en-US" dirty="0">
              <a:solidFill>
                <a:schemeClr val="tx2"/>
              </a:solidFill>
            </a:endParaRPr>
          </a:p>
          <a:p>
            <a:r>
              <a:rPr lang="en-US" dirty="0">
                <a:solidFill>
                  <a:schemeClr val="tx2"/>
                </a:solidFill>
              </a:rPr>
              <a:t>20% Social Learning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Coaching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Mentoring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Exposure to high-performing individuals</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Peer networking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Consultancy</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Job shadowing</a:t>
            </a:r>
          </a:p>
          <a:p>
            <a:endParaRPr lang="en-US" dirty="0">
              <a:solidFill>
                <a:srgbClr val="99A3C3"/>
              </a:solidFill>
            </a:endParaRPr>
          </a:p>
          <a:p>
            <a:r>
              <a:rPr lang="en-US" dirty="0">
                <a:solidFill>
                  <a:srgbClr val="99A3C3"/>
                </a:solidFill>
              </a:rPr>
              <a:t>10% Formal Learning</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Training sessions</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Webinars</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Articles/books</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Workshops</a:t>
            </a:r>
          </a:p>
          <a:p>
            <a:pPr marL="202500" lvl="1" indent="-202500">
              <a:buClr>
                <a:schemeClr val="accent1"/>
              </a:buClr>
              <a:buSzPct val="10000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Gill Sans Nova"/>
                <a:ea typeface="+mn-ea"/>
                <a:cs typeface="+mn-cs"/>
              </a:rPr>
              <a:t>Certification/degree programs</a:t>
            </a:r>
          </a:p>
        </p:txBody>
      </p:sp>
      <p:pic>
        <p:nvPicPr>
          <p:cNvPr id="10" name="Picture 9">
            <a:extLst>
              <a:ext uri="{FF2B5EF4-FFF2-40B4-BE49-F238E27FC236}">
                <a16:creationId xmlns:a16="http://schemas.microsoft.com/office/drawing/2014/main" id="{78F7478B-E54E-3C93-ECDE-27764FE77D4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64378" y="1895475"/>
            <a:ext cx="4660972" cy="4660972"/>
          </a:xfrm>
          <a:prstGeom prst="rect">
            <a:avLst/>
          </a:prstGeom>
        </p:spPr>
      </p:pic>
    </p:spTree>
    <p:extLst>
      <p:ext uri="{BB962C8B-B14F-4D97-AF65-F5344CB8AC3E}">
        <p14:creationId xmlns:p14="http://schemas.microsoft.com/office/powerpoint/2010/main" val="1057701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F6C58DE-BB7F-E44E-2E76-3A4FC7C4BDB4}"/>
              </a:ext>
            </a:extLst>
          </p:cNvPr>
          <p:cNvGraphicFramePr>
            <a:graphicFrameLocks noChangeAspect="1"/>
          </p:cNvGraphicFramePr>
          <p:nvPr>
            <p:custDataLst>
              <p:tags r:id="rId1"/>
            </p:custDataLst>
            <p:extLst>
              <p:ext uri="{D42A27DB-BD31-4B8C-83A1-F6EECF244321}">
                <p14:modId xmlns:p14="http://schemas.microsoft.com/office/powerpoint/2010/main" val="3041700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think-cell data - do not delete" hidden="1">
                        <a:extLst>
                          <a:ext uri="{FF2B5EF4-FFF2-40B4-BE49-F238E27FC236}">
                            <a16:creationId xmlns:a16="http://schemas.microsoft.com/office/drawing/2014/main" id="{3F6C58DE-BB7F-E44E-2E76-3A4FC7C4BD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800EF27D-14F0-11B1-85B9-368AB8DC2C7B}"/>
              </a:ext>
            </a:extLst>
          </p:cNvPr>
          <p:cNvSpPr>
            <a:spLocks noGrp="1"/>
          </p:cNvSpPr>
          <p:nvPr>
            <p:ph type="title"/>
          </p:nvPr>
        </p:nvSpPr>
        <p:spPr/>
        <p:txBody>
          <a:bodyPr vert="horz"/>
          <a:lstStyle/>
          <a:p>
            <a:r>
              <a:rPr lang="en-US" dirty="0">
                <a:solidFill>
                  <a:schemeClr val="accent1"/>
                </a:solidFill>
              </a:rPr>
              <a:t>Invest and Develop question 2 | </a:t>
            </a:r>
            <a:r>
              <a:rPr lang="en-US" sz="2800" dirty="0"/>
              <a:t>What needs is each opportunity </a:t>
            </a:r>
            <a:r>
              <a:rPr lang="en-US" sz="2800" b="1" dirty="0"/>
              <a:t>best positioned to address</a:t>
            </a:r>
            <a:r>
              <a:rPr lang="en-US" sz="2800" dirty="0"/>
              <a:t>?</a:t>
            </a:r>
            <a:br>
              <a:rPr lang="en-US" sz="2800" dirty="0"/>
            </a:br>
            <a:endParaRPr lang="en-US" dirty="0"/>
          </a:p>
        </p:txBody>
      </p:sp>
      <p:sp>
        <p:nvSpPr>
          <p:cNvPr id="22" name="TextBox 21">
            <a:extLst>
              <a:ext uri="{FF2B5EF4-FFF2-40B4-BE49-F238E27FC236}">
                <a16:creationId xmlns:a16="http://schemas.microsoft.com/office/drawing/2014/main" id="{0DF406D1-5B09-E528-C839-A62A0E60A73D}"/>
              </a:ext>
            </a:extLst>
          </p:cNvPr>
          <p:cNvSpPr txBox="1"/>
          <p:nvPr/>
        </p:nvSpPr>
        <p:spPr>
          <a:xfrm>
            <a:off x="355600" y="1295194"/>
            <a:ext cx="5740400" cy="5232202"/>
          </a:xfrm>
          <a:prstGeom prst="rect">
            <a:avLst/>
          </a:prstGeom>
          <a:noFill/>
        </p:spPr>
        <p:txBody>
          <a:bodyPr wrap="square">
            <a:spAutoFit/>
          </a:bodyPr>
          <a:lstStyle/>
          <a:p>
            <a:pPr marR="0" lvl="0" algn="l" rtl="0">
              <a:spcBef>
                <a:spcPts val="0"/>
              </a:spcBef>
              <a:spcAft>
                <a:spcPts val="0"/>
              </a:spcAft>
              <a:buNone/>
            </a:pPr>
            <a:r>
              <a:rPr lang="en-US" sz="1400" dirty="0">
                <a:ea typeface="Gill Sans"/>
                <a:cs typeface="Gill Sans"/>
                <a:sym typeface="Gill Sans"/>
              </a:rPr>
              <a:t>Moving from being an assistant principal to a principal requires many shifts in skill, time allocation, and what one values as part of one’s professional identity. Different programs and delivery methods may address some shifts better than others. Below are some key shifts APs must make:</a:t>
            </a:r>
          </a:p>
          <a:p>
            <a:pPr marR="0" lvl="0" algn="l" rtl="0">
              <a:spcBef>
                <a:spcPts val="0"/>
              </a:spcBef>
              <a:spcAft>
                <a:spcPts val="0"/>
              </a:spcAft>
              <a:buNone/>
            </a:pPr>
            <a:endParaRPr lang="en-US" sz="1200" dirty="0">
              <a:ea typeface="Gill Sans"/>
              <a:cs typeface="Gill Sans"/>
              <a:sym typeface="Gill Sans"/>
            </a:endParaRPr>
          </a:p>
          <a:p>
            <a:pPr marR="0" lvl="0" algn="l" rtl="0">
              <a:spcBef>
                <a:spcPts val="0"/>
              </a:spcBef>
              <a:spcAft>
                <a:spcPts val="0"/>
              </a:spcAft>
              <a:buNone/>
            </a:pPr>
            <a:r>
              <a:rPr lang="en-US" sz="1200" b="1" dirty="0">
                <a:ea typeface="Gill Sans"/>
                <a:cs typeface="Gill Sans"/>
                <a:sym typeface="Gill Sans"/>
              </a:rPr>
              <a:t>Personal Leadership</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Maturity</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TIME: Protect time to think, reflect, and analyze</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VALUES: Trust, accept advice, and receive feedback from team members</a:t>
            </a:r>
          </a:p>
          <a:p>
            <a:pPr marR="0" lvl="0" algn="l" rtl="0">
              <a:spcBef>
                <a:spcPts val="0"/>
              </a:spcBef>
              <a:spcAft>
                <a:spcPts val="0"/>
              </a:spcAft>
              <a:buNone/>
            </a:pPr>
            <a:endParaRPr lang="en-US" sz="1200" b="1" dirty="0">
              <a:ea typeface="Gill Sans"/>
              <a:cs typeface="Gill Sans"/>
              <a:sym typeface="Gill Sans"/>
            </a:endParaRPr>
          </a:p>
          <a:p>
            <a:pPr marR="0" lvl="0" algn="l" rtl="0">
              <a:spcBef>
                <a:spcPts val="0"/>
              </a:spcBef>
              <a:spcAft>
                <a:spcPts val="0"/>
              </a:spcAft>
              <a:buNone/>
            </a:pPr>
            <a:r>
              <a:rPr lang="en-US" sz="1200" b="1" dirty="0">
                <a:ea typeface="Gill Sans"/>
                <a:cs typeface="Gill Sans"/>
                <a:sym typeface="Gill Sans"/>
              </a:rPr>
              <a:t>Vision and Strategy</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Taking a broad, long-term perspective</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Collaboratively setting strategy and goals for the school, balancing future goals (3–5-year plan) with present needs and pressures</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TIME: Think time for strategy &amp; long-term planning </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VALUES: Success of the entire organization</a:t>
            </a:r>
          </a:p>
          <a:p>
            <a:endParaRPr lang="en-US" sz="1200" b="1" dirty="0"/>
          </a:p>
          <a:p>
            <a:r>
              <a:rPr lang="en-US" sz="1200" b="1" dirty="0"/>
              <a:t>Professional Presence</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Humility, listening, and sensing</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Communicate clearly and effectively with all stakeholders (through multiple layers of an organization)</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VALUES: Accept attention and scrutiny that comes with being highly visible</a:t>
            </a:r>
          </a:p>
          <a:p>
            <a:pPr marR="0" lvl="0" algn="l" rtl="0">
              <a:spcBef>
                <a:spcPts val="0"/>
              </a:spcBef>
              <a:spcAft>
                <a:spcPts val="0"/>
              </a:spcAft>
              <a:buNone/>
            </a:pPr>
            <a:endParaRPr lang="en-US" sz="1200" b="1" dirty="0">
              <a:ea typeface="Gill Sans"/>
              <a:cs typeface="Gill Sans"/>
              <a:sym typeface="Gill Sans"/>
            </a:endParaRPr>
          </a:p>
          <a:p>
            <a:pPr marR="0" lvl="0" algn="l" rtl="0">
              <a:spcBef>
                <a:spcPts val="0"/>
              </a:spcBef>
              <a:spcAft>
                <a:spcPts val="0"/>
              </a:spcAft>
              <a:buNone/>
            </a:pPr>
            <a:r>
              <a:rPr lang="en-US" sz="1200" b="1" dirty="0">
                <a:ea typeface="Gill Sans"/>
                <a:cs typeface="Gill Sans"/>
                <a:sym typeface="Gill Sans"/>
              </a:rPr>
              <a:t>Team and Culture</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SKILL: Build a strong team and ensure members work well together</a:t>
            </a:r>
          </a:p>
          <a:p>
            <a:pPr marL="135000" lvl="1" indent="-135000">
              <a:buClr>
                <a:schemeClr val="accent1"/>
              </a:buClr>
              <a:buSzPct val="100000"/>
              <a:buFont typeface="Arial" panose="020B0604020202020204" pitchFamily="34" charset="0"/>
              <a:buChar char="●"/>
            </a:pPr>
            <a:r>
              <a:rPr lang="en-US" sz="1200" dirty="0">
                <a:ea typeface="Gill Sans"/>
                <a:cs typeface="Gill Sans"/>
                <a:sym typeface="Gill Sans"/>
              </a:rPr>
              <a:t>VALUES: Organizational culture</a:t>
            </a:r>
          </a:p>
          <a:p>
            <a:pPr marR="0" lvl="0" algn="l" rtl="0">
              <a:spcBef>
                <a:spcPts val="0"/>
              </a:spcBef>
              <a:spcAft>
                <a:spcPts val="0"/>
              </a:spcAft>
              <a:buNone/>
            </a:pPr>
            <a:endParaRPr lang="en-US" sz="1400" dirty="0">
              <a:ea typeface="Gill Sans"/>
              <a:cs typeface="Gill Sans"/>
              <a:sym typeface="Gill Sans"/>
            </a:endParaRPr>
          </a:p>
        </p:txBody>
      </p:sp>
      <p:graphicFrame>
        <p:nvGraphicFramePr>
          <p:cNvPr id="24" name="Table 23">
            <a:extLst>
              <a:ext uri="{FF2B5EF4-FFF2-40B4-BE49-F238E27FC236}">
                <a16:creationId xmlns:a16="http://schemas.microsoft.com/office/drawing/2014/main" id="{77447F94-2EBE-92B4-4382-071DE4FF0D69}"/>
              </a:ext>
            </a:extLst>
          </p:cNvPr>
          <p:cNvGraphicFramePr>
            <a:graphicFrameLocks noGrp="1"/>
          </p:cNvGraphicFramePr>
          <p:nvPr>
            <p:extLst>
              <p:ext uri="{D42A27DB-BD31-4B8C-83A1-F6EECF244321}">
                <p14:modId xmlns:p14="http://schemas.microsoft.com/office/powerpoint/2010/main" val="3980511522"/>
              </p:ext>
            </p:extLst>
          </p:nvPr>
        </p:nvGraphicFramePr>
        <p:xfrm>
          <a:off x="6372224" y="2189329"/>
          <a:ext cx="5343525" cy="3749090"/>
        </p:xfrm>
        <a:graphic>
          <a:graphicData uri="http://schemas.openxmlformats.org/drawingml/2006/table">
            <a:tbl>
              <a:tblPr firstRow="1" bandRow="1">
                <a:noFill/>
              </a:tblPr>
              <a:tblGrid>
                <a:gridCol w="1181741">
                  <a:extLst>
                    <a:ext uri="{9D8B030D-6E8A-4147-A177-3AD203B41FA5}">
                      <a16:colId xmlns:a16="http://schemas.microsoft.com/office/drawing/2014/main" val="3834393789"/>
                    </a:ext>
                  </a:extLst>
                </a:gridCol>
                <a:gridCol w="4161784">
                  <a:extLst>
                    <a:ext uri="{9D8B030D-6E8A-4147-A177-3AD203B41FA5}">
                      <a16:colId xmlns:a16="http://schemas.microsoft.com/office/drawing/2014/main" val="815680045"/>
                    </a:ext>
                  </a:extLst>
                </a:gridCol>
              </a:tblGrid>
              <a:tr h="387806">
                <a:tc>
                  <a:txBody>
                    <a:bodyPr/>
                    <a:lstStyle/>
                    <a:p>
                      <a:pPr marL="0" marR="0" lvl="0" indent="0" algn="ctr" rtl="0">
                        <a:spcBef>
                          <a:spcPts val="0"/>
                        </a:spcBef>
                        <a:spcAft>
                          <a:spcPts val="0"/>
                        </a:spcAft>
                        <a:buNone/>
                      </a:pPr>
                      <a:r>
                        <a:rPr lang="en-US" sz="1200" b="1">
                          <a:solidFill>
                            <a:schemeClr val="lt1"/>
                          </a:solidFill>
                        </a:rPr>
                        <a:t>IF OUR…</a:t>
                      </a:r>
                      <a:endParaRPr sz="1200"/>
                    </a:p>
                  </a:txBody>
                  <a:tcPr marL="91450" marR="91450" marT="45725" marB="45725" anchor="ctr">
                    <a:solidFill>
                      <a:schemeClr val="dk2"/>
                    </a:solidFill>
                  </a:tcPr>
                </a:tc>
                <a:tc>
                  <a:txBody>
                    <a:bodyPr/>
                    <a:lstStyle/>
                    <a:p>
                      <a:pPr marL="0" marR="0" lvl="0" indent="0" algn="l" rtl="0">
                        <a:spcBef>
                          <a:spcPts val="0"/>
                        </a:spcBef>
                        <a:spcAft>
                          <a:spcPts val="0"/>
                        </a:spcAft>
                        <a:buNone/>
                      </a:pPr>
                      <a:r>
                        <a:rPr lang="en-US" sz="1200" b="1" i="1" dirty="0">
                          <a:solidFill>
                            <a:schemeClr val="dk2"/>
                          </a:solidFill>
                        </a:rPr>
                        <a:t>Who is/are your target population/s?</a:t>
                      </a:r>
                      <a:endParaRPr sz="1200" dirty="0"/>
                    </a:p>
                    <a:p>
                      <a:pPr marL="0" marR="0" lvl="0" indent="0" algn="l" rtl="0">
                        <a:spcBef>
                          <a:spcPts val="0"/>
                        </a:spcBef>
                        <a:spcAft>
                          <a:spcPts val="0"/>
                        </a:spcAft>
                        <a:buNone/>
                      </a:pPr>
                      <a:r>
                        <a:rPr lang="en-US" sz="1200" b="0" i="1" dirty="0">
                          <a:solidFill>
                            <a:schemeClr val="dk1"/>
                          </a:solidFill>
                        </a:rPr>
                        <a:t>(e.g., Assistant Principals, Academic Deans, Teacher Leaders)</a:t>
                      </a:r>
                      <a:endParaRPr sz="1200" dirty="0"/>
                    </a:p>
                  </a:txBody>
                  <a:tcPr marL="91450" marR="91450" marT="45725" marB="45725">
                    <a:solidFill>
                      <a:srgbClr val="AFCFFF"/>
                    </a:solidFill>
                  </a:tcPr>
                </a:tc>
                <a:extLst>
                  <a:ext uri="{0D108BD9-81ED-4DB2-BD59-A6C34878D82A}">
                    <a16:rowId xmlns:a16="http://schemas.microsoft.com/office/drawing/2014/main" val="453578370"/>
                  </a:ext>
                </a:extLst>
              </a:tr>
              <a:tr h="560938">
                <a:tc>
                  <a:txBody>
                    <a:bodyPr/>
                    <a:lstStyle/>
                    <a:p>
                      <a:pPr marL="0" marR="0" lvl="0" indent="0" algn="ctr" rtl="0">
                        <a:spcBef>
                          <a:spcPts val="0"/>
                        </a:spcBef>
                        <a:spcAft>
                          <a:spcPts val="0"/>
                        </a:spcAft>
                        <a:buNone/>
                      </a:pPr>
                      <a:r>
                        <a:rPr lang="en-US" sz="1200" b="1">
                          <a:solidFill>
                            <a:schemeClr val="lt1"/>
                          </a:solidFill>
                        </a:rPr>
                        <a:t>…WHO ARE…</a:t>
                      </a:r>
                      <a:endParaRPr sz="1200"/>
                    </a:p>
                  </a:txBody>
                  <a:tcPr marL="91450" marR="91450" marT="45725" marB="45725" anchor="ctr">
                    <a:solidFill>
                      <a:schemeClr val="dk2"/>
                    </a:solidFill>
                  </a:tcPr>
                </a:tc>
                <a:tc>
                  <a:txBody>
                    <a:bodyPr/>
                    <a:lstStyle/>
                    <a:p>
                      <a:pPr marL="0" marR="0" lvl="0" indent="0" algn="l" rtl="0">
                        <a:spcBef>
                          <a:spcPts val="0"/>
                        </a:spcBef>
                        <a:spcAft>
                          <a:spcPts val="0"/>
                        </a:spcAft>
                        <a:buNone/>
                      </a:pPr>
                      <a:r>
                        <a:rPr lang="en-US" sz="1200" b="1" i="1" dirty="0">
                          <a:solidFill>
                            <a:schemeClr val="dk2"/>
                          </a:solidFill>
                        </a:rPr>
                        <a:t>What needs to be true of applicants coming into the program?</a:t>
                      </a:r>
                      <a:endParaRPr sz="1200" dirty="0"/>
                    </a:p>
                    <a:p>
                      <a:pPr marL="0" marR="0" lvl="0" indent="0" algn="l" rtl="0">
                        <a:spcBef>
                          <a:spcPts val="0"/>
                        </a:spcBef>
                        <a:spcAft>
                          <a:spcPts val="0"/>
                        </a:spcAft>
                        <a:buNone/>
                      </a:pPr>
                      <a:r>
                        <a:rPr lang="en-US" sz="1200" i="1" dirty="0">
                          <a:solidFill>
                            <a:schemeClr val="dk1"/>
                          </a:solidFill>
                        </a:rPr>
                        <a:t>(e.g., ready for the principalship, 1-year out from ready, 2-3 years out from ready, high potential, aspiring)</a:t>
                      </a:r>
                      <a:endParaRPr sz="1200" dirty="0"/>
                    </a:p>
                  </a:txBody>
                  <a:tcPr marL="91450" marR="91450" marT="45725" marB="45725">
                    <a:solidFill>
                      <a:srgbClr val="AFCFFF"/>
                    </a:solidFill>
                  </a:tcPr>
                </a:tc>
                <a:extLst>
                  <a:ext uri="{0D108BD9-81ED-4DB2-BD59-A6C34878D82A}">
                    <a16:rowId xmlns:a16="http://schemas.microsoft.com/office/drawing/2014/main" val="3368616403"/>
                  </a:ext>
                </a:extLst>
              </a:tr>
              <a:tr h="597357">
                <a:tc>
                  <a:txBody>
                    <a:bodyPr/>
                    <a:lstStyle/>
                    <a:p>
                      <a:pPr marL="0" marR="0" lvl="0" indent="0" algn="ctr" rtl="0">
                        <a:spcBef>
                          <a:spcPts val="0"/>
                        </a:spcBef>
                        <a:spcAft>
                          <a:spcPts val="0"/>
                        </a:spcAft>
                        <a:buNone/>
                      </a:pPr>
                      <a:r>
                        <a:rPr lang="en-US" sz="1200" b="1">
                          <a:solidFill>
                            <a:schemeClr val="lt1"/>
                          </a:solidFill>
                        </a:rPr>
                        <a:t>…RECEIVE…</a:t>
                      </a:r>
                      <a:endParaRPr sz="1200"/>
                    </a:p>
                  </a:txBody>
                  <a:tcPr marL="91450" marR="91450" marT="45725" marB="45725" anchor="ctr">
                    <a:solidFill>
                      <a:schemeClr val="dk2"/>
                    </a:solidFill>
                  </a:tcPr>
                </a:tc>
                <a:tc>
                  <a:txBody>
                    <a:bodyPr/>
                    <a:lstStyle/>
                    <a:p>
                      <a:pPr marL="0" marR="0" lvl="0" indent="0" algn="l" rtl="0">
                        <a:spcBef>
                          <a:spcPts val="0"/>
                        </a:spcBef>
                        <a:spcAft>
                          <a:spcPts val="0"/>
                        </a:spcAft>
                        <a:buNone/>
                      </a:pPr>
                      <a:r>
                        <a:rPr lang="en-US" sz="1200" b="1" i="1" dirty="0">
                          <a:solidFill>
                            <a:schemeClr val="dk2"/>
                          </a:solidFill>
                          <a:latin typeface="Gill Sans"/>
                          <a:ea typeface="Gill Sans"/>
                          <a:cs typeface="Gill Sans"/>
                          <a:sym typeface="Gill Sans"/>
                        </a:rPr>
                        <a:t>What are you committing to provide to participants?</a:t>
                      </a:r>
                      <a:endParaRPr sz="1200" dirty="0"/>
                    </a:p>
                    <a:p>
                      <a:pPr marL="0" marR="0" lvl="0" indent="0" algn="l" rtl="0">
                        <a:spcBef>
                          <a:spcPts val="0"/>
                        </a:spcBef>
                        <a:spcAft>
                          <a:spcPts val="0"/>
                        </a:spcAft>
                        <a:buNone/>
                      </a:pPr>
                      <a:r>
                        <a:rPr lang="en-US" sz="1200" i="1" dirty="0">
                          <a:solidFill>
                            <a:schemeClr val="dk1"/>
                          </a:solidFill>
                        </a:rPr>
                        <a:t>(e.g., training to develop key skills and mindsets, opportunities to step into greater leadership,  perspective into the reality of the principal role)</a:t>
                      </a:r>
                      <a:endParaRPr sz="1200" dirty="0"/>
                    </a:p>
                  </a:txBody>
                  <a:tcPr marL="91450" marR="91450" marT="45725" marB="45725">
                    <a:solidFill>
                      <a:srgbClr val="AFCFFF"/>
                    </a:solidFill>
                  </a:tcPr>
                </a:tc>
                <a:extLst>
                  <a:ext uri="{0D108BD9-81ED-4DB2-BD59-A6C34878D82A}">
                    <a16:rowId xmlns:a16="http://schemas.microsoft.com/office/drawing/2014/main" val="1075187207"/>
                  </a:ext>
                </a:extLst>
              </a:tr>
              <a:tr h="575488">
                <a:tc>
                  <a:txBody>
                    <a:bodyPr/>
                    <a:lstStyle/>
                    <a:p>
                      <a:pPr marL="0" marR="0" lvl="0" indent="0" algn="ctr" rtl="0">
                        <a:spcBef>
                          <a:spcPts val="0"/>
                        </a:spcBef>
                        <a:spcAft>
                          <a:spcPts val="0"/>
                        </a:spcAft>
                        <a:buNone/>
                      </a:pPr>
                      <a:r>
                        <a:rPr lang="en-US" sz="1200" b="1">
                          <a:solidFill>
                            <a:schemeClr val="lt1"/>
                          </a:solidFill>
                        </a:rPr>
                        <a:t>…THEN…</a:t>
                      </a:r>
                      <a:endParaRPr sz="1200"/>
                    </a:p>
                  </a:txBody>
                  <a:tcPr marL="91450" marR="91450" marT="45725" marB="45725" anchor="ctr">
                    <a:solidFill>
                      <a:schemeClr val="dk2"/>
                    </a:solidFill>
                  </a:tcPr>
                </a:tc>
                <a:tc>
                  <a:txBody>
                    <a:bodyPr/>
                    <a:lstStyle/>
                    <a:p>
                      <a:pPr marL="0" marR="0" lvl="0" indent="0" algn="l" rtl="0">
                        <a:spcBef>
                          <a:spcPts val="0"/>
                        </a:spcBef>
                        <a:spcAft>
                          <a:spcPts val="0"/>
                        </a:spcAft>
                        <a:buNone/>
                      </a:pPr>
                      <a:r>
                        <a:rPr lang="en-US" sz="1200" b="1" i="1" dirty="0">
                          <a:solidFill>
                            <a:schemeClr val="dk2"/>
                          </a:solidFill>
                        </a:rPr>
                        <a:t>What will be true at the end of the program?</a:t>
                      </a:r>
                      <a:endParaRPr sz="1200" dirty="0"/>
                    </a:p>
                    <a:p>
                      <a:pPr marL="0" marR="0" lvl="0" indent="0" algn="l" rtl="0">
                        <a:spcBef>
                          <a:spcPts val="0"/>
                        </a:spcBef>
                        <a:spcAft>
                          <a:spcPts val="0"/>
                        </a:spcAft>
                        <a:buNone/>
                      </a:pPr>
                      <a:r>
                        <a:rPr lang="en-US" sz="1200" i="1" dirty="0">
                          <a:solidFill>
                            <a:schemeClr val="dk1"/>
                          </a:solidFill>
                        </a:rPr>
                        <a:t>(e.g., they will grow in target areas, they will achieve readiness for the principalship, we will better understand our bench)</a:t>
                      </a:r>
                      <a:endParaRPr sz="1200" dirty="0"/>
                    </a:p>
                  </a:txBody>
                  <a:tcPr marL="91450" marR="91450" marT="45725" marB="45725">
                    <a:solidFill>
                      <a:srgbClr val="AFCFFF"/>
                    </a:solidFill>
                  </a:tcPr>
                </a:tc>
                <a:extLst>
                  <a:ext uri="{0D108BD9-81ED-4DB2-BD59-A6C34878D82A}">
                    <a16:rowId xmlns:a16="http://schemas.microsoft.com/office/drawing/2014/main" val="3127135396"/>
                  </a:ext>
                </a:extLst>
              </a:tr>
              <a:tr h="705967">
                <a:tc>
                  <a:txBody>
                    <a:bodyPr/>
                    <a:lstStyle/>
                    <a:p>
                      <a:pPr marL="0" marR="0" lvl="0" indent="0" algn="ctr" rtl="0">
                        <a:spcBef>
                          <a:spcPts val="0"/>
                        </a:spcBef>
                        <a:spcAft>
                          <a:spcPts val="0"/>
                        </a:spcAft>
                        <a:buNone/>
                      </a:pPr>
                      <a:r>
                        <a:rPr lang="en-US" sz="1200" b="1">
                          <a:solidFill>
                            <a:schemeClr val="lt1"/>
                          </a:solidFill>
                        </a:rPr>
                        <a:t>…SO THAT…</a:t>
                      </a:r>
                      <a:endParaRPr sz="1200"/>
                    </a:p>
                  </a:txBody>
                  <a:tcPr marL="91450" marR="91450" marT="45725" marB="45725" anchor="ctr">
                    <a:solidFill>
                      <a:schemeClr val="dk2"/>
                    </a:solidFill>
                  </a:tcPr>
                </a:tc>
                <a:tc>
                  <a:txBody>
                    <a:bodyPr/>
                    <a:lstStyle/>
                    <a:p>
                      <a:pPr marL="0" marR="0" lvl="0" indent="0" algn="l" rtl="0">
                        <a:spcBef>
                          <a:spcPts val="0"/>
                        </a:spcBef>
                        <a:spcAft>
                          <a:spcPts val="0"/>
                        </a:spcAft>
                        <a:buNone/>
                      </a:pPr>
                      <a:r>
                        <a:rPr lang="en-US" sz="1200" b="1" i="1" dirty="0">
                          <a:solidFill>
                            <a:schemeClr val="dk2"/>
                          </a:solidFill>
                        </a:rPr>
                        <a:t>What is the benefit to the district or students? What need are you filling?</a:t>
                      </a:r>
                      <a:endParaRPr sz="1200" dirty="0"/>
                    </a:p>
                    <a:p>
                      <a:pPr marL="0" marR="0" lvl="0" indent="0" algn="l" rtl="0">
                        <a:spcBef>
                          <a:spcPts val="0"/>
                        </a:spcBef>
                        <a:spcAft>
                          <a:spcPts val="0"/>
                        </a:spcAft>
                        <a:buNone/>
                      </a:pPr>
                      <a:r>
                        <a:rPr lang="en-US" sz="1200" i="1" dirty="0">
                          <a:solidFill>
                            <a:schemeClr val="dk1"/>
                          </a:solidFill>
                        </a:rPr>
                        <a:t>(e.g., we will have a ready internal candidate for every principal vacancy, we will be better ready to fill vacancies at high needs schools, we will have a sustainably strong bench in 2-3 years, we )</a:t>
                      </a:r>
                      <a:endParaRPr sz="1200" dirty="0"/>
                    </a:p>
                  </a:txBody>
                  <a:tcPr marL="91450" marR="91450" marT="45725" marB="45725">
                    <a:solidFill>
                      <a:srgbClr val="AFCFFF"/>
                    </a:solidFill>
                  </a:tcPr>
                </a:tc>
                <a:extLst>
                  <a:ext uri="{0D108BD9-81ED-4DB2-BD59-A6C34878D82A}">
                    <a16:rowId xmlns:a16="http://schemas.microsoft.com/office/drawing/2014/main" val="2918946138"/>
                  </a:ext>
                </a:extLst>
              </a:tr>
            </a:tbl>
          </a:graphicData>
        </a:graphic>
      </p:graphicFrame>
      <p:sp>
        <p:nvSpPr>
          <p:cNvPr id="28" name="TextBox 27">
            <a:extLst>
              <a:ext uri="{FF2B5EF4-FFF2-40B4-BE49-F238E27FC236}">
                <a16:creationId xmlns:a16="http://schemas.microsoft.com/office/drawing/2014/main" id="{8BD9F09A-F685-F477-106B-7D395E89C174}"/>
              </a:ext>
            </a:extLst>
          </p:cNvPr>
          <p:cNvSpPr txBox="1"/>
          <p:nvPr/>
        </p:nvSpPr>
        <p:spPr>
          <a:xfrm>
            <a:off x="6372223" y="1276144"/>
            <a:ext cx="5343525" cy="830997"/>
          </a:xfrm>
          <a:prstGeom prst="rect">
            <a:avLst/>
          </a:prstGeom>
          <a:noFill/>
        </p:spPr>
        <p:txBody>
          <a:bodyPr wrap="square">
            <a:spAutoFit/>
          </a:bodyPr>
          <a:lstStyle/>
          <a:p>
            <a:r>
              <a:rPr lang="en-US" sz="1200" i="1" dirty="0">
                <a:solidFill>
                  <a:schemeClr val="bg1">
                    <a:lumMod val="65000"/>
                  </a:schemeClr>
                </a:solidFill>
              </a:rPr>
              <a:t>Consider creating or at least thinking through a theory of action for each development offering, articulating what you expect both the immediate and long-term impact of your actions will be and why that matters for the results you are seeking. The table below can provide a structure to this activity:</a:t>
            </a:r>
          </a:p>
        </p:txBody>
      </p:sp>
    </p:spTree>
    <p:extLst>
      <p:ext uri="{BB962C8B-B14F-4D97-AF65-F5344CB8AC3E}">
        <p14:creationId xmlns:p14="http://schemas.microsoft.com/office/powerpoint/2010/main" val="54069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F6C58DE-BB7F-E44E-2E76-3A4FC7C4BDB4}"/>
              </a:ext>
            </a:extLst>
          </p:cNvPr>
          <p:cNvGraphicFramePr>
            <a:graphicFrameLocks noChangeAspect="1"/>
          </p:cNvGraphicFramePr>
          <p:nvPr>
            <p:custDataLst>
              <p:tags r:id="rId1"/>
            </p:custDataLst>
            <p:extLst>
              <p:ext uri="{D42A27DB-BD31-4B8C-83A1-F6EECF244321}">
                <p14:modId xmlns:p14="http://schemas.microsoft.com/office/powerpoint/2010/main" val="2962677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think-cell data - do not delete" hidden="1">
                        <a:extLst>
                          <a:ext uri="{FF2B5EF4-FFF2-40B4-BE49-F238E27FC236}">
                            <a16:creationId xmlns:a16="http://schemas.microsoft.com/office/drawing/2014/main" id="{3F6C58DE-BB7F-E44E-2E76-3A4FC7C4BD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800EF27D-14F0-11B1-85B9-368AB8DC2C7B}"/>
              </a:ext>
            </a:extLst>
          </p:cNvPr>
          <p:cNvSpPr>
            <a:spLocks noGrp="1"/>
          </p:cNvSpPr>
          <p:nvPr>
            <p:ph type="title"/>
          </p:nvPr>
        </p:nvSpPr>
        <p:spPr/>
        <p:txBody>
          <a:bodyPr vert="horz"/>
          <a:lstStyle/>
          <a:p>
            <a:r>
              <a:rPr lang="en-US" dirty="0">
                <a:solidFill>
                  <a:schemeClr val="accent1"/>
                </a:solidFill>
              </a:rPr>
              <a:t>Invest and Develop question 3 | </a:t>
            </a:r>
            <a:r>
              <a:rPr lang="en-US" sz="2800" dirty="0"/>
              <a:t>What opportunities are the </a:t>
            </a:r>
            <a:r>
              <a:rPr lang="en-US" sz="2800" b="1" dirty="0"/>
              <a:t>best fit </a:t>
            </a:r>
            <a:r>
              <a:rPr lang="en-US" sz="2800" dirty="0"/>
              <a:t>for addressing each individual’s development needs?</a:t>
            </a:r>
            <a:br>
              <a:rPr lang="en-US" sz="2800" dirty="0"/>
            </a:br>
            <a:endParaRPr lang="en-US" dirty="0"/>
          </a:p>
        </p:txBody>
      </p:sp>
      <p:sp>
        <p:nvSpPr>
          <p:cNvPr id="3" name="Google Shape;246;g272676ce34c_1_102">
            <a:extLst>
              <a:ext uri="{FF2B5EF4-FFF2-40B4-BE49-F238E27FC236}">
                <a16:creationId xmlns:a16="http://schemas.microsoft.com/office/drawing/2014/main" id="{884DC3A7-D23B-8BA9-4F1B-A7EF991C49E4}"/>
              </a:ext>
            </a:extLst>
          </p:cNvPr>
          <p:cNvSpPr txBox="1"/>
          <p:nvPr/>
        </p:nvSpPr>
        <p:spPr>
          <a:xfrm>
            <a:off x="3776131" y="3028950"/>
            <a:ext cx="2929469" cy="3256574"/>
          </a:xfrm>
          <a:prstGeom prst="rect">
            <a:avLst/>
          </a:prstGeom>
          <a:solidFill>
            <a:schemeClr val="bg1">
              <a:lumMod val="95000"/>
            </a:schemeClr>
          </a:solidFill>
          <a:ln>
            <a:noFill/>
          </a:ln>
        </p:spPr>
        <p:txBody>
          <a:bodyPr spcFirstLastPara="1" wrap="square" lIns="80000" tIns="40000" rIns="80000" bIns="40000" anchor="t" anchorCtr="0">
            <a:normAutofit/>
          </a:bodyPr>
          <a:lstStyle/>
          <a:p>
            <a:pPr marL="157500" lvl="1" indent="-157500">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Targeted for a </a:t>
            </a:r>
            <a:r>
              <a:rPr lang="en-US" sz="1400" b="0" i="0" u="sng" strike="noStrike" cap="none" dirty="0">
                <a:solidFill>
                  <a:schemeClr val="dk1"/>
                </a:solidFill>
                <a:ea typeface="Arial"/>
                <a:cs typeface="Arial"/>
                <a:sym typeface="Arial"/>
              </a:rPr>
              <a:t>small subset of individuals</a:t>
            </a:r>
            <a:r>
              <a:rPr lang="en-US" sz="1400" b="0" i="0" u="none" strike="noStrike" cap="none" dirty="0">
                <a:solidFill>
                  <a:schemeClr val="dk1"/>
                </a:solidFill>
                <a:ea typeface="Arial"/>
                <a:cs typeface="Arial"/>
                <a:sym typeface="Arial"/>
              </a:rPr>
              <a:t> based on their leadership potential</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Typically focused on helping people get ready for their </a:t>
            </a:r>
            <a:r>
              <a:rPr lang="en-US" sz="1400" b="0" i="0" u="sng" strike="noStrike" cap="none" dirty="0">
                <a:solidFill>
                  <a:schemeClr val="dk1"/>
                </a:solidFill>
                <a:ea typeface="Arial"/>
                <a:cs typeface="Arial"/>
                <a:sym typeface="Arial"/>
              </a:rPr>
              <a:t>next</a:t>
            </a:r>
            <a:r>
              <a:rPr lang="en-US" sz="1400" b="0" i="0" u="none" strike="noStrike" cap="none" dirty="0">
                <a:solidFill>
                  <a:schemeClr val="dk1"/>
                </a:solidFill>
                <a:ea typeface="Arial"/>
                <a:cs typeface="Arial"/>
                <a:sym typeface="Arial"/>
              </a:rPr>
              <a:t> role</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Sessions may occur after school or on weekends to accommodate for schedules</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Structures include a wider array of learning experiences like coaching and on-the-job experiences, not just formal sessions</a:t>
            </a:r>
            <a:endParaRPr sz="1400" b="0" i="0" u="none" strike="noStrike" cap="none" dirty="0">
              <a:solidFill>
                <a:schemeClr val="dk1"/>
              </a:solidFill>
              <a:ea typeface="Arial"/>
              <a:cs typeface="Arial"/>
              <a:sym typeface="Arial"/>
            </a:endParaRPr>
          </a:p>
        </p:txBody>
      </p:sp>
      <p:sp>
        <p:nvSpPr>
          <p:cNvPr id="5" name="Google Shape;247;g272676ce34c_1_102">
            <a:extLst>
              <a:ext uri="{FF2B5EF4-FFF2-40B4-BE49-F238E27FC236}">
                <a16:creationId xmlns:a16="http://schemas.microsoft.com/office/drawing/2014/main" id="{3D98B8A3-646D-4CB5-6017-CBE885DC4C9C}"/>
              </a:ext>
            </a:extLst>
          </p:cNvPr>
          <p:cNvSpPr txBox="1"/>
          <p:nvPr/>
        </p:nvSpPr>
        <p:spPr>
          <a:xfrm>
            <a:off x="649993" y="3038475"/>
            <a:ext cx="2929469" cy="3256574"/>
          </a:xfrm>
          <a:prstGeom prst="rect">
            <a:avLst/>
          </a:prstGeom>
          <a:solidFill>
            <a:schemeClr val="bg1">
              <a:lumMod val="95000"/>
            </a:schemeClr>
          </a:solidFill>
          <a:ln>
            <a:noFill/>
          </a:ln>
        </p:spPr>
        <p:txBody>
          <a:bodyPr spcFirstLastPara="1" wrap="square" lIns="80000" tIns="40000" rIns="80000" bIns="40000" anchor="t" anchorCtr="0">
            <a:normAutofit/>
          </a:bodyPr>
          <a:lstStyle/>
          <a:p>
            <a:pPr marL="157500" lvl="1" indent="-157500">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Targeted for </a:t>
            </a:r>
            <a:r>
              <a:rPr lang="en-US" sz="1400" b="0" i="0" u="sng" strike="noStrike" cap="none" dirty="0">
                <a:solidFill>
                  <a:schemeClr val="dk1"/>
                </a:solidFill>
                <a:ea typeface="Arial"/>
                <a:cs typeface="Arial"/>
                <a:sym typeface="Arial"/>
              </a:rPr>
              <a:t>all</a:t>
            </a:r>
            <a:r>
              <a:rPr lang="en-US" sz="1400" b="0" i="0" u="none" strike="noStrike" cap="none" dirty="0">
                <a:solidFill>
                  <a:schemeClr val="dk1"/>
                </a:solidFill>
                <a:ea typeface="Arial"/>
                <a:cs typeface="Arial"/>
                <a:sym typeface="Arial"/>
              </a:rPr>
              <a:t> individuals in a particular role, or at least a </a:t>
            </a:r>
            <a:r>
              <a:rPr lang="en-US" sz="1400" b="0" i="0" u="sng" strike="noStrike" cap="none" dirty="0">
                <a:solidFill>
                  <a:schemeClr val="dk1"/>
                </a:solidFill>
                <a:ea typeface="Arial"/>
                <a:cs typeface="Arial"/>
                <a:sym typeface="Arial"/>
              </a:rPr>
              <a:t>very large swath </a:t>
            </a:r>
            <a:r>
              <a:rPr lang="en-US" sz="1400" b="0" i="0" u="none" strike="noStrike" cap="none" dirty="0">
                <a:solidFill>
                  <a:schemeClr val="dk1"/>
                </a:solidFill>
                <a:ea typeface="Arial"/>
                <a:cs typeface="Arial"/>
                <a:sym typeface="Arial"/>
              </a:rPr>
              <a:t> of individuals in a particular role</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Focused on helping people improve in one’s current job</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Typically happen on set-aside PD days or after school in regularly scheduled professional development</a:t>
            </a:r>
            <a:endParaRPr sz="1400" b="0" i="0" u="none" strike="noStrike" cap="none" dirty="0">
              <a:solidFill>
                <a:srgbClr val="000000"/>
              </a:solidFill>
              <a:ea typeface="Arial"/>
              <a:cs typeface="Arial"/>
              <a:sym typeface="Arial"/>
            </a:endParaRPr>
          </a:p>
          <a:p>
            <a:pPr marL="157500" lvl="1" indent="-157500">
              <a:spcBef>
                <a:spcPts val="360"/>
              </a:spcBef>
              <a:buClr>
                <a:schemeClr val="accent1"/>
              </a:buClr>
              <a:buSzPct val="100000"/>
              <a:buFont typeface="Arial" panose="020B0604020202020204" pitchFamily="34" charset="0"/>
              <a:buChar char="●"/>
            </a:pPr>
            <a:r>
              <a:rPr lang="en-US" sz="1400" b="0" i="0" u="none" strike="noStrike" cap="none" dirty="0">
                <a:solidFill>
                  <a:schemeClr val="dk1"/>
                </a:solidFill>
                <a:ea typeface="Arial"/>
                <a:cs typeface="Arial"/>
                <a:sym typeface="Arial"/>
              </a:rPr>
              <a:t>Ideally includes a mix of “push” strategies (content given to them) and “on demand” strategies (content that individuals can access)</a:t>
            </a:r>
            <a:endParaRPr sz="1400" b="0" i="0" u="none" strike="noStrike" cap="none" dirty="0">
              <a:solidFill>
                <a:srgbClr val="000000"/>
              </a:solidFill>
              <a:ea typeface="Arial"/>
              <a:cs typeface="Arial"/>
              <a:sym typeface="Arial"/>
            </a:endParaRPr>
          </a:p>
        </p:txBody>
      </p:sp>
      <p:sp>
        <p:nvSpPr>
          <p:cNvPr id="6" name="Google Shape;248;g272676ce34c_1_102">
            <a:extLst>
              <a:ext uri="{FF2B5EF4-FFF2-40B4-BE49-F238E27FC236}">
                <a16:creationId xmlns:a16="http://schemas.microsoft.com/office/drawing/2014/main" id="{97308474-3E8D-08DC-CCE8-779C3DA94EF0}"/>
              </a:ext>
            </a:extLst>
          </p:cNvPr>
          <p:cNvSpPr/>
          <p:nvPr/>
        </p:nvSpPr>
        <p:spPr>
          <a:xfrm>
            <a:off x="3776130" y="2409974"/>
            <a:ext cx="2929469" cy="476400"/>
          </a:xfrm>
          <a:prstGeom prst="rect">
            <a:avLst/>
          </a:prstGeom>
          <a:solidFill>
            <a:schemeClr val="tx2">
              <a:lumMod val="20000"/>
              <a:lumOff val="80000"/>
            </a:schemeClr>
          </a:solidFill>
          <a:ln>
            <a:solidFill>
              <a:schemeClr val="accent1"/>
            </a:solid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chemeClr val="dk1"/>
                </a:solidFill>
                <a:ea typeface="Arial"/>
                <a:cs typeface="Arial"/>
                <a:sym typeface="Arial"/>
              </a:rPr>
              <a:t>High-Potential Development</a:t>
            </a:r>
            <a:endParaRPr sz="1400" b="0" i="0" u="none" strike="noStrike" cap="none" dirty="0">
              <a:solidFill>
                <a:srgbClr val="000000"/>
              </a:solidFill>
              <a:ea typeface="Arial"/>
              <a:cs typeface="Arial"/>
              <a:sym typeface="Arial"/>
            </a:endParaRPr>
          </a:p>
        </p:txBody>
      </p:sp>
      <p:sp>
        <p:nvSpPr>
          <p:cNvPr id="8" name="Google Shape;249;g272676ce34c_1_102">
            <a:extLst>
              <a:ext uri="{FF2B5EF4-FFF2-40B4-BE49-F238E27FC236}">
                <a16:creationId xmlns:a16="http://schemas.microsoft.com/office/drawing/2014/main" id="{3146ED28-7DF1-CD2F-7363-6F07A327609B}"/>
              </a:ext>
            </a:extLst>
          </p:cNvPr>
          <p:cNvSpPr/>
          <p:nvPr/>
        </p:nvSpPr>
        <p:spPr>
          <a:xfrm>
            <a:off x="649993" y="2409974"/>
            <a:ext cx="2929469" cy="476400"/>
          </a:xfrm>
          <a:prstGeom prst="rect">
            <a:avLst/>
          </a:prstGeom>
          <a:solidFill>
            <a:schemeClr val="tx2">
              <a:lumMod val="20000"/>
              <a:lumOff val="80000"/>
            </a:schemeClr>
          </a:solidFill>
          <a:ln>
            <a:solidFill>
              <a:schemeClr val="accent1"/>
            </a:solid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chemeClr val="dk1"/>
                </a:solidFill>
                <a:ea typeface="Arial"/>
                <a:cs typeface="Arial"/>
                <a:sym typeface="Arial"/>
              </a:rPr>
              <a:t>Core Development</a:t>
            </a:r>
            <a:endParaRPr sz="1400" b="0" i="0" u="none" strike="noStrike" cap="none" dirty="0">
              <a:solidFill>
                <a:srgbClr val="000000"/>
              </a:solidFill>
              <a:ea typeface="Arial"/>
              <a:cs typeface="Arial"/>
              <a:sym typeface="Arial"/>
            </a:endParaRPr>
          </a:p>
        </p:txBody>
      </p:sp>
      <p:sp>
        <p:nvSpPr>
          <p:cNvPr id="9" name="TextBox 8">
            <a:extLst>
              <a:ext uri="{FF2B5EF4-FFF2-40B4-BE49-F238E27FC236}">
                <a16:creationId xmlns:a16="http://schemas.microsoft.com/office/drawing/2014/main" id="{E0BAD53E-A918-846F-0F94-135C43E5FF80}"/>
              </a:ext>
            </a:extLst>
          </p:cNvPr>
          <p:cNvSpPr txBox="1"/>
          <p:nvPr/>
        </p:nvSpPr>
        <p:spPr>
          <a:xfrm>
            <a:off x="600689" y="1210687"/>
            <a:ext cx="6350882" cy="1169551"/>
          </a:xfrm>
          <a:prstGeom prst="rect">
            <a:avLst/>
          </a:prstGeom>
          <a:noFill/>
        </p:spPr>
        <p:txBody>
          <a:bodyPr wrap="square" rtlCol="0">
            <a:spAutoFit/>
          </a:bodyPr>
          <a:lstStyle/>
          <a:p>
            <a:r>
              <a:rPr lang="en-US" sz="1400" i="1" dirty="0"/>
              <a:t>Everyone in your system deserves to be invested in, but not everyone needs the same thing. Go back to slide 29 to define what program/opportunity is best fit for each individual based on their development priorities. We find it helpful to differentiate first those who need Core Development for their current role from those who need High-Potential Development for the next role. We define these as:</a:t>
            </a:r>
          </a:p>
        </p:txBody>
      </p:sp>
      <p:sp>
        <p:nvSpPr>
          <p:cNvPr id="10" name="TextBox 9">
            <a:extLst>
              <a:ext uri="{FF2B5EF4-FFF2-40B4-BE49-F238E27FC236}">
                <a16:creationId xmlns:a16="http://schemas.microsoft.com/office/drawing/2014/main" id="{F6E44D11-1BD9-A815-B045-82A919C3FC53}"/>
              </a:ext>
            </a:extLst>
          </p:cNvPr>
          <p:cNvSpPr txBox="1"/>
          <p:nvPr/>
        </p:nvSpPr>
        <p:spPr>
          <a:xfrm>
            <a:off x="7203096" y="1303949"/>
            <a:ext cx="4464931" cy="4924425"/>
          </a:xfrm>
          <a:prstGeom prst="rect">
            <a:avLst/>
          </a:prstGeom>
          <a:solidFill>
            <a:schemeClr val="accent1">
              <a:lumMod val="20000"/>
              <a:lumOff val="80000"/>
            </a:schemeClr>
          </a:solidFill>
        </p:spPr>
        <p:txBody>
          <a:bodyPr wrap="square" rtlCol="0">
            <a:spAutoFit/>
          </a:bodyPr>
          <a:lstStyle/>
          <a:p>
            <a:r>
              <a:rPr lang="en-US" sz="1200" i="1" dirty="0"/>
              <a:t>The most differentiated component of leadership development for your high-potential staff is on-the-job development. Creating a clear Individual Development Plan for this is essential to its success but is often overlooked. Structuring that learning for adults is essential. An IDP for on-the-job development might include:</a:t>
            </a:r>
          </a:p>
          <a:p>
            <a:endParaRPr lang="en-US" sz="1200" i="1" dirty="0"/>
          </a:p>
          <a:p>
            <a:r>
              <a:rPr lang="en-US" sz="1100" b="1" i="1" dirty="0"/>
              <a:t>Targeted Readiness Criteria: </a:t>
            </a:r>
            <a:r>
              <a:rPr lang="en-US" sz="1100" i="1" dirty="0"/>
              <a:t> 2-3 skills in which the leader will build capacity</a:t>
            </a:r>
          </a:p>
          <a:p>
            <a:r>
              <a:rPr lang="en-US" sz="1100" b="1" i="1" dirty="0"/>
              <a:t>Skill development: </a:t>
            </a:r>
            <a:r>
              <a:rPr lang="en-US" sz="1100" i="1" dirty="0"/>
              <a:t>Overview how the leader will increase their skill and knowledge</a:t>
            </a:r>
          </a:p>
          <a:p>
            <a:r>
              <a:rPr lang="en-US" sz="1100" b="1" i="1" dirty="0"/>
              <a:t>Goals/Outcome(s): W</a:t>
            </a:r>
            <a:r>
              <a:rPr lang="en-US" sz="1100" i="1" dirty="0"/>
              <a:t>hat the leader will be able to do after this opportunity?</a:t>
            </a:r>
          </a:p>
          <a:p>
            <a:r>
              <a:rPr lang="en-US" sz="1100" b="1" i="1" dirty="0"/>
              <a:t>Success Criteria: </a:t>
            </a:r>
            <a:r>
              <a:rPr lang="en-US" sz="1100" i="1" dirty="0"/>
              <a:t>How will you know the leader has achieved the desired outcome? </a:t>
            </a:r>
          </a:p>
          <a:p>
            <a:r>
              <a:rPr lang="en-US" sz="1100" b="1" i="1" dirty="0"/>
              <a:t>Duration: </a:t>
            </a:r>
            <a:r>
              <a:rPr lang="en-US" sz="1100" i="1" dirty="0"/>
              <a:t>How long will the leader participate in this opportunity? </a:t>
            </a:r>
          </a:p>
          <a:p>
            <a:r>
              <a:rPr lang="en-US" sz="1100" b="1" i="1" dirty="0"/>
              <a:t>Optimal Timing: </a:t>
            </a:r>
            <a:r>
              <a:rPr lang="en-US" sz="1100" i="1" dirty="0"/>
              <a:t>Start and end dates; Consider a principal's recurring tasks and activities throughout the year.</a:t>
            </a:r>
          </a:p>
          <a:p>
            <a:r>
              <a:rPr lang="en-US" sz="1100" b="1" i="1" dirty="0"/>
              <a:t>Experience Supervisor(s): </a:t>
            </a:r>
            <a:r>
              <a:rPr lang="en-US" sz="1100" i="1" dirty="0"/>
              <a:t>Usually, the leader's immediate manager</a:t>
            </a:r>
          </a:p>
          <a:p>
            <a:r>
              <a:rPr lang="en-US" sz="1100" b="1" i="1" dirty="0"/>
              <a:t>Additional Staff/Department Contributors</a:t>
            </a:r>
            <a:r>
              <a:rPr lang="en-US" sz="1100" i="1" dirty="0"/>
              <a:t>: Individuals who will support; Other departments where the leader may spend time</a:t>
            </a:r>
          </a:p>
          <a:p>
            <a:r>
              <a:rPr lang="en-US" sz="1100" b="1" i="1" dirty="0"/>
              <a:t>Action Tasks and deadlines: </a:t>
            </a:r>
            <a:r>
              <a:rPr lang="en-US" sz="1100" i="1" dirty="0"/>
              <a:t>Outline the actions that the leader will undertake during the experience. Actions may include:</a:t>
            </a:r>
          </a:p>
          <a:p>
            <a:pPr marL="123750" lvl="1" indent="-123750">
              <a:buClr>
                <a:schemeClr val="bg1">
                  <a:lumMod val="65000"/>
                </a:schemeClr>
              </a:buClr>
              <a:buSzPct val="75000"/>
              <a:buFont typeface="Arial" panose="020B0604020202020204" pitchFamily="34" charset="0"/>
              <a:buChar char="●"/>
            </a:pPr>
            <a:r>
              <a:rPr lang="en-US" sz="1100" i="1" dirty="0"/>
              <a:t>Establish regular 1:1 meetings with supervisor.</a:t>
            </a:r>
          </a:p>
          <a:p>
            <a:pPr marL="123750" lvl="1" indent="-123750">
              <a:buClr>
                <a:schemeClr val="bg1">
                  <a:lumMod val="65000"/>
                </a:schemeClr>
              </a:buClr>
              <a:buSzPct val="75000"/>
              <a:buFont typeface="Arial" panose="020B0604020202020204" pitchFamily="34" charset="0"/>
              <a:buChar char="●"/>
            </a:pPr>
            <a:r>
              <a:rPr lang="en-US" sz="1100" i="1" dirty="0"/>
              <a:t>Meet with the supervisor to establish stretch opportunity experience objectives, deadlines, major milestones.</a:t>
            </a:r>
          </a:p>
          <a:p>
            <a:pPr marL="123750" lvl="1" indent="-123750">
              <a:buClr>
                <a:schemeClr val="bg1">
                  <a:lumMod val="65000"/>
                </a:schemeClr>
              </a:buClr>
              <a:buSzPct val="75000"/>
              <a:buFont typeface="Arial" panose="020B0604020202020204" pitchFamily="34" charset="0"/>
              <a:buChar char="●"/>
            </a:pPr>
            <a:r>
              <a:rPr lang="en-US" sz="1100" i="1" dirty="0"/>
              <a:t>Who the leader should collaborate or connect with for learning, observations, and feedback.</a:t>
            </a:r>
          </a:p>
          <a:p>
            <a:pPr marL="123750" lvl="1" indent="-123750">
              <a:buClr>
                <a:schemeClr val="bg1">
                  <a:lumMod val="65000"/>
                </a:schemeClr>
              </a:buClr>
              <a:buSzPct val="75000"/>
              <a:buFont typeface="Arial" panose="020B0604020202020204" pitchFamily="34" charset="0"/>
              <a:buChar char="●"/>
            </a:pPr>
            <a:r>
              <a:rPr lang="en-US" sz="1100" i="1" dirty="0"/>
              <a:t>What data the leader should collect and analyze</a:t>
            </a:r>
          </a:p>
          <a:p>
            <a:pPr marL="123750" lvl="1" indent="-123750">
              <a:buClr>
                <a:schemeClr val="bg1">
                  <a:lumMod val="65000"/>
                </a:schemeClr>
              </a:buClr>
              <a:buSzPct val="75000"/>
              <a:buFont typeface="Arial" panose="020B0604020202020204" pitchFamily="34" charset="0"/>
              <a:buChar char="●"/>
            </a:pPr>
            <a:r>
              <a:rPr lang="en-US" sz="1100" i="1" dirty="0"/>
              <a:t>Prepare reports or present findings/outcomes and to whom.</a:t>
            </a:r>
          </a:p>
        </p:txBody>
      </p:sp>
    </p:spTree>
    <p:extLst>
      <p:ext uri="{BB962C8B-B14F-4D97-AF65-F5344CB8AC3E}">
        <p14:creationId xmlns:p14="http://schemas.microsoft.com/office/powerpoint/2010/main" val="3699500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EB5E-C9F5-7518-F5E8-7BF13D3D533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16AC69A-6F53-7AD7-0B93-F85479E3EB2D}"/>
              </a:ext>
            </a:extLst>
          </p:cNvPr>
          <p:cNvSpPr>
            <a:spLocks noGrp="1"/>
          </p:cNvSpPr>
          <p:nvPr>
            <p:ph type="body" sz="quarter" idx="11"/>
          </p:nvPr>
        </p:nvSpPr>
        <p:spPr>
          <a:xfrm>
            <a:off x="711200" y="1447801"/>
            <a:ext cx="6197600" cy="1569660"/>
          </a:xfrm>
        </p:spPr>
        <p:txBody>
          <a:bodyPr/>
          <a:lstStyle/>
          <a:p>
            <a:r>
              <a:rPr lang="en-US" dirty="0"/>
              <a:t>Where do we go next?</a:t>
            </a:r>
          </a:p>
        </p:txBody>
      </p:sp>
      <p:sp>
        <p:nvSpPr>
          <p:cNvPr id="4" name="Content Placeholder 3">
            <a:extLst>
              <a:ext uri="{FF2B5EF4-FFF2-40B4-BE49-F238E27FC236}">
                <a16:creationId xmlns:a16="http://schemas.microsoft.com/office/drawing/2014/main" id="{1649EA9E-16F8-6168-11BC-99C84F29DCC3}"/>
              </a:ext>
            </a:extLst>
          </p:cNvPr>
          <p:cNvSpPr>
            <a:spLocks noGrp="1"/>
          </p:cNvSpPr>
          <p:nvPr>
            <p:ph sz="quarter" idx="13"/>
          </p:nvPr>
        </p:nvSpPr>
        <p:spPr/>
        <p:txBody>
          <a:bodyPr/>
          <a:lstStyle/>
          <a:p>
            <a:r>
              <a:rPr lang="en-US" dirty="0"/>
              <a:t>5</a:t>
            </a:r>
          </a:p>
        </p:txBody>
      </p:sp>
    </p:spTree>
    <p:extLst>
      <p:ext uri="{BB962C8B-B14F-4D97-AF65-F5344CB8AC3E}">
        <p14:creationId xmlns:p14="http://schemas.microsoft.com/office/powerpoint/2010/main" val="2632022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60BF691-DFDF-1D0B-6761-1E197BFAE69D}"/>
              </a:ext>
            </a:extLst>
          </p:cNvPr>
          <p:cNvGraphicFramePr>
            <a:graphicFrameLocks noChangeAspect="1"/>
          </p:cNvGraphicFramePr>
          <p:nvPr>
            <p:custDataLst>
              <p:tags r:id="rId1"/>
            </p:custDataLst>
            <p:extLst>
              <p:ext uri="{D42A27DB-BD31-4B8C-83A1-F6EECF244321}">
                <p14:modId xmlns:p14="http://schemas.microsoft.com/office/powerpoint/2010/main" val="4209732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760BF691-DFDF-1D0B-6761-1E197BFAE6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7D442884-DD65-4F09-CA8F-72E86D08DF04}"/>
              </a:ext>
            </a:extLst>
          </p:cNvPr>
          <p:cNvSpPr>
            <a:spLocks noGrp="1"/>
          </p:cNvSpPr>
          <p:nvPr>
            <p:ph type="body" sz="quarter" idx="11"/>
          </p:nvPr>
        </p:nvSpPr>
        <p:spPr>
          <a:xfrm>
            <a:off x="5295900" y="1466850"/>
            <a:ext cx="6184896" cy="4800600"/>
          </a:xfrm>
        </p:spPr>
        <p:txBody>
          <a:bodyPr>
            <a:normAutofit/>
          </a:bodyPr>
          <a:lstStyle/>
          <a:p>
            <a:pPr marL="457200" indent="-457200">
              <a:buFont typeface="+mj-lt"/>
              <a:buAutoNum type="arabicPeriod"/>
            </a:pPr>
            <a:r>
              <a:rPr lang="en-US" sz="2000" i="0" dirty="0">
                <a:solidFill>
                  <a:srgbClr val="000000"/>
                </a:solidFill>
                <a:latin typeface="+mn-lt"/>
              </a:rPr>
              <a:t>A reliable </a:t>
            </a:r>
            <a:r>
              <a:rPr lang="en-US" sz="2000" b="1" i="0" dirty="0">
                <a:solidFill>
                  <a:schemeClr val="accent1"/>
                </a:solidFill>
                <a:latin typeface="+mn-lt"/>
              </a:rPr>
              <a:t>prediction of</a:t>
            </a:r>
            <a:r>
              <a:rPr lang="en-US" sz="2000" i="0" dirty="0">
                <a:solidFill>
                  <a:schemeClr val="accent1"/>
                </a:solidFill>
                <a:latin typeface="+mn-lt"/>
              </a:rPr>
              <a:t> </a:t>
            </a:r>
            <a:r>
              <a:rPr lang="en-US" sz="2000" b="1" i="0" dirty="0">
                <a:solidFill>
                  <a:schemeClr val="accent1"/>
                </a:solidFill>
                <a:latin typeface="+mn-lt"/>
              </a:rPr>
              <a:t>how many Principal and AP vacancies</a:t>
            </a:r>
            <a:r>
              <a:rPr lang="en-US" sz="2000" i="0" dirty="0">
                <a:solidFill>
                  <a:schemeClr val="accent1"/>
                </a:solidFill>
                <a:latin typeface="+mn-lt"/>
              </a:rPr>
              <a:t> </a:t>
            </a:r>
            <a:r>
              <a:rPr lang="en-US" sz="2000" i="0" dirty="0">
                <a:solidFill>
                  <a:srgbClr val="000000"/>
                </a:solidFill>
                <a:latin typeface="+mn-lt"/>
              </a:rPr>
              <a:t>your district may have in the upcoming school year</a:t>
            </a:r>
            <a:endParaRPr lang="en-US" sz="2000" dirty="0">
              <a:solidFill>
                <a:srgbClr val="000000"/>
              </a:solidFill>
              <a:latin typeface="+mn-lt"/>
            </a:endParaRPr>
          </a:p>
          <a:p>
            <a:pPr marL="457200" indent="-457200">
              <a:buFont typeface="+mj-lt"/>
              <a:buAutoNum type="arabicPeriod"/>
            </a:pPr>
            <a:r>
              <a:rPr lang="en-US" sz="2000" i="0" dirty="0">
                <a:solidFill>
                  <a:srgbClr val="000000"/>
                </a:solidFill>
                <a:latin typeface="+mn-lt"/>
              </a:rPr>
              <a:t>A more specific hypothesis about schools that might have </a:t>
            </a:r>
            <a:r>
              <a:rPr lang="en-US" sz="2000" b="1" dirty="0">
                <a:solidFill>
                  <a:schemeClr val="accent1"/>
                </a:solidFill>
                <a:latin typeface="+mn-lt"/>
              </a:rPr>
              <a:t>critical vacancies</a:t>
            </a:r>
            <a:r>
              <a:rPr lang="en-US" sz="2000" i="0" dirty="0">
                <a:solidFill>
                  <a:schemeClr val="accent1"/>
                </a:solidFill>
                <a:latin typeface="+mn-lt"/>
              </a:rPr>
              <a:t> </a:t>
            </a:r>
            <a:r>
              <a:rPr lang="en-US" sz="2000" i="0" dirty="0">
                <a:solidFill>
                  <a:srgbClr val="000000"/>
                </a:solidFill>
                <a:latin typeface="+mn-lt"/>
              </a:rPr>
              <a:t>arise</a:t>
            </a:r>
            <a:endParaRPr lang="en-US" sz="2000" dirty="0">
              <a:solidFill>
                <a:srgbClr val="000000"/>
              </a:solidFill>
              <a:latin typeface="+mn-lt"/>
            </a:endParaRPr>
          </a:p>
          <a:p>
            <a:pPr marL="457200" indent="-457200">
              <a:buFont typeface="+mj-lt"/>
              <a:buAutoNum type="arabicPeriod"/>
            </a:pPr>
            <a:r>
              <a:rPr lang="en-US" sz="2000" i="0" dirty="0">
                <a:solidFill>
                  <a:srgbClr val="000000"/>
                </a:solidFill>
                <a:latin typeface="+mn-lt"/>
              </a:rPr>
              <a:t>An </a:t>
            </a:r>
            <a:r>
              <a:rPr lang="en-US" sz="2000" b="1" i="0" dirty="0">
                <a:solidFill>
                  <a:schemeClr val="accent1"/>
                </a:solidFill>
                <a:latin typeface="+mn-lt"/>
              </a:rPr>
              <a:t>understanding of your internal bench of potential principals and APs</a:t>
            </a:r>
            <a:endParaRPr lang="en-US" sz="2000" dirty="0">
              <a:solidFill>
                <a:srgbClr val="000000"/>
              </a:solidFill>
              <a:latin typeface="+mn-lt"/>
            </a:endParaRPr>
          </a:p>
          <a:p>
            <a:pPr marL="457200" indent="-457200">
              <a:buFont typeface="+mj-lt"/>
              <a:buAutoNum type="arabicPeriod"/>
            </a:pPr>
            <a:r>
              <a:rPr lang="en-US" sz="2000" i="0" dirty="0">
                <a:latin typeface="+mn-lt"/>
              </a:rPr>
              <a:t>Providing</a:t>
            </a:r>
            <a:r>
              <a:rPr lang="en-US" sz="2000" b="1" i="0" dirty="0">
                <a:solidFill>
                  <a:schemeClr val="accent1"/>
                </a:solidFill>
                <a:latin typeface="+mn-lt"/>
              </a:rPr>
              <a:t> targeted investments in aspiring leaders</a:t>
            </a:r>
            <a:r>
              <a:rPr lang="en-US" sz="2000" i="0" dirty="0">
                <a:solidFill>
                  <a:schemeClr val="accent1"/>
                </a:solidFill>
                <a:latin typeface="+mn-lt"/>
              </a:rPr>
              <a:t> </a:t>
            </a:r>
            <a:r>
              <a:rPr lang="en-US" sz="2000" i="0" dirty="0">
                <a:solidFill>
                  <a:srgbClr val="000000"/>
                </a:solidFill>
                <a:latin typeface="+mn-lt"/>
              </a:rPr>
              <a:t>who have high potential to help them develop to be "ready" to lead on day 1 in a new leadership role</a:t>
            </a:r>
            <a:endParaRPr lang="en-US" sz="2000" dirty="0">
              <a:solidFill>
                <a:srgbClr val="000000"/>
              </a:solidFill>
              <a:latin typeface="+mn-lt"/>
            </a:endParaRPr>
          </a:p>
          <a:p>
            <a:pPr marL="457200" indent="-457200">
              <a:buFont typeface="+mj-lt"/>
              <a:buAutoNum type="arabicPeriod"/>
            </a:pPr>
            <a:r>
              <a:rPr lang="en-US" sz="2000" i="0" dirty="0">
                <a:solidFill>
                  <a:srgbClr val="000000"/>
                </a:solidFill>
                <a:latin typeface="+mn-lt"/>
              </a:rPr>
              <a:t>Through these investments, districts should have a </a:t>
            </a:r>
            <a:r>
              <a:rPr lang="en-US" sz="2000" b="1" i="0" dirty="0">
                <a:solidFill>
                  <a:schemeClr val="accent1"/>
                </a:solidFill>
                <a:latin typeface="+mn-lt"/>
              </a:rPr>
              <a:t>higher ratio of "ready leaders" to leadership vacancies</a:t>
            </a:r>
            <a:r>
              <a:rPr lang="en-US" sz="2000" i="0" dirty="0">
                <a:solidFill>
                  <a:srgbClr val="000000"/>
                </a:solidFill>
                <a:latin typeface="+mn-lt"/>
              </a:rPr>
              <a:t>, so that the selection process has a stronger, deeper pool of talent </a:t>
            </a:r>
            <a:endParaRPr lang="en-US" sz="2000" dirty="0">
              <a:solidFill>
                <a:srgbClr val="000000"/>
              </a:solidFill>
              <a:latin typeface="+mn-lt"/>
            </a:endParaRPr>
          </a:p>
        </p:txBody>
      </p:sp>
      <p:sp>
        <p:nvSpPr>
          <p:cNvPr id="3" name="Title 2">
            <a:extLst>
              <a:ext uri="{FF2B5EF4-FFF2-40B4-BE49-F238E27FC236}">
                <a16:creationId xmlns:a16="http://schemas.microsoft.com/office/drawing/2014/main" id="{8DB441A1-CA59-1323-2BEA-20903CBDDD45}"/>
              </a:ext>
            </a:extLst>
          </p:cNvPr>
          <p:cNvSpPr>
            <a:spLocks noGrp="1"/>
          </p:cNvSpPr>
          <p:nvPr>
            <p:ph type="title"/>
          </p:nvPr>
        </p:nvSpPr>
        <p:spPr/>
        <p:txBody>
          <a:bodyPr vert="horz"/>
          <a:lstStyle/>
          <a:p>
            <a:r>
              <a:rPr lang="en-US" dirty="0">
                <a:solidFill>
                  <a:schemeClr val="accent1"/>
                </a:solidFill>
              </a:rPr>
              <a:t>What does success look like? | </a:t>
            </a:r>
            <a:r>
              <a:rPr lang="en-US" dirty="0"/>
              <a:t>Implementation of a vacancy planning cycle should result in…</a:t>
            </a:r>
          </a:p>
        </p:txBody>
      </p:sp>
      <p:pic>
        <p:nvPicPr>
          <p:cNvPr id="18" name="Picture 17">
            <a:extLst>
              <a:ext uri="{FF2B5EF4-FFF2-40B4-BE49-F238E27FC236}">
                <a16:creationId xmlns:a16="http://schemas.microsoft.com/office/drawing/2014/main" id="{2F35F0AD-E82E-7584-2A0A-E63192F32277}"/>
              </a:ext>
            </a:extLst>
          </p:cNvPr>
          <p:cNvPicPr>
            <a:picLocks noChangeAspect="1"/>
          </p:cNvPicPr>
          <p:nvPr/>
        </p:nvPicPr>
        <p:blipFill>
          <a:blip r:embed="rId5"/>
          <a:stretch>
            <a:fillRect/>
          </a:stretch>
        </p:blipFill>
        <p:spPr>
          <a:xfrm>
            <a:off x="861946" y="1466850"/>
            <a:ext cx="4048255" cy="4014705"/>
          </a:xfrm>
          <a:prstGeom prst="rect">
            <a:avLst/>
          </a:prstGeom>
        </p:spPr>
      </p:pic>
    </p:spTree>
    <p:extLst>
      <p:ext uri="{BB962C8B-B14F-4D97-AF65-F5344CB8AC3E}">
        <p14:creationId xmlns:p14="http://schemas.microsoft.com/office/powerpoint/2010/main" val="665789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D870C7-CE52-8822-B94B-7D9BA55EEF7C}"/>
              </a:ext>
            </a:extLst>
          </p:cNvPr>
          <p:cNvGraphicFramePr>
            <a:graphicFrameLocks noChangeAspect="1"/>
          </p:cNvGraphicFramePr>
          <p:nvPr>
            <p:custDataLst>
              <p:tags r:id="rId1"/>
            </p:custDataLst>
            <p:extLst>
              <p:ext uri="{D42A27DB-BD31-4B8C-83A1-F6EECF244321}">
                <p14:modId xmlns:p14="http://schemas.microsoft.com/office/powerpoint/2010/main" val="3148429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DBD870C7-CE52-8822-B94B-7D9BA55EEF7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2B9DD837-DE41-655C-D73F-771474425B28}"/>
              </a:ext>
            </a:extLst>
          </p:cNvPr>
          <p:cNvSpPr>
            <a:spLocks noGrp="1"/>
          </p:cNvSpPr>
          <p:nvPr>
            <p:ph type="body" sz="quarter" idx="11"/>
          </p:nvPr>
        </p:nvSpPr>
        <p:spPr>
          <a:xfrm>
            <a:off x="355600" y="1447799"/>
            <a:ext cx="11125198" cy="4815215"/>
          </a:xfrm>
        </p:spPr>
        <p:txBody>
          <a:bodyPr>
            <a:normAutofit lnSpcReduction="10000"/>
          </a:bodyPr>
          <a:lstStyle/>
          <a:p>
            <a:r>
              <a:rPr lang="en-US" sz="2000" b="1" dirty="0">
                <a:solidFill>
                  <a:schemeClr val="accent1"/>
                </a:solidFill>
              </a:rPr>
              <a:t>Practice | </a:t>
            </a:r>
            <a:r>
              <a:rPr lang="en-US" sz="2000" dirty="0"/>
              <a:t>In the Holdsworth Partnership we go through five cycles of Vacancy Planning, one a year. We know it takes time and repetition to gain skill and deepen the impact of this intentional planning process. Some of these systems are new to our district partners, others are simply revised from what they’re already doing. Each time though we layer on new elements to deepen the conversation and broaden its impact. What’s most important is getting the flywheel turning.</a:t>
            </a:r>
          </a:p>
          <a:p>
            <a:endParaRPr lang="en-US" sz="2000" dirty="0"/>
          </a:p>
          <a:p>
            <a:r>
              <a:rPr lang="en-US" sz="2000" b="1" dirty="0">
                <a:solidFill>
                  <a:schemeClr val="accent1"/>
                </a:solidFill>
              </a:rPr>
              <a:t>Expand the circle | </a:t>
            </a:r>
            <a:r>
              <a:rPr lang="en-US" sz="2000" dirty="0"/>
              <a:t>You may have gone through these exercises by yourself as a district leader, among principal supervisors, or within your human resources or professional development department. The power of these conversations comes in crossing departmental lines, gathering data up and down the organization and building a culture of growth and development through transparency and inclusion.</a:t>
            </a:r>
          </a:p>
          <a:p>
            <a:endParaRPr lang="en-US" sz="2000" dirty="0"/>
          </a:p>
          <a:p>
            <a:r>
              <a:rPr lang="en-US" sz="2000" b="1" dirty="0">
                <a:solidFill>
                  <a:schemeClr val="accent1"/>
                </a:solidFill>
              </a:rPr>
              <a:t>Look beyond the principalship | </a:t>
            </a:r>
            <a:r>
              <a:rPr lang="en-US" sz="2000" dirty="0"/>
              <a:t>Districts quickly realize that if they’re struggling to place principals (particularly amid the high turnover of recent years) they likely need to invest in leaders further and further upstream. We recommend starting with the principalship, but planning for AP and Teacher Leader vacancies carries tremendous power and extends the culture of growth to the entire district</a:t>
            </a:r>
          </a:p>
        </p:txBody>
      </p:sp>
      <p:sp>
        <p:nvSpPr>
          <p:cNvPr id="3" name="Title 2">
            <a:extLst>
              <a:ext uri="{FF2B5EF4-FFF2-40B4-BE49-F238E27FC236}">
                <a16:creationId xmlns:a16="http://schemas.microsoft.com/office/drawing/2014/main" id="{2D274414-7AD4-1AAD-5E6D-ABA9D710F45A}"/>
              </a:ext>
            </a:extLst>
          </p:cNvPr>
          <p:cNvSpPr>
            <a:spLocks noGrp="1"/>
          </p:cNvSpPr>
          <p:nvPr>
            <p:ph type="title"/>
          </p:nvPr>
        </p:nvSpPr>
        <p:spPr/>
        <p:txBody>
          <a:bodyPr vert="horz"/>
          <a:lstStyle/>
          <a:p>
            <a:r>
              <a:rPr lang="en-US" dirty="0"/>
              <a:t>Where do we go next?</a:t>
            </a:r>
          </a:p>
        </p:txBody>
      </p:sp>
      <p:sp>
        <p:nvSpPr>
          <p:cNvPr id="4" name="Text Placeholder 3">
            <a:extLst>
              <a:ext uri="{FF2B5EF4-FFF2-40B4-BE49-F238E27FC236}">
                <a16:creationId xmlns:a16="http://schemas.microsoft.com/office/drawing/2014/main" id="{84BCFD39-5327-3D30-7F87-D7C1FABBBE36}"/>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695091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2416EB2-EDB9-A3F8-995F-DED1F9142A3C}"/>
              </a:ext>
            </a:extLst>
          </p:cNvPr>
          <p:cNvGraphicFramePr>
            <a:graphicFrameLocks noChangeAspect="1"/>
          </p:cNvGraphicFramePr>
          <p:nvPr>
            <p:custDataLst>
              <p:tags r:id="rId1"/>
            </p:custDataLst>
            <p:extLst>
              <p:ext uri="{D42A27DB-BD31-4B8C-83A1-F6EECF244321}">
                <p14:modId xmlns:p14="http://schemas.microsoft.com/office/powerpoint/2010/main" val="14285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82416EB2-EDB9-A3F8-995F-DED1F9142A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6AC8264-5B2E-1F2E-40CB-ABA3E903A26D}"/>
              </a:ext>
            </a:extLst>
          </p:cNvPr>
          <p:cNvSpPr>
            <a:spLocks noGrp="1"/>
          </p:cNvSpPr>
          <p:nvPr>
            <p:ph type="title"/>
          </p:nvPr>
        </p:nvSpPr>
        <p:spPr/>
        <p:txBody>
          <a:bodyPr vert="horz"/>
          <a:lstStyle/>
          <a:p>
            <a:r>
              <a:rPr lang="en-US" dirty="0"/>
              <a:t>Visit our website for more ideas about how to develop leadership and recommended resources</a:t>
            </a:r>
          </a:p>
        </p:txBody>
      </p:sp>
      <p:pic>
        <p:nvPicPr>
          <p:cNvPr id="19" name="Picture 18">
            <a:extLst>
              <a:ext uri="{FF2B5EF4-FFF2-40B4-BE49-F238E27FC236}">
                <a16:creationId xmlns:a16="http://schemas.microsoft.com/office/drawing/2014/main" id="{90C391EC-0CEE-ED00-6BD3-51AAC63907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056" y="1770583"/>
            <a:ext cx="2346281" cy="2346281"/>
          </a:xfrm>
          <a:prstGeom prst="rect">
            <a:avLst/>
          </a:prstGeom>
        </p:spPr>
      </p:pic>
      <p:pic>
        <p:nvPicPr>
          <p:cNvPr id="20" name="Picture 19">
            <a:extLst>
              <a:ext uri="{FF2B5EF4-FFF2-40B4-BE49-F238E27FC236}">
                <a16:creationId xmlns:a16="http://schemas.microsoft.com/office/drawing/2014/main" id="{EE6A5E36-0A90-3BE2-8F1A-C512D1F56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3847" y="5154021"/>
            <a:ext cx="1028700" cy="1028700"/>
          </a:xfrm>
          <a:prstGeom prst="rect">
            <a:avLst/>
          </a:prstGeom>
        </p:spPr>
      </p:pic>
      <p:sp>
        <p:nvSpPr>
          <p:cNvPr id="21" name="TextBox 20">
            <a:extLst>
              <a:ext uri="{FF2B5EF4-FFF2-40B4-BE49-F238E27FC236}">
                <a16:creationId xmlns:a16="http://schemas.microsoft.com/office/drawing/2014/main" id="{0B2FC4A8-F451-32BB-B80F-8A391BDD8FE9}"/>
              </a:ext>
            </a:extLst>
          </p:cNvPr>
          <p:cNvSpPr txBox="1"/>
          <p:nvPr/>
        </p:nvSpPr>
        <p:spPr>
          <a:xfrm>
            <a:off x="1233463" y="4276858"/>
            <a:ext cx="9369469" cy="584775"/>
          </a:xfrm>
          <a:prstGeom prst="rect">
            <a:avLst/>
          </a:prstGeom>
          <a:noFill/>
        </p:spPr>
        <p:txBody>
          <a:bodyPr wrap="square" rtlCol="0">
            <a:spAutoFit/>
          </a:bodyPr>
          <a:lstStyle/>
          <a:p>
            <a:pPr algn="ctr"/>
            <a:r>
              <a:rPr lang="en-US" sz="3200" dirty="0">
                <a:hlinkClick r:id="rId7"/>
              </a:rPr>
              <a:t>holdsworthcenter.org</a:t>
            </a:r>
            <a:endParaRPr lang="en-US" sz="3200" dirty="0"/>
          </a:p>
        </p:txBody>
      </p:sp>
    </p:spTree>
    <p:extLst>
      <p:ext uri="{BB962C8B-B14F-4D97-AF65-F5344CB8AC3E}">
        <p14:creationId xmlns:p14="http://schemas.microsoft.com/office/powerpoint/2010/main" val="188351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8EB5E-C9F5-7518-F5E8-7BF13D3D533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816AC69A-6F53-7AD7-0B93-F85479E3EB2D}"/>
              </a:ext>
            </a:extLst>
          </p:cNvPr>
          <p:cNvSpPr>
            <a:spLocks noGrp="1"/>
          </p:cNvSpPr>
          <p:nvPr>
            <p:ph type="body" sz="quarter" idx="11"/>
          </p:nvPr>
        </p:nvSpPr>
        <p:spPr>
          <a:xfrm>
            <a:off x="711200" y="1447801"/>
            <a:ext cx="6197600" cy="2308324"/>
          </a:xfrm>
        </p:spPr>
        <p:txBody>
          <a:bodyPr/>
          <a:lstStyle/>
          <a:p>
            <a:r>
              <a:rPr lang="en-US" dirty="0"/>
              <a:t>Introduction to the Vacancy Planning Cycle</a:t>
            </a:r>
          </a:p>
        </p:txBody>
      </p:sp>
      <p:sp>
        <p:nvSpPr>
          <p:cNvPr id="4" name="Content Placeholder 3">
            <a:extLst>
              <a:ext uri="{FF2B5EF4-FFF2-40B4-BE49-F238E27FC236}">
                <a16:creationId xmlns:a16="http://schemas.microsoft.com/office/drawing/2014/main" id="{1649EA9E-16F8-6168-11BC-99C84F29DCC3}"/>
              </a:ext>
            </a:extLst>
          </p:cNvPr>
          <p:cNvSpPr>
            <a:spLocks noGrp="1"/>
          </p:cNvSpPr>
          <p:nvPr>
            <p:ph sz="quarter" idx="13"/>
          </p:nvPr>
        </p:nvSpPr>
        <p:spPr/>
        <p:txBody>
          <a:bodyPr/>
          <a:lstStyle/>
          <a:p>
            <a:r>
              <a:rPr lang="en-US" dirty="0"/>
              <a:t>1</a:t>
            </a:r>
          </a:p>
        </p:txBody>
      </p:sp>
      <p:sp>
        <p:nvSpPr>
          <p:cNvPr id="6" name="Rectangle 5">
            <a:extLst>
              <a:ext uri="{FF2B5EF4-FFF2-40B4-BE49-F238E27FC236}">
                <a16:creationId xmlns:a16="http://schemas.microsoft.com/office/drawing/2014/main" id="{7076AC9D-2144-0B72-AADF-FCF9A9DDC3D7}"/>
              </a:ext>
            </a:extLst>
          </p:cNvPr>
          <p:cNvSpPr/>
          <p:nvPr/>
        </p:nvSpPr>
        <p:spPr>
          <a:xfrm>
            <a:off x="2466714" y="3002435"/>
            <a:ext cx="5661285" cy="2660627"/>
          </a:xfrm>
          <a:prstGeom prst="rect">
            <a:avLst/>
          </a:prstGeom>
          <a:solidFill>
            <a:schemeClr val="tx2">
              <a:alpha val="84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51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28AA937-B992-5121-9D82-58F8013F1A58}"/>
              </a:ext>
            </a:extLst>
          </p:cNvPr>
          <p:cNvGraphicFramePr>
            <a:graphicFrameLocks noChangeAspect="1"/>
          </p:cNvGraphicFramePr>
          <p:nvPr>
            <p:custDataLst>
              <p:tags r:id="rId1"/>
            </p:custDataLst>
            <p:extLst>
              <p:ext uri="{D42A27DB-BD31-4B8C-83A1-F6EECF244321}">
                <p14:modId xmlns:p14="http://schemas.microsoft.com/office/powerpoint/2010/main" val="2644363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04" imgH="405" progId="TCLayout.ActiveDocument.1">
                  <p:embed/>
                </p:oleObj>
              </mc:Choice>
              <mc:Fallback>
                <p:oleObj name="think-cell Slide" r:id="rId6" imgW="404" imgH="405" progId="TCLayout.ActiveDocument.1">
                  <p:embed/>
                  <p:pic>
                    <p:nvPicPr>
                      <p:cNvPr id="5" name="think-cell data - do not delete" hidden="1">
                        <a:extLst>
                          <a:ext uri="{FF2B5EF4-FFF2-40B4-BE49-F238E27FC236}">
                            <a16:creationId xmlns:a16="http://schemas.microsoft.com/office/drawing/2014/main" id="{E28AA937-B992-5121-9D82-58F8013F1A5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36AFC55-55D4-DD03-CF52-E202573D5F13}"/>
              </a:ext>
            </a:extLst>
          </p:cNvPr>
          <p:cNvSpPr>
            <a:spLocks noGrp="1"/>
          </p:cNvSpPr>
          <p:nvPr>
            <p:ph type="title"/>
          </p:nvPr>
        </p:nvSpPr>
        <p:spPr/>
        <p:txBody>
          <a:bodyPr vert="horz"/>
          <a:lstStyle/>
          <a:p>
            <a:r>
              <a:rPr lang="en-US" dirty="0"/>
              <a:t>To complete the Vacancy Planning Cycle a school district must engage in three primary activities</a:t>
            </a:r>
          </a:p>
        </p:txBody>
      </p:sp>
      <p:grpSp>
        <p:nvGrpSpPr>
          <p:cNvPr id="26" name="Group 25">
            <a:extLst>
              <a:ext uri="{FF2B5EF4-FFF2-40B4-BE49-F238E27FC236}">
                <a16:creationId xmlns:a16="http://schemas.microsoft.com/office/drawing/2014/main" id="{CB4F6B1F-5C5A-234F-B226-67B04CC67539}"/>
              </a:ext>
            </a:extLst>
          </p:cNvPr>
          <p:cNvGrpSpPr/>
          <p:nvPr/>
        </p:nvGrpSpPr>
        <p:grpSpPr>
          <a:xfrm>
            <a:off x="537236" y="823647"/>
            <a:ext cx="4882489" cy="4786578"/>
            <a:chOff x="541641" y="571912"/>
            <a:chExt cx="5698201" cy="5586266"/>
          </a:xfrm>
        </p:grpSpPr>
        <p:sp>
          <p:nvSpPr>
            <p:cNvPr id="17" name="Freeform 3">
              <a:extLst>
                <a:ext uri="{FF2B5EF4-FFF2-40B4-BE49-F238E27FC236}">
                  <a16:creationId xmlns:a16="http://schemas.microsoft.com/office/drawing/2014/main" id="{7C08F1B8-9D48-A6ED-2836-1C38126151B6}"/>
                </a:ext>
              </a:extLst>
            </p:cNvPr>
            <p:cNvSpPr>
              <a:spLocks/>
            </p:cNvSpPr>
            <p:nvPr>
              <p:custDataLst>
                <p:tags r:id="rId2"/>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accent1"/>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9" name="Freeform 5">
              <a:extLst>
                <a:ext uri="{FF2B5EF4-FFF2-40B4-BE49-F238E27FC236}">
                  <a16:creationId xmlns:a16="http://schemas.microsoft.com/office/drawing/2014/main" id="{D4B62A1D-35DD-4B45-11DA-78BCD5AAF0E6}"/>
                </a:ext>
              </a:extLst>
            </p:cNvPr>
            <p:cNvSpPr>
              <a:spLocks/>
            </p:cNvSpPr>
            <p:nvPr>
              <p:custDataLst>
                <p:tags r:id="rId3"/>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tx2"/>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8" name="Freeform 4">
              <a:extLst>
                <a:ext uri="{FF2B5EF4-FFF2-40B4-BE49-F238E27FC236}">
                  <a16:creationId xmlns:a16="http://schemas.microsoft.com/office/drawing/2014/main" id="{3E4754B1-1F49-A990-2B62-5F8152923055}"/>
                </a:ext>
              </a:extLst>
            </p:cNvPr>
            <p:cNvSpPr>
              <a:spLocks/>
            </p:cNvSpPr>
            <p:nvPr>
              <p:custDataLst>
                <p:tags r:id="rId4"/>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9AA4C3"/>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20" name="TextBox 19">
              <a:extLst>
                <a:ext uri="{FF2B5EF4-FFF2-40B4-BE49-F238E27FC236}">
                  <a16:creationId xmlns:a16="http://schemas.microsoft.com/office/drawing/2014/main" id="{B0A1982C-C4F6-EEE5-06A3-0FC015D7CF6F}"/>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
        <p:nvSpPr>
          <p:cNvPr id="25" name="TextBox 24">
            <a:extLst>
              <a:ext uri="{FF2B5EF4-FFF2-40B4-BE49-F238E27FC236}">
                <a16:creationId xmlns:a16="http://schemas.microsoft.com/office/drawing/2014/main" id="{87B0EDF0-CFF5-E2B3-3E7E-429DFF2012AA}"/>
              </a:ext>
            </a:extLst>
          </p:cNvPr>
          <p:cNvSpPr txBox="1"/>
          <p:nvPr/>
        </p:nvSpPr>
        <p:spPr>
          <a:xfrm>
            <a:off x="5279299" y="1247775"/>
            <a:ext cx="6455502" cy="5355312"/>
          </a:xfrm>
          <a:prstGeom prst="rect">
            <a:avLst/>
          </a:prstGeom>
          <a:noFill/>
        </p:spPr>
        <p:txBody>
          <a:bodyPr wrap="square" rtlCol="0">
            <a:spAutoFit/>
          </a:bodyPr>
          <a:lstStyle/>
          <a:p>
            <a:r>
              <a:rPr lang="en-US" b="1" dirty="0">
                <a:solidFill>
                  <a:srgbClr val="9AA4C3"/>
                </a:solidFill>
              </a:rPr>
              <a:t>FORECAST VACANCIES</a:t>
            </a:r>
          </a:p>
          <a:p>
            <a:r>
              <a:rPr lang="en-US" sz="1400" i="1" dirty="0"/>
              <a:t>In our experience, districts consistently underestimate the number of campus leadership vacancies they are likely to see in a given year. It is therefore no surprise that they often find themselves poorly prepared to fill them. Districts must have an accurate picture of how many vacancies they are likely to have in the next few hiring cycles so that they can better plan for how many future leaders they need to prepare.</a:t>
            </a:r>
          </a:p>
          <a:p>
            <a:endParaRPr lang="en-US" dirty="0"/>
          </a:p>
          <a:p>
            <a:r>
              <a:rPr lang="en-US" b="1" dirty="0">
                <a:solidFill>
                  <a:schemeClr val="tx2"/>
                </a:solidFill>
              </a:rPr>
              <a:t>IDENTIFY LEADERS</a:t>
            </a:r>
          </a:p>
          <a:p>
            <a:r>
              <a:rPr lang="en-US" sz="1400" i="1" dirty="0"/>
              <a:t>Spotting leadership potential can be highly subjective and dependent on “who you know” or who you work under. This means that leadership potential is left untapped in districts without a clear, consistent and rigorous process for reviewing talent. Districts who spend time defining and aligning around what they are looking for in various levels of leadership and creating a robust process to evaluate each potential future leader’s readiness not only can gain a clearer picture of who meets that bar, but they begin to see the gaps individuals have and can partner to close them before they are in the seat.</a:t>
            </a:r>
          </a:p>
          <a:p>
            <a:endParaRPr lang="en-US" dirty="0"/>
          </a:p>
          <a:p>
            <a:r>
              <a:rPr lang="en-US" b="1" dirty="0">
                <a:solidFill>
                  <a:schemeClr val="accent1"/>
                </a:solidFill>
              </a:rPr>
              <a:t>INVEST &amp; DEVELOP</a:t>
            </a:r>
          </a:p>
          <a:p>
            <a:r>
              <a:rPr lang="en-US" sz="1400" i="1" dirty="0"/>
              <a:t>No one is entirely ready for a role they have not experienced. That said, the closer they are, the more successful they will be. Identifying future leaders means understanding how far they are from ready and then partnering with them to close the most important gaps through targeted development opportunities and programs. Districts who plan for such intentional and differentiated development not only see better results from those they promote but also higher retention among staff.</a:t>
            </a:r>
          </a:p>
        </p:txBody>
      </p:sp>
    </p:spTree>
    <p:extLst>
      <p:ext uri="{BB962C8B-B14F-4D97-AF65-F5344CB8AC3E}">
        <p14:creationId xmlns:p14="http://schemas.microsoft.com/office/powerpoint/2010/main" val="149309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02E0485-6604-7B87-9C93-37EECCFDD691}"/>
              </a:ext>
            </a:extLst>
          </p:cNvPr>
          <p:cNvGraphicFramePr>
            <a:graphicFrameLocks noChangeAspect="1"/>
          </p:cNvGraphicFramePr>
          <p:nvPr>
            <p:custDataLst>
              <p:tags r:id="rId1"/>
            </p:custDataLst>
            <p:extLst>
              <p:ext uri="{D42A27DB-BD31-4B8C-83A1-F6EECF244321}">
                <p14:modId xmlns:p14="http://schemas.microsoft.com/office/powerpoint/2010/main" val="1549842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404" imgH="405" progId="TCLayout.ActiveDocument.1">
                  <p:embed/>
                </p:oleObj>
              </mc:Choice>
              <mc:Fallback>
                <p:oleObj name="think-cell Slide" r:id="rId47" imgW="404" imgH="405" progId="TCLayout.ActiveDocument.1">
                  <p:embed/>
                  <p:pic>
                    <p:nvPicPr>
                      <p:cNvPr id="5" name="think-cell data - do not delete" hidden="1">
                        <a:extLst>
                          <a:ext uri="{FF2B5EF4-FFF2-40B4-BE49-F238E27FC236}">
                            <a16:creationId xmlns:a16="http://schemas.microsoft.com/office/drawing/2014/main" id="{F02E0485-6604-7B87-9C93-37EECCFDD691}"/>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1B3A262D-F4E3-CB48-2C7D-D2AB1D066028}"/>
              </a:ext>
            </a:extLst>
          </p:cNvPr>
          <p:cNvSpPr>
            <a:spLocks noGrp="1"/>
          </p:cNvSpPr>
          <p:nvPr>
            <p:ph type="title"/>
          </p:nvPr>
        </p:nvSpPr>
        <p:spPr>
          <a:xfrm>
            <a:off x="355600" y="239714"/>
            <a:ext cx="11125200" cy="350837"/>
          </a:xfrm>
        </p:spPr>
        <p:txBody>
          <a:bodyPr vert="horz"/>
          <a:lstStyle/>
          <a:p>
            <a:r>
              <a:rPr lang="en-US" dirty="0"/>
              <a:t>A full Vacancy Planning Cycle spans the academic year, aligning with data availability and the district’s decision-making timelines</a:t>
            </a:r>
          </a:p>
        </p:txBody>
      </p:sp>
      <p:sp>
        <p:nvSpPr>
          <p:cNvPr id="6" name="Text Placeholder 5">
            <a:extLst>
              <a:ext uri="{FF2B5EF4-FFF2-40B4-BE49-F238E27FC236}">
                <a16:creationId xmlns:a16="http://schemas.microsoft.com/office/drawing/2014/main" id="{92849214-E14A-3F6A-8884-53C7A269C960}"/>
              </a:ext>
            </a:extLst>
          </p:cNvPr>
          <p:cNvSpPr>
            <a:spLocks noGrp="1"/>
          </p:cNvSpPr>
          <p:nvPr>
            <p:ph type="body" sz="quarter" idx="11"/>
          </p:nvPr>
        </p:nvSpPr>
        <p:spPr>
          <a:xfrm>
            <a:off x="355600" y="1131740"/>
            <a:ext cx="11125200" cy="350837"/>
          </a:xfrm>
        </p:spPr>
        <p:txBody>
          <a:bodyPr/>
          <a:lstStyle/>
          <a:p>
            <a:r>
              <a:rPr lang="en-US" dirty="0"/>
              <a:t>Each district will have its own timeline based on when data becomes available and their own internal planning cycles, but the timeline below is what we have seen most often and has been feasible in a maturing system</a:t>
            </a:r>
          </a:p>
        </p:txBody>
      </p:sp>
      <p:sp>
        <p:nvSpPr>
          <p:cNvPr id="57" name="Text Placeholder 3">
            <a:extLst>
              <a:ext uri="{FF2B5EF4-FFF2-40B4-BE49-F238E27FC236}">
                <a16:creationId xmlns:a16="http://schemas.microsoft.com/office/drawing/2014/main" id="{AEFB69DA-18C8-9B2F-29F2-2F5F46704CF3}"/>
              </a:ext>
            </a:extLst>
          </p:cNvPr>
          <p:cNvSpPr>
            <a:spLocks noGrp="1"/>
          </p:cNvSpPr>
          <p:nvPr>
            <p:custDataLst>
              <p:tags r:id="rId2"/>
            </p:custDataLst>
          </p:nvPr>
        </p:nvSpPr>
        <p:spPr bwMode="auto">
          <a:xfrm>
            <a:off x="1533525"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D76E4F63-231D-4BD1-9B03-5EC61948BEE1}" type="datetime'''''''''''''''''''''A''u''''''''''''g'''''''''''''''">
              <a:rPr lang="en-US" altLang="en-US" sz="1400" b="1" smtClean="0">
                <a:solidFill>
                  <a:schemeClr val="bg1"/>
                </a:solidFill>
                <a:effectLst/>
                <a:cs typeface="+mn-cs"/>
              </a:rPr>
              <a:pPr/>
              <a:t>Aug</a:t>
            </a:fld>
            <a:endParaRPr lang="en-US" sz="1400" b="1" dirty="0">
              <a:solidFill>
                <a:schemeClr val="bg1"/>
              </a:solidFill>
              <a:cs typeface="+mn-cs"/>
            </a:endParaRPr>
          </a:p>
        </p:txBody>
      </p:sp>
      <p:sp>
        <p:nvSpPr>
          <p:cNvPr id="157" name="Text Placeholder 3">
            <a:extLst>
              <a:ext uri="{FF2B5EF4-FFF2-40B4-BE49-F238E27FC236}">
                <a16:creationId xmlns:a16="http://schemas.microsoft.com/office/drawing/2014/main" id="{A34591AD-22A7-CBC1-D3F8-6D43F644B3A4}"/>
              </a:ext>
            </a:extLst>
          </p:cNvPr>
          <p:cNvSpPr>
            <a:spLocks noGrp="1"/>
          </p:cNvSpPr>
          <p:nvPr>
            <p:custDataLst>
              <p:tags r:id="rId3"/>
            </p:custDataLst>
          </p:nvPr>
        </p:nvSpPr>
        <p:spPr bwMode="auto">
          <a:xfrm>
            <a:off x="2257425" y="1695450"/>
            <a:ext cx="700088"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5C02840D-A091-4688-AECA-7BB5EBF422BB}" type="datetime'''''''''''''''''''''''''''''''''''''S''''''''e''''''''''p'''''">
              <a:rPr lang="en-US" altLang="en-US" sz="1400" b="1" smtClean="0">
                <a:solidFill>
                  <a:schemeClr val="bg1"/>
                </a:solidFill>
                <a:effectLst/>
                <a:cs typeface="+mn-cs"/>
              </a:rPr>
              <a:pPr/>
              <a:t>Sep</a:t>
            </a:fld>
            <a:endParaRPr lang="en-US" sz="1400" b="1" dirty="0">
              <a:solidFill>
                <a:schemeClr val="bg1"/>
              </a:solidFill>
              <a:cs typeface="+mn-cs"/>
            </a:endParaRPr>
          </a:p>
        </p:txBody>
      </p:sp>
      <p:sp>
        <p:nvSpPr>
          <p:cNvPr id="158" name="Text Placeholder 3">
            <a:extLst>
              <a:ext uri="{FF2B5EF4-FFF2-40B4-BE49-F238E27FC236}">
                <a16:creationId xmlns:a16="http://schemas.microsoft.com/office/drawing/2014/main" id="{D7367CE6-A7CE-3DEA-8712-600A99275725}"/>
              </a:ext>
            </a:extLst>
          </p:cNvPr>
          <p:cNvSpPr>
            <a:spLocks noGrp="1"/>
          </p:cNvSpPr>
          <p:nvPr>
            <p:custDataLst>
              <p:tags r:id="rId4"/>
            </p:custDataLst>
          </p:nvPr>
        </p:nvSpPr>
        <p:spPr bwMode="auto">
          <a:xfrm>
            <a:off x="2957513"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B33CACB4-D88C-4EAB-99C2-A47CDCE6B90F}" type="datetime'''''''''''''''Oc''''''''''''''''t'''''''''''''''''''''''''">
              <a:rPr lang="en-US" altLang="en-US" sz="1400" b="1" smtClean="0">
                <a:solidFill>
                  <a:schemeClr val="bg1"/>
                </a:solidFill>
                <a:effectLst/>
                <a:cs typeface="+mn-cs"/>
              </a:rPr>
              <a:pPr/>
              <a:t>Oct</a:t>
            </a:fld>
            <a:endParaRPr lang="en-US" sz="1400" b="1" dirty="0">
              <a:solidFill>
                <a:schemeClr val="bg1"/>
              </a:solidFill>
              <a:cs typeface="+mn-cs"/>
            </a:endParaRPr>
          </a:p>
        </p:txBody>
      </p:sp>
      <p:sp>
        <p:nvSpPr>
          <p:cNvPr id="159" name="Text Placeholder 3">
            <a:extLst>
              <a:ext uri="{FF2B5EF4-FFF2-40B4-BE49-F238E27FC236}">
                <a16:creationId xmlns:a16="http://schemas.microsoft.com/office/drawing/2014/main" id="{721FC63E-C34C-7CBB-762B-EB797962B8D1}"/>
              </a:ext>
            </a:extLst>
          </p:cNvPr>
          <p:cNvSpPr>
            <a:spLocks noGrp="1"/>
          </p:cNvSpPr>
          <p:nvPr>
            <p:custDataLst>
              <p:tags r:id="rId5"/>
            </p:custDataLst>
          </p:nvPr>
        </p:nvSpPr>
        <p:spPr bwMode="auto">
          <a:xfrm>
            <a:off x="3681413" y="1695450"/>
            <a:ext cx="700088"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553B73BB-09C8-4B2B-83AE-FD5170880129}" type="datetime'''''''''''''''''''N''''''''o''v'''''''''">
              <a:rPr lang="en-US" altLang="en-US" sz="1400" b="1" smtClean="0">
                <a:solidFill>
                  <a:schemeClr val="bg1"/>
                </a:solidFill>
                <a:effectLst/>
                <a:cs typeface="+mn-cs"/>
              </a:rPr>
              <a:pPr/>
              <a:t>Nov</a:t>
            </a:fld>
            <a:endParaRPr lang="en-US" sz="1400" b="1" dirty="0">
              <a:solidFill>
                <a:schemeClr val="bg1"/>
              </a:solidFill>
              <a:cs typeface="+mn-cs"/>
            </a:endParaRPr>
          </a:p>
        </p:txBody>
      </p:sp>
      <p:sp>
        <p:nvSpPr>
          <p:cNvPr id="160" name="Text Placeholder 3">
            <a:extLst>
              <a:ext uri="{FF2B5EF4-FFF2-40B4-BE49-F238E27FC236}">
                <a16:creationId xmlns:a16="http://schemas.microsoft.com/office/drawing/2014/main" id="{8C5BD755-8C61-A2ED-7B25-03E2BFB5BC82}"/>
              </a:ext>
            </a:extLst>
          </p:cNvPr>
          <p:cNvSpPr>
            <a:spLocks noGrp="1"/>
          </p:cNvSpPr>
          <p:nvPr>
            <p:custDataLst>
              <p:tags r:id="rId6"/>
            </p:custDataLst>
          </p:nvPr>
        </p:nvSpPr>
        <p:spPr bwMode="auto">
          <a:xfrm>
            <a:off x="4381500"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BBD0F86F-0DA1-4054-B9B5-5E726AF16FE8}" type="datetime'''D''''''''''''''e''''''''''''''''''''''''c'''''''''''''">
              <a:rPr lang="en-US" altLang="en-US" sz="1400" b="1" smtClean="0">
                <a:solidFill>
                  <a:schemeClr val="bg1"/>
                </a:solidFill>
                <a:effectLst/>
                <a:cs typeface="+mn-cs"/>
              </a:rPr>
              <a:pPr/>
              <a:t>Dec</a:t>
            </a:fld>
            <a:endParaRPr lang="en-US" sz="1400" b="1" dirty="0">
              <a:solidFill>
                <a:schemeClr val="bg1"/>
              </a:solidFill>
              <a:cs typeface="+mn-cs"/>
            </a:endParaRPr>
          </a:p>
        </p:txBody>
      </p:sp>
      <p:sp>
        <p:nvSpPr>
          <p:cNvPr id="43" name="Text Placeholder 3">
            <a:extLst>
              <a:ext uri="{FF2B5EF4-FFF2-40B4-BE49-F238E27FC236}">
                <a16:creationId xmlns:a16="http://schemas.microsoft.com/office/drawing/2014/main" id="{2DBB4447-15E5-EEA4-C7E2-80CA3A039D24}"/>
              </a:ext>
            </a:extLst>
          </p:cNvPr>
          <p:cNvSpPr>
            <a:spLocks noGrp="1"/>
          </p:cNvSpPr>
          <p:nvPr>
            <p:custDataLst>
              <p:tags r:id="rId7"/>
            </p:custDataLst>
          </p:nvPr>
        </p:nvSpPr>
        <p:spPr bwMode="auto">
          <a:xfrm>
            <a:off x="5105400"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FE573355-3897-449B-8FF3-06141E36964D}" type="datetime'''''J''a''''''''''''''''''''''''''n'''''">
              <a:rPr lang="en-US" altLang="en-US" sz="1400" b="1" smtClean="0">
                <a:solidFill>
                  <a:schemeClr val="bg1"/>
                </a:solidFill>
                <a:effectLst/>
                <a:cs typeface="+mn-cs"/>
              </a:rPr>
              <a:pPr/>
              <a:t>Jan</a:t>
            </a:fld>
            <a:endParaRPr lang="en-US" sz="1400" b="1" dirty="0">
              <a:solidFill>
                <a:schemeClr val="bg1"/>
              </a:solidFill>
              <a:cs typeface="+mn-cs"/>
            </a:endParaRPr>
          </a:p>
        </p:txBody>
      </p:sp>
      <p:sp>
        <p:nvSpPr>
          <p:cNvPr id="45" name="Text Placeholder 3">
            <a:extLst>
              <a:ext uri="{FF2B5EF4-FFF2-40B4-BE49-F238E27FC236}">
                <a16:creationId xmlns:a16="http://schemas.microsoft.com/office/drawing/2014/main" id="{989DEFCC-A1CF-B48D-019A-5F66EEEE146F}"/>
              </a:ext>
            </a:extLst>
          </p:cNvPr>
          <p:cNvSpPr>
            <a:spLocks noGrp="1"/>
          </p:cNvSpPr>
          <p:nvPr>
            <p:custDataLst>
              <p:tags r:id="rId8"/>
            </p:custDataLst>
          </p:nvPr>
        </p:nvSpPr>
        <p:spPr bwMode="auto">
          <a:xfrm>
            <a:off x="5829300" y="1695450"/>
            <a:ext cx="65405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1D5B0ACD-58A2-46ED-B468-C0F24EEA4DFC}" type="datetime'''''''''''''''''''F''''''''''''''''''''''''''''''''e''b'''''''">
              <a:rPr lang="en-US" altLang="en-US" sz="1400" b="1" smtClean="0">
                <a:solidFill>
                  <a:schemeClr val="bg1"/>
                </a:solidFill>
                <a:effectLst/>
                <a:cs typeface="+mn-cs"/>
              </a:rPr>
              <a:pPr/>
              <a:t>Feb</a:t>
            </a:fld>
            <a:endParaRPr lang="en-US" sz="1400" b="1" dirty="0">
              <a:solidFill>
                <a:schemeClr val="bg1"/>
              </a:solidFill>
              <a:cs typeface="+mn-cs"/>
            </a:endParaRPr>
          </a:p>
        </p:txBody>
      </p:sp>
      <p:sp>
        <p:nvSpPr>
          <p:cNvPr id="46" name="Text Placeholder 3">
            <a:extLst>
              <a:ext uri="{FF2B5EF4-FFF2-40B4-BE49-F238E27FC236}">
                <a16:creationId xmlns:a16="http://schemas.microsoft.com/office/drawing/2014/main" id="{B6E5A5EF-93A1-F646-7E64-F3303E0E59EE}"/>
              </a:ext>
            </a:extLst>
          </p:cNvPr>
          <p:cNvSpPr>
            <a:spLocks noGrp="1"/>
          </p:cNvSpPr>
          <p:nvPr>
            <p:custDataLst>
              <p:tags r:id="rId9"/>
            </p:custDataLst>
          </p:nvPr>
        </p:nvSpPr>
        <p:spPr bwMode="auto">
          <a:xfrm>
            <a:off x="6483350"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62F196D4-B465-49E3-BB9F-DD84D1F2C13F}" type="datetime'''''''''''''''''''''''''''M''''''''''a''''''''r'''''">
              <a:rPr lang="en-US" altLang="en-US" sz="1400" b="1" smtClean="0">
                <a:solidFill>
                  <a:schemeClr val="bg1"/>
                </a:solidFill>
                <a:effectLst/>
                <a:cs typeface="+mn-cs"/>
              </a:rPr>
              <a:pPr/>
              <a:t>Mar</a:t>
            </a:fld>
            <a:endParaRPr lang="en-US" sz="1400" b="1" dirty="0">
              <a:solidFill>
                <a:schemeClr val="bg1"/>
              </a:solidFill>
              <a:cs typeface="+mn-cs"/>
            </a:endParaRPr>
          </a:p>
        </p:txBody>
      </p:sp>
      <p:sp>
        <p:nvSpPr>
          <p:cNvPr id="47" name="Text Placeholder 3">
            <a:extLst>
              <a:ext uri="{FF2B5EF4-FFF2-40B4-BE49-F238E27FC236}">
                <a16:creationId xmlns:a16="http://schemas.microsoft.com/office/drawing/2014/main" id="{269D5A0C-61C4-1B97-8692-2F46D62BF6FA}"/>
              </a:ext>
            </a:extLst>
          </p:cNvPr>
          <p:cNvSpPr>
            <a:spLocks noGrp="1"/>
          </p:cNvSpPr>
          <p:nvPr>
            <p:custDataLst>
              <p:tags r:id="rId10"/>
            </p:custDataLst>
          </p:nvPr>
        </p:nvSpPr>
        <p:spPr bwMode="auto">
          <a:xfrm>
            <a:off x="7207250" y="1695450"/>
            <a:ext cx="701675"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0BAE07F7-5FEE-4B33-8BFF-FB51CD88E075}" type="datetime'''''''''''''''''''''''''''A''''''''''p''''''r'''''''''''''''''">
              <a:rPr lang="en-US" altLang="en-US" sz="1400" b="1" smtClean="0">
                <a:solidFill>
                  <a:schemeClr val="bg1"/>
                </a:solidFill>
                <a:effectLst/>
                <a:cs typeface="+mn-cs"/>
              </a:rPr>
              <a:pPr/>
              <a:t>Apr</a:t>
            </a:fld>
            <a:endParaRPr lang="en-US" sz="1400" b="1" dirty="0">
              <a:solidFill>
                <a:schemeClr val="bg1"/>
              </a:solidFill>
              <a:cs typeface="+mn-cs"/>
            </a:endParaRPr>
          </a:p>
        </p:txBody>
      </p:sp>
      <p:sp>
        <p:nvSpPr>
          <p:cNvPr id="48" name="Text Placeholder 3">
            <a:extLst>
              <a:ext uri="{FF2B5EF4-FFF2-40B4-BE49-F238E27FC236}">
                <a16:creationId xmlns:a16="http://schemas.microsoft.com/office/drawing/2014/main" id="{2A2316D7-B18A-4BD3-20BC-91D266491859}"/>
              </a:ext>
            </a:extLst>
          </p:cNvPr>
          <p:cNvSpPr>
            <a:spLocks noGrp="1"/>
          </p:cNvSpPr>
          <p:nvPr>
            <p:custDataLst>
              <p:tags r:id="rId11"/>
            </p:custDataLst>
          </p:nvPr>
        </p:nvSpPr>
        <p:spPr bwMode="auto">
          <a:xfrm>
            <a:off x="7908925"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171369C4-94B6-4E12-AC38-2AFD1B19F7DB}" type="datetime'''M''''''''''''''''a''''''''''y'">
              <a:rPr lang="en-US" altLang="en-US" sz="1400" b="1" smtClean="0">
                <a:solidFill>
                  <a:schemeClr val="bg1"/>
                </a:solidFill>
                <a:effectLst/>
                <a:cs typeface="+mn-cs"/>
              </a:rPr>
              <a:pPr/>
              <a:t>May</a:t>
            </a:fld>
            <a:endParaRPr lang="en-US" sz="1400" b="1" dirty="0">
              <a:solidFill>
                <a:schemeClr val="bg1"/>
              </a:solidFill>
              <a:cs typeface="+mn-cs"/>
            </a:endParaRPr>
          </a:p>
        </p:txBody>
      </p:sp>
      <p:sp>
        <p:nvSpPr>
          <p:cNvPr id="49" name="Text Placeholder 3">
            <a:extLst>
              <a:ext uri="{FF2B5EF4-FFF2-40B4-BE49-F238E27FC236}">
                <a16:creationId xmlns:a16="http://schemas.microsoft.com/office/drawing/2014/main" id="{F7EA93C2-5ED1-6A53-C756-8128065880CB}"/>
              </a:ext>
            </a:extLst>
          </p:cNvPr>
          <p:cNvSpPr>
            <a:spLocks noGrp="1"/>
          </p:cNvSpPr>
          <p:nvPr>
            <p:custDataLst>
              <p:tags r:id="rId12"/>
            </p:custDataLst>
          </p:nvPr>
        </p:nvSpPr>
        <p:spPr bwMode="auto">
          <a:xfrm>
            <a:off x="8632825" y="1695450"/>
            <a:ext cx="700088"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B86D2D5E-97BD-4779-A9A4-56219BA60339}" type="datetime'''''''J''''''u''''''''''''''''''''n'''''''''''''''''''">
              <a:rPr lang="en-US" altLang="en-US" sz="1400" b="1" smtClean="0">
                <a:solidFill>
                  <a:schemeClr val="bg1"/>
                </a:solidFill>
                <a:effectLst/>
                <a:cs typeface="+mn-cs"/>
              </a:rPr>
              <a:pPr/>
              <a:t>Jun</a:t>
            </a:fld>
            <a:endParaRPr lang="en-US" sz="1400" b="1" dirty="0">
              <a:solidFill>
                <a:schemeClr val="bg1"/>
              </a:solidFill>
              <a:cs typeface="+mn-cs"/>
            </a:endParaRPr>
          </a:p>
        </p:txBody>
      </p:sp>
      <p:sp>
        <p:nvSpPr>
          <p:cNvPr id="59" name="Text Placeholder 3">
            <a:extLst>
              <a:ext uri="{FF2B5EF4-FFF2-40B4-BE49-F238E27FC236}">
                <a16:creationId xmlns:a16="http://schemas.microsoft.com/office/drawing/2014/main" id="{102F4A84-9188-A1E7-2200-D578653AA758}"/>
              </a:ext>
            </a:extLst>
          </p:cNvPr>
          <p:cNvSpPr>
            <a:spLocks noGrp="1"/>
          </p:cNvSpPr>
          <p:nvPr>
            <p:custDataLst>
              <p:tags r:id="rId13"/>
            </p:custDataLst>
          </p:nvPr>
        </p:nvSpPr>
        <p:spPr bwMode="auto">
          <a:xfrm>
            <a:off x="9332913"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A4CD47E1-2439-4A6A-AA99-90074B363270}" type="datetime'''''''''''''''''''''''''''''''''J''''u''''''''''''''l'''''">
              <a:rPr lang="en-US" altLang="en-US" sz="1400" b="1" smtClean="0">
                <a:solidFill>
                  <a:schemeClr val="bg1"/>
                </a:solidFill>
                <a:effectLst/>
                <a:cs typeface="+mn-cs"/>
              </a:rPr>
              <a:pPr/>
              <a:t>Jul</a:t>
            </a:fld>
            <a:endParaRPr lang="en-US" sz="1400" b="1" dirty="0">
              <a:solidFill>
                <a:schemeClr val="bg1"/>
              </a:solidFill>
              <a:cs typeface="+mn-cs"/>
            </a:endParaRPr>
          </a:p>
        </p:txBody>
      </p:sp>
      <p:sp>
        <p:nvSpPr>
          <p:cNvPr id="62" name="Text Placeholder 3">
            <a:extLst>
              <a:ext uri="{FF2B5EF4-FFF2-40B4-BE49-F238E27FC236}">
                <a16:creationId xmlns:a16="http://schemas.microsoft.com/office/drawing/2014/main" id="{AD2D48D0-08F3-F01E-68CB-6BB647419F13}"/>
              </a:ext>
            </a:extLst>
          </p:cNvPr>
          <p:cNvSpPr>
            <a:spLocks noGrp="1"/>
          </p:cNvSpPr>
          <p:nvPr>
            <p:custDataLst>
              <p:tags r:id="rId14"/>
            </p:custDataLst>
          </p:nvPr>
        </p:nvSpPr>
        <p:spPr bwMode="auto">
          <a:xfrm>
            <a:off x="10056813" y="1695450"/>
            <a:ext cx="723900"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58EAB1D3-8439-422D-BAE4-69580F6C0961}" type="datetime'''''''''''''''''A''''''''''''''''''''''''''u''''''g'''''''''''">
              <a:rPr lang="en-US" altLang="en-US" sz="1400" b="1" smtClean="0">
                <a:solidFill>
                  <a:schemeClr val="bg1"/>
                </a:solidFill>
                <a:effectLst/>
                <a:cs typeface="+mn-cs"/>
              </a:rPr>
              <a:pPr/>
              <a:t>Aug</a:t>
            </a:fld>
            <a:endParaRPr lang="en-US" sz="1400" b="1" dirty="0">
              <a:solidFill>
                <a:schemeClr val="bg1"/>
              </a:solidFill>
              <a:cs typeface="+mn-cs"/>
            </a:endParaRPr>
          </a:p>
        </p:txBody>
      </p:sp>
      <p:sp>
        <p:nvSpPr>
          <p:cNvPr id="67" name="Text Placeholder 3">
            <a:extLst>
              <a:ext uri="{FF2B5EF4-FFF2-40B4-BE49-F238E27FC236}">
                <a16:creationId xmlns:a16="http://schemas.microsoft.com/office/drawing/2014/main" id="{FCFC24D0-4441-C2BB-41A9-8A14FD4DDF0B}"/>
              </a:ext>
            </a:extLst>
          </p:cNvPr>
          <p:cNvSpPr>
            <a:spLocks noGrp="1"/>
          </p:cNvSpPr>
          <p:nvPr>
            <p:custDataLst>
              <p:tags r:id="rId15"/>
            </p:custDataLst>
          </p:nvPr>
        </p:nvSpPr>
        <p:spPr bwMode="auto">
          <a:xfrm>
            <a:off x="10780713" y="1695450"/>
            <a:ext cx="700088" cy="260350"/>
          </a:xfrm>
          <a:prstGeom prst="rect">
            <a:avLst/>
          </a:prstGeom>
          <a:solidFill>
            <a:schemeClr val="tx2"/>
          </a:solidFill>
          <a:ln w="9525" cmpd="sng" algn="ctr">
            <a:solidFill>
              <a:schemeClr val="tx1"/>
            </a:solidFill>
          </a:ln>
          <a:effectLst/>
        </p:spPr>
        <p:txBody>
          <a:bodyPr vert="horz" wrap="none" lIns="0" tIns="23813" rIns="0" bIns="23813"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spcBef>
                <a:spcPct val="0"/>
              </a:spcBef>
              <a:spcAft>
                <a:spcPct val="0"/>
              </a:spcAft>
            </a:pPr>
            <a:fld id="{71885746-6703-4CE6-B7F7-B9AFE8D9C1D8}" type="datetime'''''''''''''''''''''''''''''''S''''''e''''p'''''''''">
              <a:rPr lang="en-US" altLang="en-US" sz="1400" b="1" smtClean="0">
                <a:solidFill>
                  <a:schemeClr val="bg1"/>
                </a:solidFill>
                <a:effectLst/>
                <a:cs typeface="+mn-cs"/>
              </a:rPr>
              <a:pPr/>
              <a:t>Sep</a:t>
            </a:fld>
            <a:endParaRPr lang="en-US" sz="1400" b="1" dirty="0">
              <a:solidFill>
                <a:schemeClr val="bg1"/>
              </a:solidFill>
              <a:cs typeface="+mn-cs"/>
            </a:endParaRPr>
          </a:p>
        </p:txBody>
      </p:sp>
      <p:cxnSp>
        <p:nvCxnSpPr>
          <p:cNvPr id="69" name="Straight Connector 68">
            <a:extLst>
              <a:ext uri="{FF2B5EF4-FFF2-40B4-BE49-F238E27FC236}">
                <a16:creationId xmlns:a16="http://schemas.microsoft.com/office/drawing/2014/main" id="{43202410-2ABD-DAE4-089B-FA99FB8282DE}"/>
              </a:ext>
            </a:extLst>
          </p:cNvPr>
          <p:cNvCxnSpPr/>
          <p:nvPr>
            <p:custDataLst>
              <p:tags r:id="rId16"/>
            </p:custDataLst>
          </p:nvPr>
        </p:nvCxnSpPr>
        <p:spPr bwMode="auto">
          <a:xfrm>
            <a:off x="10780713"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94EB1DE-F438-3D6A-92DC-14ECFBBE874A}"/>
              </a:ext>
            </a:extLst>
          </p:cNvPr>
          <p:cNvCxnSpPr/>
          <p:nvPr>
            <p:custDataLst>
              <p:tags r:id="rId17"/>
            </p:custDataLst>
          </p:nvPr>
        </p:nvCxnSpPr>
        <p:spPr bwMode="auto">
          <a:xfrm>
            <a:off x="2257425"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5337986-9BFA-2AF1-5FD2-28FD05BF3FDA}"/>
              </a:ext>
            </a:extLst>
          </p:cNvPr>
          <p:cNvCxnSpPr/>
          <p:nvPr>
            <p:custDataLst>
              <p:tags r:id="rId18"/>
            </p:custDataLst>
          </p:nvPr>
        </p:nvCxnSpPr>
        <p:spPr bwMode="auto">
          <a:xfrm>
            <a:off x="2957513"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B3A1686A-10D6-51E7-6072-38B67666B947}"/>
              </a:ext>
            </a:extLst>
          </p:cNvPr>
          <p:cNvCxnSpPr/>
          <p:nvPr>
            <p:custDataLst>
              <p:tags r:id="rId19"/>
            </p:custDataLst>
          </p:nvPr>
        </p:nvCxnSpPr>
        <p:spPr bwMode="auto">
          <a:xfrm>
            <a:off x="3681413"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3D618782-0BBA-2F76-48AD-FE2912293401}"/>
              </a:ext>
            </a:extLst>
          </p:cNvPr>
          <p:cNvCxnSpPr/>
          <p:nvPr>
            <p:custDataLst>
              <p:tags r:id="rId20"/>
            </p:custDataLst>
          </p:nvPr>
        </p:nvCxnSpPr>
        <p:spPr bwMode="auto">
          <a:xfrm>
            <a:off x="4381500"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0E5ACC59-12E2-96C8-F7BF-2E2B3DA7F127}"/>
              </a:ext>
            </a:extLst>
          </p:cNvPr>
          <p:cNvCxnSpPr/>
          <p:nvPr>
            <p:custDataLst>
              <p:tags r:id="rId21"/>
            </p:custDataLst>
          </p:nvPr>
        </p:nvCxnSpPr>
        <p:spPr bwMode="auto">
          <a:xfrm>
            <a:off x="5105400"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22E4E6A2-1987-C566-85EC-B4A2EB812929}"/>
              </a:ext>
            </a:extLst>
          </p:cNvPr>
          <p:cNvCxnSpPr/>
          <p:nvPr>
            <p:custDataLst>
              <p:tags r:id="rId22"/>
            </p:custDataLst>
          </p:nvPr>
        </p:nvCxnSpPr>
        <p:spPr bwMode="auto">
          <a:xfrm>
            <a:off x="5829300"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2B4B8C6-144A-CDFB-7C92-A1F3435BF08C}"/>
              </a:ext>
            </a:extLst>
          </p:cNvPr>
          <p:cNvCxnSpPr/>
          <p:nvPr>
            <p:custDataLst>
              <p:tags r:id="rId23"/>
            </p:custDataLst>
          </p:nvPr>
        </p:nvCxnSpPr>
        <p:spPr bwMode="auto">
          <a:xfrm>
            <a:off x="6483350"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A1B38C68-2566-A3CD-3AA1-6D61E7DF49A2}"/>
              </a:ext>
            </a:extLst>
          </p:cNvPr>
          <p:cNvCxnSpPr/>
          <p:nvPr>
            <p:custDataLst>
              <p:tags r:id="rId24"/>
            </p:custDataLst>
          </p:nvPr>
        </p:nvCxnSpPr>
        <p:spPr bwMode="auto">
          <a:xfrm>
            <a:off x="7207250"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85D45736-145E-3EB0-D220-095E6506D0DA}"/>
              </a:ext>
            </a:extLst>
          </p:cNvPr>
          <p:cNvCxnSpPr/>
          <p:nvPr>
            <p:custDataLst>
              <p:tags r:id="rId25"/>
            </p:custDataLst>
          </p:nvPr>
        </p:nvCxnSpPr>
        <p:spPr bwMode="auto">
          <a:xfrm>
            <a:off x="7908925"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C2D0FA89-9588-1113-2503-F187152329F4}"/>
              </a:ext>
            </a:extLst>
          </p:cNvPr>
          <p:cNvCxnSpPr/>
          <p:nvPr>
            <p:custDataLst>
              <p:tags r:id="rId26"/>
            </p:custDataLst>
          </p:nvPr>
        </p:nvCxnSpPr>
        <p:spPr bwMode="auto">
          <a:xfrm>
            <a:off x="8632825"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D369FFA4-7F34-1512-6527-A0571F3011A7}"/>
              </a:ext>
            </a:extLst>
          </p:cNvPr>
          <p:cNvCxnSpPr/>
          <p:nvPr>
            <p:custDataLst>
              <p:tags r:id="rId27"/>
            </p:custDataLst>
          </p:nvPr>
        </p:nvCxnSpPr>
        <p:spPr bwMode="auto">
          <a:xfrm>
            <a:off x="9332913"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D7609AC-0551-2D23-B71A-B731260238BF}"/>
              </a:ext>
            </a:extLst>
          </p:cNvPr>
          <p:cNvCxnSpPr/>
          <p:nvPr>
            <p:custDataLst>
              <p:tags r:id="rId28"/>
            </p:custDataLst>
          </p:nvPr>
        </p:nvCxnSpPr>
        <p:spPr bwMode="auto">
          <a:xfrm>
            <a:off x="1533525" y="1955800"/>
            <a:ext cx="0" cy="417830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E206DFF-7A20-A4B1-2C82-0AF6C46C444E}"/>
              </a:ext>
            </a:extLst>
          </p:cNvPr>
          <p:cNvCxnSpPr/>
          <p:nvPr>
            <p:custDataLst>
              <p:tags r:id="rId29"/>
            </p:custDataLst>
          </p:nvPr>
        </p:nvCxnSpPr>
        <p:spPr bwMode="auto">
          <a:xfrm>
            <a:off x="11480800" y="1955800"/>
            <a:ext cx="0" cy="417830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E3C7CEC8-BAFD-B1ED-4428-11763D1B8C46}"/>
              </a:ext>
            </a:extLst>
          </p:cNvPr>
          <p:cNvCxnSpPr/>
          <p:nvPr>
            <p:custDataLst>
              <p:tags r:id="rId30"/>
            </p:custDataLst>
          </p:nvPr>
        </p:nvCxnSpPr>
        <p:spPr bwMode="auto">
          <a:xfrm>
            <a:off x="355600" y="1955800"/>
            <a:ext cx="0" cy="417830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AD608CD-0BE2-0DDA-5AE9-6A6B18EE875A}"/>
              </a:ext>
            </a:extLst>
          </p:cNvPr>
          <p:cNvCxnSpPr/>
          <p:nvPr>
            <p:custDataLst>
              <p:tags r:id="rId31"/>
            </p:custDataLst>
          </p:nvPr>
        </p:nvCxnSpPr>
        <p:spPr bwMode="auto">
          <a:xfrm>
            <a:off x="10056813" y="1955800"/>
            <a:ext cx="0" cy="4178300"/>
          </a:xfrm>
          <a:prstGeom prst="line">
            <a:avLst/>
          </a:prstGeom>
          <a:ln w="317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70B1922C-7CF9-AB71-21BA-49451C63A5DA}"/>
              </a:ext>
            </a:extLst>
          </p:cNvPr>
          <p:cNvCxnSpPr/>
          <p:nvPr>
            <p:custDataLst>
              <p:tags r:id="rId32"/>
            </p:custDataLst>
          </p:nvPr>
        </p:nvCxnSpPr>
        <p:spPr bwMode="auto">
          <a:xfrm>
            <a:off x="355600" y="6134100"/>
            <a:ext cx="11125200" cy="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AEB78AA-7D1B-AF90-2D88-95F8EE62C3F8}"/>
              </a:ext>
            </a:extLst>
          </p:cNvPr>
          <p:cNvCxnSpPr/>
          <p:nvPr>
            <p:custDataLst>
              <p:tags r:id="rId33"/>
            </p:custDataLst>
          </p:nvPr>
        </p:nvCxnSpPr>
        <p:spPr bwMode="auto">
          <a:xfrm>
            <a:off x="355600" y="1955800"/>
            <a:ext cx="11125200" cy="0"/>
          </a:xfrm>
          <a:prstGeom prst="line">
            <a:avLst/>
          </a:prstGeom>
          <a:ln w="9525"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24" name="Text Placeholder 3">
            <a:extLst>
              <a:ext uri="{FF2B5EF4-FFF2-40B4-BE49-F238E27FC236}">
                <a16:creationId xmlns:a16="http://schemas.microsoft.com/office/drawing/2014/main" id="{C93D737B-1E1A-694E-7E7E-C89CF667EBDB}"/>
              </a:ext>
            </a:extLst>
          </p:cNvPr>
          <p:cNvSpPr>
            <a:spLocks noGrp="1"/>
          </p:cNvSpPr>
          <p:nvPr>
            <p:custDataLst>
              <p:tags r:id="rId34"/>
            </p:custDataLst>
          </p:nvPr>
        </p:nvSpPr>
        <p:spPr bwMode="auto">
          <a:xfrm>
            <a:off x="10213975" y="4727575"/>
            <a:ext cx="1257300" cy="1177925"/>
          </a:xfrm>
          <a:prstGeom prst="chevron">
            <a:avLst>
              <a:gd name="adj" fmla="val 18194"/>
            </a:avLst>
          </a:prstGeom>
          <a:solidFill>
            <a:schemeClr val="accent2"/>
          </a:solidFill>
          <a:ln w="9525" cmpd="sng" algn="ctr">
            <a:solidFill>
              <a:schemeClr val="bg1"/>
            </a:solidFill>
          </a:ln>
          <a:effectLst/>
        </p:spPr>
        <p:txBody>
          <a:bodyPr vert="horz" wrap="non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a:solidFill>
                  <a:schemeClr val="bg1">
                    <a:lumMod val="50000"/>
                  </a:schemeClr>
                </a:solidFill>
                <a:effectLst/>
                <a:cs typeface="+mn-cs"/>
              </a:rPr>
              <a:t>Implement </a:t>
            </a:r>
            <a:fld id="{C47535BC-CB73-47F7-880F-6BFE1C242947}" type="datetime' '">
              <a:rPr lang="en-US" altLang="en-US" sz="1200" smtClean="0">
                <a:solidFill>
                  <a:schemeClr val="bg1">
                    <a:lumMod val="50000"/>
                  </a:schemeClr>
                </a:solidFill>
                <a:effectLst/>
                <a:cs typeface="+mn-cs"/>
              </a:rPr>
              <a:pPr/>
              <a:t> </a:t>
            </a:fld>
            <a:br>
              <a:rPr lang="en-US" altLang="en-US" sz="1200">
                <a:solidFill>
                  <a:schemeClr val="bg1">
                    <a:lumMod val="50000"/>
                  </a:schemeClr>
                </a:solidFill>
                <a:effectLst/>
                <a:cs typeface="+mn-cs"/>
              </a:rPr>
            </a:br>
            <a:r>
              <a:rPr lang="en-US" altLang="en-US" sz="1200">
                <a:solidFill>
                  <a:schemeClr val="bg1">
                    <a:lumMod val="50000"/>
                  </a:schemeClr>
                </a:solidFill>
                <a:effectLst/>
                <a:cs typeface="+mn-cs"/>
              </a:rPr>
              <a:t>development </a:t>
            </a:r>
            <a:fld id="{431D29F7-1EF0-4E76-B0FF-70FCBA399F08}" type="datetime' '">
              <a:rPr lang="en-US" altLang="en-US" sz="1200" smtClean="0">
                <a:solidFill>
                  <a:schemeClr val="bg1">
                    <a:lumMod val="50000"/>
                  </a:schemeClr>
                </a:solidFill>
                <a:effectLst/>
                <a:cs typeface="+mn-cs"/>
              </a:rPr>
              <a:pPr/>
              <a:t> </a:t>
            </a:fld>
            <a:br>
              <a:rPr lang="en-US" altLang="en-US" sz="1200">
                <a:solidFill>
                  <a:schemeClr val="bg1">
                    <a:lumMod val="50000"/>
                  </a:schemeClr>
                </a:solidFill>
                <a:effectLst/>
                <a:cs typeface="+mn-cs"/>
              </a:rPr>
            </a:br>
            <a:r>
              <a:rPr lang="en-US" altLang="en-US" sz="1200">
                <a:solidFill>
                  <a:schemeClr val="bg1">
                    <a:lumMod val="50000"/>
                  </a:schemeClr>
                </a:solidFill>
                <a:effectLst/>
                <a:cs typeface="+mn-cs"/>
              </a:rPr>
              <a:t>offerings</a:t>
            </a:r>
            <a:endParaRPr lang="en-US" sz="1200" dirty="0">
              <a:solidFill>
                <a:schemeClr val="bg1">
                  <a:lumMod val="50000"/>
                </a:schemeClr>
              </a:solidFill>
              <a:cs typeface="+mn-cs"/>
            </a:endParaRPr>
          </a:p>
        </p:txBody>
      </p:sp>
      <p:sp>
        <p:nvSpPr>
          <p:cNvPr id="254" name="Text Placeholder 3">
            <a:extLst>
              <a:ext uri="{FF2B5EF4-FFF2-40B4-BE49-F238E27FC236}">
                <a16:creationId xmlns:a16="http://schemas.microsoft.com/office/drawing/2014/main" id="{09DD44EE-1C6B-010D-EC3F-9CC8DF4495DE}"/>
              </a:ext>
            </a:extLst>
          </p:cNvPr>
          <p:cNvSpPr>
            <a:spLocks noGrp="1"/>
          </p:cNvSpPr>
          <p:nvPr>
            <p:custDataLst>
              <p:tags r:id="rId35"/>
            </p:custDataLst>
          </p:nvPr>
        </p:nvSpPr>
        <p:spPr bwMode="auto">
          <a:xfrm>
            <a:off x="7154864" y="3455988"/>
            <a:ext cx="4316413" cy="1177925"/>
          </a:xfrm>
          <a:prstGeom prst="chevron">
            <a:avLst>
              <a:gd name="adj" fmla="val 18194"/>
            </a:avLst>
          </a:prstGeom>
          <a:solidFill>
            <a:srgbClr val="C3CFE1"/>
          </a:solidFill>
          <a:ln w="9525" cmpd="sng" algn="ctr">
            <a:solidFill>
              <a:schemeClr val="bg1"/>
            </a:solidFill>
          </a:ln>
          <a:effectLst/>
        </p:spPr>
        <p:txBody>
          <a:bodyPr vert="horz" wrap="non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dirty="0">
                <a:solidFill>
                  <a:schemeClr val="bg1">
                    <a:lumMod val="50000"/>
                  </a:schemeClr>
                </a:solidFill>
                <a:cs typeface="+mn-cs"/>
              </a:rPr>
              <a:t>Gather data and u</a:t>
            </a:r>
            <a:r>
              <a:rPr lang="en-US" altLang="en-US" sz="1200" dirty="0">
                <a:solidFill>
                  <a:schemeClr val="bg1">
                    <a:lumMod val="50000"/>
                  </a:schemeClr>
                </a:solidFill>
                <a:effectLst/>
                <a:cs typeface="+mn-cs"/>
              </a:rPr>
              <a:t>pdate readiness assessments</a:t>
            </a:r>
            <a:endParaRPr lang="en-US" sz="1200" dirty="0">
              <a:solidFill>
                <a:schemeClr val="bg1">
                  <a:lumMod val="50000"/>
                </a:schemeClr>
              </a:solidFill>
              <a:cs typeface="+mn-cs"/>
            </a:endParaRPr>
          </a:p>
        </p:txBody>
      </p:sp>
      <p:sp>
        <p:nvSpPr>
          <p:cNvPr id="71" name="Text Placeholder 3">
            <a:extLst>
              <a:ext uri="{FF2B5EF4-FFF2-40B4-BE49-F238E27FC236}">
                <a16:creationId xmlns:a16="http://schemas.microsoft.com/office/drawing/2014/main" id="{F1C60CF1-EDBA-F8D3-1652-240883E9D8F4}"/>
              </a:ext>
            </a:extLst>
          </p:cNvPr>
          <p:cNvSpPr>
            <a:spLocks noGrp="1"/>
          </p:cNvSpPr>
          <p:nvPr>
            <p:custDataLst>
              <p:tags r:id="rId36"/>
            </p:custDataLst>
          </p:nvPr>
        </p:nvSpPr>
        <p:spPr bwMode="auto">
          <a:xfrm>
            <a:off x="9886950" y="2184400"/>
            <a:ext cx="1584325" cy="1177925"/>
          </a:xfrm>
          <a:prstGeom prst="chevron">
            <a:avLst>
              <a:gd name="adj" fmla="val 18194"/>
            </a:avLst>
          </a:prstGeom>
          <a:solidFill>
            <a:srgbClr val="9AA4C3"/>
          </a:solidFill>
          <a:ln w="9525" cmpd="sng" algn="ctr">
            <a:solidFill>
              <a:schemeClr val="bg1"/>
            </a:solidFill>
          </a:ln>
          <a:effectLst/>
        </p:spPr>
        <p:txBody>
          <a:bodyPr vert="horz" wrap="squar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b="1" dirty="0">
                <a:solidFill>
                  <a:schemeClr val="bg1"/>
                </a:solidFill>
                <a:effectLst/>
                <a:cs typeface="+mn-cs"/>
              </a:rPr>
              <a:t>Forecast for the subsequent year</a:t>
            </a:r>
            <a:endParaRPr lang="en-US" sz="1200" b="1" dirty="0">
              <a:solidFill>
                <a:schemeClr val="bg1"/>
              </a:solidFill>
              <a:cs typeface="+mn-cs"/>
            </a:endParaRPr>
          </a:p>
        </p:txBody>
      </p:sp>
      <p:sp>
        <p:nvSpPr>
          <p:cNvPr id="243" name="Text Placeholder 3">
            <a:extLst>
              <a:ext uri="{FF2B5EF4-FFF2-40B4-BE49-F238E27FC236}">
                <a16:creationId xmlns:a16="http://schemas.microsoft.com/office/drawing/2014/main" id="{1E0D69BB-CF6C-0551-5424-7363FB230528}"/>
              </a:ext>
            </a:extLst>
          </p:cNvPr>
          <p:cNvSpPr>
            <a:spLocks noGrp="1"/>
          </p:cNvSpPr>
          <p:nvPr>
            <p:custDataLst>
              <p:tags r:id="rId37"/>
            </p:custDataLst>
          </p:nvPr>
        </p:nvSpPr>
        <p:spPr bwMode="auto">
          <a:xfrm>
            <a:off x="3186113" y="2184400"/>
            <a:ext cx="6916738" cy="1177925"/>
          </a:xfrm>
          <a:prstGeom prst="chevron">
            <a:avLst>
              <a:gd name="adj" fmla="val 18194"/>
            </a:avLst>
          </a:prstGeom>
          <a:solidFill>
            <a:srgbClr val="DBDDE8"/>
          </a:solidFill>
          <a:ln w="9525" cmpd="sng" algn="ctr">
            <a:solidFill>
              <a:schemeClr val="bg1"/>
            </a:solidFill>
          </a:ln>
          <a:effectLst/>
        </p:spPr>
        <p:txBody>
          <a:bodyPr vert="horz" wrap="non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dirty="0">
                <a:solidFill>
                  <a:schemeClr val="bg1">
                    <a:lumMod val="50000"/>
                  </a:schemeClr>
                </a:solidFill>
                <a:effectLst/>
                <a:cs typeface="+mn-cs"/>
              </a:rPr>
              <a:t>Update vacancy projections based on new data</a:t>
            </a:r>
            <a:endParaRPr lang="en-US" sz="1200" dirty="0">
              <a:solidFill>
                <a:schemeClr val="bg1">
                  <a:lumMod val="50000"/>
                </a:schemeClr>
              </a:solidFill>
              <a:cs typeface="+mn-cs"/>
            </a:endParaRPr>
          </a:p>
        </p:txBody>
      </p:sp>
      <p:sp>
        <p:nvSpPr>
          <p:cNvPr id="215" name="Text Placeholder 3">
            <a:extLst>
              <a:ext uri="{FF2B5EF4-FFF2-40B4-BE49-F238E27FC236}">
                <a16:creationId xmlns:a16="http://schemas.microsoft.com/office/drawing/2014/main" id="{DBDE4405-8C1C-0310-A2D4-6306FF4B492E}"/>
              </a:ext>
            </a:extLst>
          </p:cNvPr>
          <p:cNvSpPr>
            <a:spLocks noGrp="1"/>
          </p:cNvSpPr>
          <p:nvPr>
            <p:custDataLst>
              <p:tags r:id="rId38"/>
            </p:custDataLst>
          </p:nvPr>
        </p:nvSpPr>
        <p:spPr bwMode="auto">
          <a:xfrm>
            <a:off x="8578850" y="4727575"/>
            <a:ext cx="1851025" cy="1177925"/>
          </a:xfrm>
          <a:prstGeom prst="chevron">
            <a:avLst>
              <a:gd name="adj" fmla="val 18194"/>
            </a:avLst>
          </a:prstGeom>
          <a:solidFill>
            <a:schemeClr val="accent1"/>
          </a:solidFill>
          <a:ln w="9525" cmpd="sng" algn="ctr">
            <a:solidFill>
              <a:schemeClr val="bg1"/>
            </a:solidFill>
          </a:ln>
          <a:effectLst/>
        </p:spPr>
        <p:txBody>
          <a:bodyPr vert="horz" wrap="square" lIns="90488" tIns="46038" rIns="4445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b="1">
                <a:solidFill>
                  <a:schemeClr val="bg1"/>
                </a:solidFill>
                <a:effectLst/>
                <a:cs typeface="+mn-cs"/>
              </a:rPr>
              <a:t>Plan development strategy and match future leaders to offerings</a:t>
            </a:r>
            <a:endParaRPr lang="en-US" sz="1200" b="1" dirty="0">
              <a:solidFill>
                <a:schemeClr val="bg1"/>
              </a:solidFill>
              <a:cs typeface="+mn-cs"/>
            </a:endParaRPr>
          </a:p>
        </p:txBody>
      </p:sp>
      <p:sp>
        <p:nvSpPr>
          <p:cNvPr id="188" name="Text Placeholder 3">
            <a:extLst>
              <a:ext uri="{FF2B5EF4-FFF2-40B4-BE49-F238E27FC236}">
                <a16:creationId xmlns:a16="http://schemas.microsoft.com/office/drawing/2014/main" id="{159B3E16-1734-571D-7C9A-CD051F3DCCD5}"/>
              </a:ext>
            </a:extLst>
          </p:cNvPr>
          <p:cNvSpPr>
            <a:spLocks noGrp="1"/>
          </p:cNvSpPr>
          <p:nvPr>
            <p:custDataLst>
              <p:tags r:id="rId39"/>
            </p:custDataLst>
          </p:nvPr>
        </p:nvSpPr>
        <p:spPr bwMode="auto">
          <a:xfrm>
            <a:off x="5613400" y="3455988"/>
            <a:ext cx="1757363" cy="1177925"/>
          </a:xfrm>
          <a:prstGeom prst="chevron">
            <a:avLst>
              <a:gd name="adj" fmla="val 18194"/>
            </a:avLst>
          </a:prstGeom>
          <a:solidFill>
            <a:schemeClr val="tx2"/>
          </a:solidFill>
          <a:ln w="9525" cmpd="sng" algn="ctr">
            <a:solidFill>
              <a:schemeClr val="bg1"/>
            </a:solidFill>
          </a:ln>
          <a:effectLst/>
        </p:spPr>
        <p:txBody>
          <a:bodyPr vert="horz" wrap="square" lIns="90488" tIns="46038" rIns="80963"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sz="1200" b="1" dirty="0">
                <a:solidFill>
                  <a:schemeClr val="bg1"/>
                </a:solidFill>
                <a:cs typeface="+mn-cs"/>
              </a:rPr>
              <a:t>Assess future leader readiness</a:t>
            </a:r>
          </a:p>
        </p:txBody>
      </p:sp>
      <p:sp>
        <p:nvSpPr>
          <p:cNvPr id="227" name="Text Placeholder 3">
            <a:extLst>
              <a:ext uri="{FF2B5EF4-FFF2-40B4-BE49-F238E27FC236}">
                <a16:creationId xmlns:a16="http://schemas.microsoft.com/office/drawing/2014/main" id="{A0B7FF6E-5664-83D4-0D35-758D39571575}"/>
              </a:ext>
            </a:extLst>
          </p:cNvPr>
          <p:cNvSpPr>
            <a:spLocks noGrp="1"/>
          </p:cNvSpPr>
          <p:nvPr>
            <p:custDataLst>
              <p:tags r:id="rId40"/>
            </p:custDataLst>
          </p:nvPr>
        </p:nvSpPr>
        <p:spPr bwMode="auto">
          <a:xfrm>
            <a:off x="1543050" y="2184400"/>
            <a:ext cx="1858963" cy="1177925"/>
          </a:xfrm>
          <a:prstGeom prst="homePlate">
            <a:avLst>
              <a:gd name="adj" fmla="val 18194"/>
            </a:avLst>
          </a:prstGeom>
          <a:solidFill>
            <a:srgbClr val="9AA4C3"/>
          </a:solidFill>
          <a:ln w="9525" cmpd="sng" algn="ctr">
            <a:solidFill>
              <a:schemeClr val="bg1"/>
            </a:solidFill>
          </a:ln>
          <a:effectLst/>
        </p:spPr>
        <p:txBody>
          <a:bodyPr vert="horz" wrap="square" lIns="90488" tIns="46038" rIns="1270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b="1" dirty="0">
                <a:solidFill>
                  <a:schemeClr val="bg1"/>
                </a:solidFill>
                <a:effectLst/>
                <a:cs typeface="+mn-cs"/>
              </a:rPr>
              <a:t>Forecast potential vacancies for next year / Identify difficult-to-fill positions</a:t>
            </a:r>
            <a:endParaRPr lang="en-US" sz="1200" b="1" dirty="0">
              <a:solidFill>
                <a:schemeClr val="bg1"/>
              </a:solidFill>
              <a:cs typeface="+mn-cs"/>
            </a:endParaRPr>
          </a:p>
        </p:txBody>
      </p:sp>
      <p:sp>
        <p:nvSpPr>
          <p:cNvPr id="271" name="Text Placeholder 3">
            <a:extLst>
              <a:ext uri="{FF2B5EF4-FFF2-40B4-BE49-F238E27FC236}">
                <a16:creationId xmlns:a16="http://schemas.microsoft.com/office/drawing/2014/main" id="{F655F867-BA16-76FF-41BE-60050BCF0E5C}"/>
              </a:ext>
            </a:extLst>
          </p:cNvPr>
          <p:cNvSpPr>
            <a:spLocks noGrp="1"/>
          </p:cNvSpPr>
          <p:nvPr>
            <p:custDataLst>
              <p:tags r:id="rId41"/>
            </p:custDataLst>
          </p:nvPr>
        </p:nvSpPr>
        <p:spPr bwMode="auto">
          <a:xfrm>
            <a:off x="1543050" y="3455988"/>
            <a:ext cx="4286250" cy="1177925"/>
          </a:xfrm>
          <a:prstGeom prst="homePlate">
            <a:avLst>
              <a:gd name="adj" fmla="val 18194"/>
            </a:avLst>
          </a:prstGeom>
          <a:solidFill>
            <a:srgbClr val="C3CFE1"/>
          </a:solidFill>
          <a:ln w="9525" cmpd="sng" algn="ctr">
            <a:solidFill>
              <a:schemeClr val="bg1"/>
            </a:solidFill>
          </a:ln>
          <a:effectLst/>
        </p:spPr>
        <p:txBody>
          <a:bodyPr vert="horz" wrap="non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dirty="0">
                <a:solidFill>
                  <a:schemeClr val="bg1">
                    <a:lumMod val="50000"/>
                  </a:schemeClr>
                </a:solidFill>
                <a:effectLst/>
                <a:cs typeface="+mn-cs"/>
              </a:rPr>
              <a:t>Gather data to inform readiness assessment</a:t>
            </a:r>
            <a:endParaRPr lang="en-US" sz="1200" dirty="0">
              <a:solidFill>
                <a:schemeClr val="bg1">
                  <a:lumMod val="50000"/>
                </a:schemeClr>
              </a:solidFill>
              <a:cs typeface="+mn-cs"/>
            </a:endParaRPr>
          </a:p>
        </p:txBody>
      </p:sp>
      <p:sp>
        <p:nvSpPr>
          <p:cNvPr id="70" name="Text Placeholder 3">
            <a:extLst>
              <a:ext uri="{FF2B5EF4-FFF2-40B4-BE49-F238E27FC236}">
                <a16:creationId xmlns:a16="http://schemas.microsoft.com/office/drawing/2014/main" id="{05C77577-6565-59D2-3D93-52FE4ED2F934}"/>
              </a:ext>
            </a:extLst>
          </p:cNvPr>
          <p:cNvSpPr>
            <a:spLocks noGrp="1"/>
          </p:cNvSpPr>
          <p:nvPr>
            <p:custDataLst>
              <p:tags r:id="rId42"/>
            </p:custDataLst>
          </p:nvPr>
        </p:nvSpPr>
        <p:spPr bwMode="auto">
          <a:xfrm>
            <a:off x="1543049" y="4727575"/>
            <a:ext cx="7251700" cy="1177925"/>
          </a:xfrm>
          <a:prstGeom prst="homePlate">
            <a:avLst>
              <a:gd name="adj" fmla="val 18194"/>
            </a:avLst>
          </a:prstGeom>
          <a:solidFill>
            <a:schemeClr val="accent2"/>
          </a:solidFill>
          <a:ln w="9525" cmpd="sng" algn="ctr">
            <a:solidFill>
              <a:schemeClr val="bg1"/>
            </a:solidFill>
          </a:ln>
          <a:effectLst/>
        </p:spPr>
        <p:txBody>
          <a:bodyPr vert="horz" wrap="none" lIns="90488" tIns="46038" rIns="0" bIns="46038" rtlCol="0" anchor="ct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200" dirty="0">
                <a:solidFill>
                  <a:schemeClr val="bg1">
                    <a:lumMod val="50000"/>
                  </a:schemeClr>
                </a:solidFill>
                <a:effectLst/>
                <a:cs typeface="+mn-cs"/>
              </a:rPr>
              <a:t>Launch development offerings for the year</a:t>
            </a:r>
            <a:endParaRPr lang="en-US" sz="1200" dirty="0">
              <a:solidFill>
                <a:schemeClr val="bg1">
                  <a:lumMod val="50000"/>
                </a:schemeClr>
              </a:solidFill>
              <a:cs typeface="+mn-cs"/>
            </a:endParaRPr>
          </a:p>
        </p:txBody>
      </p:sp>
      <p:sp>
        <p:nvSpPr>
          <p:cNvPr id="26" name="Text Placeholder 3">
            <a:extLst>
              <a:ext uri="{FF2B5EF4-FFF2-40B4-BE49-F238E27FC236}">
                <a16:creationId xmlns:a16="http://schemas.microsoft.com/office/drawing/2014/main" id="{480B4C03-8849-16D6-9089-3FF9704F76F0}"/>
              </a:ext>
            </a:extLst>
          </p:cNvPr>
          <p:cNvSpPr>
            <a:spLocks noGrp="1"/>
          </p:cNvSpPr>
          <p:nvPr>
            <p:custDataLst>
              <p:tags r:id="rId43"/>
            </p:custDataLst>
          </p:nvPr>
        </p:nvSpPr>
        <p:spPr bwMode="auto">
          <a:xfrm>
            <a:off x="427038" y="5041900"/>
            <a:ext cx="963613" cy="5492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800" b="1" dirty="0">
                <a:solidFill>
                  <a:schemeClr val="accent1"/>
                </a:solidFill>
                <a:effectLst/>
                <a:cs typeface="+mn-cs"/>
              </a:rPr>
              <a:t>Invest &amp; </a:t>
            </a:r>
          </a:p>
          <a:p>
            <a:pPr lvl="0">
              <a:spcBef>
                <a:spcPct val="0"/>
              </a:spcBef>
              <a:spcAft>
                <a:spcPct val="0"/>
              </a:spcAft>
            </a:pPr>
            <a:r>
              <a:rPr lang="en-US" sz="1800" b="1" dirty="0">
                <a:solidFill>
                  <a:schemeClr val="accent1"/>
                </a:solidFill>
                <a:cs typeface="+mn-cs"/>
              </a:rPr>
              <a:t>Develop</a:t>
            </a:r>
          </a:p>
        </p:txBody>
      </p:sp>
      <p:sp>
        <p:nvSpPr>
          <p:cNvPr id="25" name="Text Placeholder 3">
            <a:extLst>
              <a:ext uri="{FF2B5EF4-FFF2-40B4-BE49-F238E27FC236}">
                <a16:creationId xmlns:a16="http://schemas.microsoft.com/office/drawing/2014/main" id="{73C2F318-F077-F7E2-1EFE-908D0F2E7D26}"/>
              </a:ext>
            </a:extLst>
          </p:cNvPr>
          <p:cNvSpPr>
            <a:spLocks noGrp="1"/>
          </p:cNvSpPr>
          <p:nvPr>
            <p:custDataLst>
              <p:tags r:id="rId44"/>
            </p:custDataLst>
          </p:nvPr>
        </p:nvSpPr>
        <p:spPr bwMode="auto">
          <a:xfrm>
            <a:off x="427038" y="3770313"/>
            <a:ext cx="900113" cy="5492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800" b="1" dirty="0">
                <a:solidFill>
                  <a:schemeClr val="tx2"/>
                </a:solidFill>
                <a:effectLst/>
                <a:cs typeface="+mn-cs"/>
              </a:rPr>
              <a:t>Identify </a:t>
            </a:r>
          </a:p>
          <a:p>
            <a:pPr lvl="0">
              <a:spcBef>
                <a:spcPct val="0"/>
              </a:spcBef>
              <a:spcAft>
                <a:spcPct val="0"/>
              </a:spcAft>
            </a:pPr>
            <a:r>
              <a:rPr lang="en-US" sz="1800" b="1" dirty="0">
                <a:solidFill>
                  <a:schemeClr val="tx2"/>
                </a:solidFill>
                <a:cs typeface="+mn-cs"/>
              </a:rPr>
              <a:t>Leaders</a:t>
            </a:r>
          </a:p>
        </p:txBody>
      </p:sp>
      <p:sp>
        <p:nvSpPr>
          <p:cNvPr id="23" name="Text Placeholder 3">
            <a:extLst>
              <a:ext uri="{FF2B5EF4-FFF2-40B4-BE49-F238E27FC236}">
                <a16:creationId xmlns:a16="http://schemas.microsoft.com/office/drawing/2014/main" id="{1D008877-3CD7-83D3-E2B8-36AC954CA370}"/>
              </a:ext>
            </a:extLst>
          </p:cNvPr>
          <p:cNvSpPr>
            <a:spLocks noGrp="1"/>
          </p:cNvSpPr>
          <p:nvPr>
            <p:custDataLst>
              <p:tags r:id="rId45"/>
            </p:custDataLst>
          </p:nvPr>
        </p:nvSpPr>
        <p:spPr bwMode="auto">
          <a:xfrm>
            <a:off x="427038" y="2498725"/>
            <a:ext cx="1035050" cy="54927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18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360000" indent="-180000" algn="l" defTabSz="914400" rtl="0" eaLnBrk="1" latinLnBrk="0" hangingPunct="1">
              <a:lnSpc>
                <a:spcPct val="100000"/>
              </a:lnSpc>
              <a:spcBef>
                <a:spcPts val="0"/>
              </a:spcBef>
              <a:spcAft>
                <a:spcPts val="600"/>
              </a:spcAft>
              <a:buClr>
                <a:schemeClr val="accent1"/>
              </a:buClr>
              <a:buFont typeface="Courier New" panose="02070309020205020404" pitchFamily="49" charset="0"/>
              <a:buChar char="o"/>
              <a:defRPr sz="2400" kern="1200">
                <a:solidFill>
                  <a:schemeClr val="tx1"/>
                </a:solidFill>
                <a:latin typeface="+mn-lt"/>
                <a:ea typeface="+mn-ea"/>
                <a:cs typeface="Arial" panose="020B0604020202020204" pitchFamily="34" charset="0"/>
              </a:defRPr>
            </a:lvl3pPr>
            <a:lvl4pPr marL="540000" indent="-1800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chemeClr val="tx1"/>
                </a:solidFill>
                <a:latin typeface="+mn-lt"/>
                <a:ea typeface="+mn-ea"/>
                <a:cs typeface="Arial" panose="020B0604020202020204" pitchFamily="34" charset="0"/>
              </a:defRPr>
            </a:lvl4pPr>
            <a:lvl5pPr marL="720000" indent="-180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900000" indent="-180000" algn="l" defTabSz="914400" rtl="0" eaLnBrk="1" latinLnBrk="0" hangingPunct="1">
              <a:lnSpc>
                <a:spcPct val="100000"/>
              </a:lnSpc>
              <a:spcBef>
                <a:spcPts val="0"/>
              </a:spcBef>
              <a:spcAft>
                <a:spcPts val="600"/>
              </a:spcAft>
              <a:buClr>
                <a:schemeClr val="accent1"/>
              </a:buClr>
              <a:buSzPct val="100000"/>
              <a:buFont typeface="Gill Sans Nova" panose="020B0502020204020203" pitchFamily="34" charset="0"/>
              <a:buChar char="◦"/>
              <a:defRPr sz="2400" kern="1200">
                <a:solidFill>
                  <a:schemeClr val="tx1"/>
                </a:solidFill>
                <a:latin typeface="+mn-lt"/>
                <a:ea typeface="+mn-ea"/>
                <a:cs typeface="Arial" panose="020B0604020202020204" pitchFamily="34" charset="0"/>
              </a:defRPr>
            </a:lvl6pPr>
            <a:lvl7pPr marL="1080000" indent="-180000" algn="l" defTabSz="914400" rtl="0" eaLnBrk="1" latinLnBrk="0" hangingPunct="1">
              <a:lnSpc>
                <a:spcPct val="100000"/>
              </a:lnSpc>
              <a:spcBef>
                <a:spcPts val="0"/>
              </a:spcBef>
              <a:spcAft>
                <a:spcPts val="600"/>
              </a:spcAft>
              <a:buClr>
                <a:schemeClr val="accent1"/>
              </a:buClr>
              <a:buFont typeface="Gill Sans Nova" panose="020B0502020204020203" pitchFamily="34" charset="0"/>
              <a:buChar char="▫"/>
              <a:defRPr sz="2400" kern="1200">
                <a:solidFill>
                  <a:schemeClr val="tx1"/>
                </a:solidFill>
                <a:latin typeface="+mn-lt"/>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spcAft>
                <a:spcPct val="0"/>
              </a:spcAft>
            </a:pPr>
            <a:r>
              <a:rPr lang="en-US" altLang="en-US" sz="1800" b="1" dirty="0">
                <a:solidFill>
                  <a:srgbClr val="9AA4C3"/>
                </a:solidFill>
                <a:effectLst/>
                <a:cs typeface="+mn-cs"/>
              </a:rPr>
              <a:t>Forecast </a:t>
            </a:r>
          </a:p>
          <a:p>
            <a:pPr lvl="0">
              <a:spcBef>
                <a:spcPct val="0"/>
              </a:spcBef>
              <a:spcAft>
                <a:spcPct val="0"/>
              </a:spcAft>
            </a:pPr>
            <a:r>
              <a:rPr lang="en-US" altLang="en-US" sz="1800" b="1" dirty="0">
                <a:solidFill>
                  <a:srgbClr val="9AA4C3"/>
                </a:solidFill>
                <a:effectLst/>
                <a:cs typeface="+mn-cs"/>
              </a:rPr>
              <a:t>Vacancies</a:t>
            </a:r>
            <a:endParaRPr lang="en-US" sz="1800" b="1" dirty="0">
              <a:solidFill>
                <a:srgbClr val="9AA4C3"/>
              </a:solidFill>
              <a:cs typeface="+mn-cs"/>
            </a:endParaRPr>
          </a:p>
        </p:txBody>
      </p:sp>
    </p:spTree>
    <p:extLst>
      <p:ext uri="{BB962C8B-B14F-4D97-AF65-F5344CB8AC3E}">
        <p14:creationId xmlns:p14="http://schemas.microsoft.com/office/powerpoint/2010/main" val="6054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03D6DD84-9E78-ABA4-CC41-374C3A77CB63}"/>
              </a:ext>
            </a:extLst>
          </p:cNvPr>
          <p:cNvGraphicFramePr>
            <a:graphicFrameLocks noChangeAspect="1"/>
          </p:cNvGraphicFramePr>
          <p:nvPr>
            <p:custDataLst>
              <p:tags r:id="rId1"/>
            </p:custDataLst>
            <p:extLst>
              <p:ext uri="{D42A27DB-BD31-4B8C-83A1-F6EECF244321}">
                <p14:modId xmlns:p14="http://schemas.microsoft.com/office/powerpoint/2010/main" val="1422480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6" name="think-cell data - do not delete" hidden="1">
                        <a:extLst>
                          <a:ext uri="{FF2B5EF4-FFF2-40B4-BE49-F238E27FC236}">
                            <a16:creationId xmlns:a16="http://schemas.microsoft.com/office/drawing/2014/main" id="{03D6DD84-9E78-ABA4-CC41-374C3A77CB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C1B9843-0FC0-2D66-60AB-55652C4E1156}"/>
              </a:ext>
            </a:extLst>
          </p:cNvPr>
          <p:cNvSpPr>
            <a:spLocks noGrp="1"/>
          </p:cNvSpPr>
          <p:nvPr>
            <p:ph type="title"/>
          </p:nvPr>
        </p:nvSpPr>
        <p:spPr/>
        <p:txBody>
          <a:bodyPr vert="horz"/>
          <a:lstStyle/>
          <a:p>
            <a:r>
              <a:rPr lang="en-US" dirty="0"/>
              <a:t>Multiple stakeholder groups hold data and serve functions important to the Vacancy Planning Cycle</a:t>
            </a:r>
          </a:p>
        </p:txBody>
      </p:sp>
      <p:pic>
        <p:nvPicPr>
          <p:cNvPr id="24" name="Picture 23">
            <a:extLst>
              <a:ext uri="{FF2B5EF4-FFF2-40B4-BE49-F238E27FC236}">
                <a16:creationId xmlns:a16="http://schemas.microsoft.com/office/drawing/2014/main" id="{48E492D6-A36D-3960-9183-E7410F219A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500" y="1501900"/>
            <a:ext cx="1146050" cy="1146050"/>
          </a:xfrm>
          <a:prstGeom prst="rect">
            <a:avLst/>
          </a:prstGeom>
        </p:spPr>
      </p:pic>
      <p:pic>
        <p:nvPicPr>
          <p:cNvPr id="25" name="Picture 24">
            <a:extLst>
              <a:ext uri="{FF2B5EF4-FFF2-40B4-BE49-F238E27FC236}">
                <a16:creationId xmlns:a16="http://schemas.microsoft.com/office/drawing/2014/main" id="{D4F90113-8A3C-F77F-6C21-97A437D47E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3500" y="1501900"/>
            <a:ext cx="1146050" cy="1146050"/>
          </a:xfrm>
          <a:prstGeom prst="rect">
            <a:avLst/>
          </a:prstGeom>
        </p:spPr>
      </p:pic>
      <p:pic>
        <p:nvPicPr>
          <p:cNvPr id="26" name="Picture 25">
            <a:extLst>
              <a:ext uri="{FF2B5EF4-FFF2-40B4-BE49-F238E27FC236}">
                <a16:creationId xmlns:a16="http://schemas.microsoft.com/office/drawing/2014/main" id="{CCF8E4E1-2787-F379-0D0D-9A5F0A2525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2012" y="1501900"/>
            <a:ext cx="1146050" cy="1146050"/>
          </a:xfrm>
          <a:prstGeom prst="rect">
            <a:avLst/>
          </a:prstGeom>
        </p:spPr>
      </p:pic>
      <p:pic>
        <p:nvPicPr>
          <p:cNvPr id="27" name="Picture 26">
            <a:extLst>
              <a:ext uri="{FF2B5EF4-FFF2-40B4-BE49-F238E27FC236}">
                <a16:creationId xmlns:a16="http://schemas.microsoft.com/office/drawing/2014/main" id="{3242A22A-17C4-B018-56DD-4F209F8672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5036" y="1501900"/>
            <a:ext cx="1143002" cy="1146050"/>
          </a:xfrm>
          <a:prstGeom prst="rect">
            <a:avLst/>
          </a:prstGeom>
        </p:spPr>
      </p:pic>
      <p:pic>
        <p:nvPicPr>
          <p:cNvPr id="28" name="Picture 27">
            <a:extLst>
              <a:ext uri="{FF2B5EF4-FFF2-40B4-BE49-F238E27FC236}">
                <a16:creationId xmlns:a16="http://schemas.microsoft.com/office/drawing/2014/main" id="{0EE0C7D7-C9C0-63FF-B627-3F2EF4F65E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43524" y="1501900"/>
            <a:ext cx="1146050" cy="1146050"/>
          </a:xfrm>
          <a:prstGeom prst="rect">
            <a:avLst/>
          </a:prstGeom>
        </p:spPr>
      </p:pic>
      <p:sp>
        <p:nvSpPr>
          <p:cNvPr id="29" name="TextBox 28">
            <a:extLst>
              <a:ext uri="{FF2B5EF4-FFF2-40B4-BE49-F238E27FC236}">
                <a16:creationId xmlns:a16="http://schemas.microsoft.com/office/drawing/2014/main" id="{52F6E148-8EE8-AAB3-2A36-6885826E42C6}"/>
              </a:ext>
            </a:extLst>
          </p:cNvPr>
          <p:cNvSpPr txBox="1"/>
          <p:nvPr/>
        </p:nvSpPr>
        <p:spPr>
          <a:xfrm>
            <a:off x="509588" y="2895600"/>
            <a:ext cx="2047875" cy="2646878"/>
          </a:xfrm>
          <a:prstGeom prst="rect">
            <a:avLst/>
          </a:prstGeom>
          <a:noFill/>
        </p:spPr>
        <p:txBody>
          <a:bodyPr wrap="square" rtlCol="0">
            <a:spAutoFit/>
          </a:bodyPr>
          <a:lstStyle/>
          <a:p>
            <a:pPr algn="ctr"/>
            <a:r>
              <a:rPr lang="en-US" b="1" dirty="0">
                <a:solidFill>
                  <a:schemeClr val="tx2"/>
                </a:solidFill>
              </a:rPr>
              <a:t>Senior District Leaders</a:t>
            </a:r>
          </a:p>
          <a:p>
            <a:pPr algn="ctr"/>
            <a:endParaRPr lang="en-US" b="1" dirty="0">
              <a:solidFill>
                <a:schemeClr val="tx2"/>
              </a:solidFill>
            </a:endParaRPr>
          </a:p>
          <a:p>
            <a:pPr algn="ctr"/>
            <a:r>
              <a:rPr lang="en-US" sz="1400" i="1" dirty="0">
                <a:solidFill>
                  <a:srgbClr val="9AA4C3"/>
                </a:solidFill>
              </a:rPr>
              <a:t>What data do they hold?</a:t>
            </a:r>
          </a:p>
          <a:p>
            <a:pPr algn="ctr"/>
            <a:r>
              <a:rPr lang="en-US" sz="1400" i="1" dirty="0">
                <a:solidFill>
                  <a:schemeClr val="accent1"/>
                </a:solidFill>
              </a:rPr>
              <a:t>District priorities</a:t>
            </a:r>
          </a:p>
          <a:p>
            <a:pPr algn="ctr"/>
            <a:r>
              <a:rPr lang="en-US" sz="1400" i="1" dirty="0">
                <a:solidFill>
                  <a:schemeClr val="accent1"/>
                </a:solidFill>
              </a:rPr>
              <a:t>Leadership expectations</a:t>
            </a:r>
          </a:p>
          <a:p>
            <a:pPr algn="ctr"/>
            <a:endParaRPr lang="en-US" sz="1400" i="1" dirty="0">
              <a:solidFill>
                <a:schemeClr val="accent1"/>
              </a:solidFill>
            </a:endParaRPr>
          </a:p>
          <a:p>
            <a:pPr algn="ctr"/>
            <a:r>
              <a:rPr lang="en-US" sz="1400" i="1" dirty="0">
                <a:solidFill>
                  <a:srgbClr val="9AA4C3"/>
                </a:solidFill>
              </a:rPr>
              <a:t>What do they do?</a:t>
            </a:r>
          </a:p>
          <a:p>
            <a:pPr algn="ctr"/>
            <a:r>
              <a:rPr lang="en-US" sz="1400" i="1" dirty="0">
                <a:solidFill>
                  <a:schemeClr val="accent1"/>
                </a:solidFill>
              </a:rPr>
              <a:t>Set targets and timelines</a:t>
            </a:r>
          </a:p>
          <a:p>
            <a:pPr algn="ctr"/>
            <a:r>
              <a:rPr lang="en-US" sz="1400" i="1" dirty="0">
                <a:solidFill>
                  <a:schemeClr val="accent1"/>
                </a:solidFill>
              </a:rPr>
              <a:t>Review and approve development strategy</a:t>
            </a:r>
          </a:p>
        </p:txBody>
      </p:sp>
      <p:sp>
        <p:nvSpPr>
          <p:cNvPr id="30" name="TextBox 29">
            <a:extLst>
              <a:ext uri="{FF2B5EF4-FFF2-40B4-BE49-F238E27FC236}">
                <a16:creationId xmlns:a16="http://schemas.microsoft.com/office/drawing/2014/main" id="{D65BD974-E54A-34D3-1C03-D7B91D00EFFB}"/>
              </a:ext>
            </a:extLst>
          </p:cNvPr>
          <p:cNvSpPr txBox="1"/>
          <p:nvPr/>
        </p:nvSpPr>
        <p:spPr>
          <a:xfrm>
            <a:off x="2701100" y="2895600"/>
            <a:ext cx="2047875" cy="2646878"/>
          </a:xfrm>
          <a:prstGeom prst="rect">
            <a:avLst/>
          </a:prstGeom>
          <a:noFill/>
        </p:spPr>
        <p:txBody>
          <a:bodyPr wrap="square" rtlCol="0">
            <a:spAutoFit/>
          </a:bodyPr>
          <a:lstStyle/>
          <a:p>
            <a:pPr algn="ctr"/>
            <a:r>
              <a:rPr lang="en-US" b="1" dirty="0">
                <a:solidFill>
                  <a:schemeClr val="tx2"/>
                </a:solidFill>
              </a:rPr>
              <a:t>Human Resources</a:t>
            </a:r>
          </a:p>
          <a:p>
            <a:pPr algn="ctr"/>
            <a:endParaRPr lang="en-US" b="1" dirty="0">
              <a:solidFill>
                <a:schemeClr val="tx2"/>
              </a:solidFill>
            </a:endParaRPr>
          </a:p>
          <a:p>
            <a:pPr algn="ctr"/>
            <a:r>
              <a:rPr lang="en-US" sz="1400" i="1" dirty="0">
                <a:solidFill>
                  <a:srgbClr val="9AA4C3"/>
                </a:solidFill>
              </a:rPr>
              <a:t>What data do they hold?</a:t>
            </a:r>
          </a:p>
          <a:p>
            <a:pPr algn="ctr"/>
            <a:r>
              <a:rPr lang="en-US" sz="1400" i="1" dirty="0">
                <a:solidFill>
                  <a:schemeClr val="accent1"/>
                </a:solidFill>
              </a:rPr>
              <a:t>Human capital data</a:t>
            </a:r>
          </a:p>
          <a:p>
            <a:pPr algn="ctr"/>
            <a:endParaRPr lang="en-US" sz="1400" i="1" dirty="0">
              <a:solidFill>
                <a:schemeClr val="accent1"/>
              </a:solidFill>
            </a:endParaRPr>
          </a:p>
          <a:p>
            <a:pPr algn="ctr"/>
            <a:r>
              <a:rPr lang="en-US" sz="1400" i="1" dirty="0">
                <a:solidFill>
                  <a:srgbClr val="9AA4C3"/>
                </a:solidFill>
              </a:rPr>
              <a:t>What do they do?</a:t>
            </a:r>
          </a:p>
          <a:p>
            <a:pPr algn="ctr"/>
            <a:r>
              <a:rPr lang="en-US" sz="1400" i="1" dirty="0">
                <a:solidFill>
                  <a:schemeClr val="accent1"/>
                </a:solidFill>
              </a:rPr>
              <a:t>Process management</a:t>
            </a:r>
          </a:p>
          <a:p>
            <a:pPr algn="ctr"/>
            <a:r>
              <a:rPr lang="en-US" sz="1400" i="1" dirty="0">
                <a:solidFill>
                  <a:schemeClr val="accent1"/>
                </a:solidFill>
              </a:rPr>
              <a:t>Make development strategy recommendations</a:t>
            </a:r>
          </a:p>
          <a:p>
            <a:pPr algn="ctr"/>
            <a:endParaRPr lang="en-US" sz="1400" i="1" dirty="0">
              <a:solidFill>
                <a:schemeClr val="accent1"/>
              </a:solidFill>
            </a:endParaRPr>
          </a:p>
        </p:txBody>
      </p:sp>
      <p:sp>
        <p:nvSpPr>
          <p:cNvPr id="31" name="TextBox 30">
            <a:extLst>
              <a:ext uri="{FF2B5EF4-FFF2-40B4-BE49-F238E27FC236}">
                <a16:creationId xmlns:a16="http://schemas.microsoft.com/office/drawing/2014/main" id="{FF898C24-4981-2E0E-5801-2007C705B866}"/>
              </a:ext>
            </a:extLst>
          </p:cNvPr>
          <p:cNvSpPr txBox="1"/>
          <p:nvPr/>
        </p:nvSpPr>
        <p:spPr>
          <a:xfrm>
            <a:off x="4820793" y="2895599"/>
            <a:ext cx="2191512" cy="3077766"/>
          </a:xfrm>
          <a:prstGeom prst="rect">
            <a:avLst/>
          </a:prstGeom>
          <a:noFill/>
        </p:spPr>
        <p:txBody>
          <a:bodyPr wrap="square" rtlCol="0">
            <a:spAutoFit/>
          </a:bodyPr>
          <a:lstStyle/>
          <a:p>
            <a:pPr algn="ctr"/>
            <a:r>
              <a:rPr lang="en-US" b="1" dirty="0">
                <a:solidFill>
                  <a:schemeClr val="tx2"/>
                </a:solidFill>
              </a:rPr>
              <a:t>Principal Supervisors</a:t>
            </a:r>
          </a:p>
          <a:p>
            <a:pPr algn="ctr"/>
            <a:endParaRPr lang="en-US" b="1" dirty="0">
              <a:solidFill>
                <a:schemeClr val="tx2"/>
              </a:solidFill>
            </a:endParaRPr>
          </a:p>
          <a:p>
            <a:pPr algn="ctr"/>
            <a:r>
              <a:rPr lang="en-US" sz="1400" i="1" dirty="0">
                <a:solidFill>
                  <a:srgbClr val="9AA4C3"/>
                </a:solidFill>
              </a:rPr>
              <a:t>What data do they hold?</a:t>
            </a:r>
          </a:p>
          <a:p>
            <a:pPr algn="ctr"/>
            <a:r>
              <a:rPr lang="en-US" sz="1400" i="1" dirty="0">
                <a:solidFill>
                  <a:schemeClr val="accent1"/>
                </a:solidFill>
              </a:rPr>
              <a:t>Campus needs</a:t>
            </a:r>
          </a:p>
          <a:p>
            <a:pPr algn="ctr"/>
            <a:r>
              <a:rPr lang="en-US" sz="1400" i="1" dirty="0">
                <a:solidFill>
                  <a:schemeClr val="accent1"/>
                </a:solidFill>
              </a:rPr>
              <a:t>Readiness expectations</a:t>
            </a:r>
          </a:p>
          <a:p>
            <a:pPr algn="ctr"/>
            <a:endParaRPr lang="en-US" sz="1400" i="1" dirty="0">
              <a:solidFill>
                <a:schemeClr val="accent1"/>
              </a:solidFill>
            </a:endParaRPr>
          </a:p>
          <a:p>
            <a:pPr algn="ctr"/>
            <a:r>
              <a:rPr lang="en-US" sz="1400" i="1" dirty="0">
                <a:solidFill>
                  <a:srgbClr val="9AA4C3"/>
                </a:solidFill>
              </a:rPr>
              <a:t>What do they do?</a:t>
            </a:r>
          </a:p>
          <a:p>
            <a:pPr algn="ctr"/>
            <a:r>
              <a:rPr lang="en-US" sz="1400" i="1" dirty="0">
                <a:solidFill>
                  <a:schemeClr val="accent1"/>
                </a:solidFill>
              </a:rPr>
              <a:t>Collect data from principals</a:t>
            </a:r>
          </a:p>
          <a:p>
            <a:pPr algn="ctr"/>
            <a:r>
              <a:rPr lang="en-US" sz="1400" i="1" dirty="0">
                <a:solidFill>
                  <a:schemeClr val="accent1"/>
                </a:solidFill>
              </a:rPr>
              <a:t>Review input and assign readiness ratings</a:t>
            </a:r>
          </a:p>
          <a:p>
            <a:pPr algn="ctr"/>
            <a:r>
              <a:rPr lang="en-US" sz="1400" i="1" dirty="0">
                <a:solidFill>
                  <a:schemeClr val="accent1"/>
                </a:solidFill>
              </a:rPr>
              <a:t>Drive development</a:t>
            </a:r>
          </a:p>
          <a:p>
            <a:pPr algn="ctr"/>
            <a:endParaRPr lang="en-US" sz="1400" i="1" dirty="0">
              <a:solidFill>
                <a:schemeClr val="accent1"/>
              </a:solidFill>
            </a:endParaRPr>
          </a:p>
        </p:txBody>
      </p:sp>
      <p:sp>
        <p:nvSpPr>
          <p:cNvPr id="32" name="TextBox 31">
            <a:extLst>
              <a:ext uri="{FF2B5EF4-FFF2-40B4-BE49-F238E27FC236}">
                <a16:creationId xmlns:a16="http://schemas.microsoft.com/office/drawing/2014/main" id="{B4995327-00CB-0F6F-9FB9-E877E5AD27E1}"/>
              </a:ext>
            </a:extLst>
          </p:cNvPr>
          <p:cNvSpPr txBox="1"/>
          <p:nvPr/>
        </p:nvSpPr>
        <p:spPr>
          <a:xfrm>
            <a:off x="7082600" y="2895599"/>
            <a:ext cx="2047875" cy="3139321"/>
          </a:xfrm>
          <a:prstGeom prst="rect">
            <a:avLst/>
          </a:prstGeom>
          <a:noFill/>
        </p:spPr>
        <p:txBody>
          <a:bodyPr wrap="square" rtlCol="0">
            <a:spAutoFit/>
          </a:bodyPr>
          <a:lstStyle/>
          <a:p>
            <a:pPr algn="ctr"/>
            <a:r>
              <a:rPr lang="en-US" b="1" dirty="0">
                <a:solidFill>
                  <a:schemeClr val="tx2"/>
                </a:solidFill>
              </a:rPr>
              <a:t>Principals</a:t>
            </a:r>
          </a:p>
          <a:p>
            <a:pPr algn="ctr"/>
            <a:endParaRPr lang="en-US" b="1" dirty="0">
              <a:solidFill>
                <a:schemeClr val="tx2"/>
              </a:solidFill>
            </a:endParaRPr>
          </a:p>
          <a:p>
            <a:pPr algn="ctr"/>
            <a:endParaRPr lang="en-US" b="1" dirty="0">
              <a:solidFill>
                <a:schemeClr val="tx2"/>
              </a:solidFill>
            </a:endParaRPr>
          </a:p>
          <a:p>
            <a:pPr algn="ctr"/>
            <a:r>
              <a:rPr lang="en-US" sz="1400" i="1" dirty="0">
                <a:solidFill>
                  <a:srgbClr val="9AA4C3"/>
                </a:solidFill>
              </a:rPr>
              <a:t>What data do they hold?</a:t>
            </a:r>
          </a:p>
          <a:p>
            <a:pPr algn="ctr"/>
            <a:r>
              <a:rPr lang="en-US" sz="1400" i="1" dirty="0">
                <a:solidFill>
                  <a:schemeClr val="accent1"/>
                </a:solidFill>
              </a:rPr>
              <a:t>Their own career plans</a:t>
            </a:r>
          </a:p>
          <a:p>
            <a:pPr algn="ctr"/>
            <a:r>
              <a:rPr lang="en-US" sz="1400" i="1" dirty="0">
                <a:solidFill>
                  <a:schemeClr val="accent1"/>
                </a:solidFill>
              </a:rPr>
              <a:t>Performance of their staff</a:t>
            </a:r>
          </a:p>
          <a:p>
            <a:pPr algn="ctr"/>
            <a:endParaRPr lang="en-US" sz="1400" i="1" dirty="0">
              <a:solidFill>
                <a:schemeClr val="accent1"/>
              </a:solidFill>
            </a:endParaRPr>
          </a:p>
          <a:p>
            <a:pPr algn="ctr"/>
            <a:r>
              <a:rPr lang="en-US" sz="1400" i="1" dirty="0">
                <a:solidFill>
                  <a:srgbClr val="9AA4C3"/>
                </a:solidFill>
              </a:rPr>
              <a:t>What do they do?</a:t>
            </a:r>
          </a:p>
          <a:p>
            <a:pPr algn="ctr"/>
            <a:r>
              <a:rPr lang="en-US" sz="1400" i="1" dirty="0">
                <a:solidFill>
                  <a:schemeClr val="accent1"/>
                </a:solidFill>
              </a:rPr>
              <a:t>Conduct career conversations with staff</a:t>
            </a:r>
          </a:p>
          <a:p>
            <a:pPr algn="ctr"/>
            <a:r>
              <a:rPr lang="en-US" sz="1400" i="1" dirty="0">
                <a:solidFill>
                  <a:schemeClr val="accent1"/>
                </a:solidFill>
              </a:rPr>
              <a:t>Readiness assessment</a:t>
            </a:r>
          </a:p>
          <a:p>
            <a:pPr algn="ctr"/>
            <a:r>
              <a:rPr lang="en-US" sz="1400" i="1" dirty="0">
                <a:solidFill>
                  <a:schemeClr val="accent1"/>
                </a:solidFill>
              </a:rPr>
              <a:t>Drive development</a:t>
            </a:r>
          </a:p>
          <a:p>
            <a:pPr algn="ctr"/>
            <a:endParaRPr lang="en-US" b="1" dirty="0">
              <a:solidFill>
                <a:schemeClr val="tx2"/>
              </a:solidFill>
            </a:endParaRPr>
          </a:p>
        </p:txBody>
      </p:sp>
      <p:sp>
        <p:nvSpPr>
          <p:cNvPr id="33" name="TextBox 32">
            <a:extLst>
              <a:ext uri="{FF2B5EF4-FFF2-40B4-BE49-F238E27FC236}">
                <a16:creationId xmlns:a16="http://schemas.microsoft.com/office/drawing/2014/main" id="{8869EACD-6CA7-6257-96A2-21D1340A06E2}"/>
              </a:ext>
            </a:extLst>
          </p:cNvPr>
          <p:cNvSpPr txBox="1"/>
          <p:nvPr/>
        </p:nvSpPr>
        <p:spPr>
          <a:xfrm>
            <a:off x="9272588" y="2895599"/>
            <a:ext cx="2047875" cy="2431435"/>
          </a:xfrm>
          <a:prstGeom prst="rect">
            <a:avLst/>
          </a:prstGeom>
          <a:noFill/>
        </p:spPr>
        <p:txBody>
          <a:bodyPr wrap="square" rtlCol="0">
            <a:spAutoFit/>
          </a:bodyPr>
          <a:lstStyle/>
          <a:p>
            <a:pPr algn="ctr"/>
            <a:r>
              <a:rPr lang="en-US" b="1" dirty="0">
                <a:solidFill>
                  <a:schemeClr val="tx2"/>
                </a:solidFill>
              </a:rPr>
              <a:t>Future campus leaders</a:t>
            </a:r>
          </a:p>
          <a:p>
            <a:pPr algn="ctr"/>
            <a:endParaRPr lang="en-US" b="1" dirty="0">
              <a:solidFill>
                <a:schemeClr val="tx2"/>
              </a:solidFill>
            </a:endParaRPr>
          </a:p>
          <a:p>
            <a:pPr algn="ctr"/>
            <a:r>
              <a:rPr lang="en-US" sz="1400" i="1" dirty="0">
                <a:solidFill>
                  <a:srgbClr val="9AA4C3"/>
                </a:solidFill>
              </a:rPr>
              <a:t>What data do they hold?</a:t>
            </a:r>
          </a:p>
          <a:p>
            <a:pPr algn="ctr"/>
            <a:r>
              <a:rPr lang="en-US" sz="1400" i="1" dirty="0">
                <a:solidFill>
                  <a:schemeClr val="accent1"/>
                </a:solidFill>
              </a:rPr>
              <a:t>Their career goals</a:t>
            </a:r>
          </a:p>
          <a:p>
            <a:pPr algn="ctr"/>
            <a:r>
              <a:rPr lang="en-US" sz="1400" i="1" dirty="0">
                <a:solidFill>
                  <a:schemeClr val="accent1"/>
                </a:solidFill>
              </a:rPr>
              <a:t>Their experiences, strengths, and gaps</a:t>
            </a:r>
          </a:p>
          <a:p>
            <a:pPr algn="ctr"/>
            <a:endParaRPr lang="en-US" sz="1400" i="1" dirty="0">
              <a:solidFill>
                <a:schemeClr val="accent1"/>
              </a:solidFill>
            </a:endParaRPr>
          </a:p>
          <a:p>
            <a:pPr algn="ctr"/>
            <a:r>
              <a:rPr lang="en-US" sz="1400" i="1" dirty="0">
                <a:solidFill>
                  <a:srgbClr val="9AA4C3"/>
                </a:solidFill>
              </a:rPr>
              <a:t>What do they do?</a:t>
            </a:r>
          </a:p>
          <a:p>
            <a:pPr algn="ctr"/>
            <a:r>
              <a:rPr lang="en-US" sz="1400" i="1" dirty="0">
                <a:solidFill>
                  <a:schemeClr val="accent1"/>
                </a:solidFill>
              </a:rPr>
              <a:t>Readiness self-assessment</a:t>
            </a:r>
          </a:p>
        </p:txBody>
      </p:sp>
    </p:spTree>
    <p:extLst>
      <p:ext uri="{BB962C8B-B14F-4D97-AF65-F5344CB8AC3E}">
        <p14:creationId xmlns:p14="http://schemas.microsoft.com/office/powerpoint/2010/main" val="51184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5A4F97C-8ACF-BDD4-D66D-DB58E4E778AB}"/>
              </a:ext>
            </a:extLst>
          </p:cNvPr>
          <p:cNvGraphicFramePr>
            <a:graphicFrameLocks noChangeAspect="1"/>
          </p:cNvGraphicFramePr>
          <p:nvPr>
            <p:custDataLst>
              <p:tags r:id="rId1"/>
            </p:custDataLst>
            <p:extLst>
              <p:ext uri="{D42A27DB-BD31-4B8C-83A1-F6EECF244321}">
                <p14:modId xmlns:p14="http://schemas.microsoft.com/office/powerpoint/2010/main" val="3251089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6" name="think-cell data - do not delete" hidden="1">
                        <a:extLst>
                          <a:ext uri="{FF2B5EF4-FFF2-40B4-BE49-F238E27FC236}">
                            <a16:creationId xmlns:a16="http://schemas.microsoft.com/office/drawing/2014/main" id="{D5A4F97C-8ACF-BDD4-D66D-DB58E4E778A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D098C75E-0838-39CD-F7C7-9B2F0E6B1580}"/>
              </a:ext>
            </a:extLst>
          </p:cNvPr>
          <p:cNvSpPr/>
          <p:nvPr/>
        </p:nvSpPr>
        <p:spPr>
          <a:xfrm>
            <a:off x="657225" y="4521856"/>
            <a:ext cx="10823571" cy="166999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F8CDF8A-6FB8-5FFC-A8FE-5737F927024A}"/>
              </a:ext>
            </a:extLst>
          </p:cNvPr>
          <p:cNvSpPr>
            <a:spLocks noGrp="1"/>
          </p:cNvSpPr>
          <p:nvPr>
            <p:ph type="title"/>
          </p:nvPr>
        </p:nvSpPr>
        <p:spPr/>
        <p:txBody>
          <a:bodyPr vert="horz"/>
          <a:lstStyle/>
          <a:p>
            <a:r>
              <a:rPr lang="en-US" dirty="0"/>
              <a:t>While there are many ways to evaluate bench strength, the Vacancy Planning Cycle centers around a single ratio</a:t>
            </a:r>
          </a:p>
        </p:txBody>
      </p:sp>
      <p:pic>
        <p:nvPicPr>
          <p:cNvPr id="15" name="Graphic 14" descr="Woman">
            <a:extLst>
              <a:ext uri="{FF2B5EF4-FFF2-40B4-BE49-F238E27FC236}">
                <a16:creationId xmlns:a16="http://schemas.microsoft.com/office/drawing/2014/main" id="{89D9DDC1-3E7C-8019-AE67-364CBA109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13" y="2998857"/>
            <a:ext cx="1305533" cy="1305533"/>
          </a:xfrm>
          <a:prstGeom prst="rect">
            <a:avLst/>
          </a:prstGeom>
        </p:spPr>
      </p:pic>
      <p:cxnSp>
        <p:nvCxnSpPr>
          <p:cNvPr id="16" name="Straight Connector 15">
            <a:extLst>
              <a:ext uri="{FF2B5EF4-FFF2-40B4-BE49-F238E27FC236}">
                <a16:creationId xmlns:a16="http://schemas.microsoft.com/office/drawing/2014/main" id="{0440D01E-C593-54C6-B80F-0F66779D5B79}"/>
              </a:ext>
            </a:extLst>
          </p:cNvPr>
          <p:cNvCxnSpPr>
            <a:cxnSpLocks/>
          </p:cNvCxnSpPr>
          <p:nvPr/>
        </p:nvCxnSpPr>
        <p:spPr>
          <a:xfrm>
            <a:off x="4589277" y="2781390"/>
            <a:ext cx="138525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 name="Graphic 18" descr="Woman">
            <a:extLst>
              <a:ext uri="{FF2B5EF4-FFF2-40B4-BE49-F238E27FC236}">
                <a16:creationId xmlns:a16="http://schemas.microsoft.com/office/drawing/2014/main" id="{B4E5655A-1AC5-884B-5E99-36701A820B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77758" y="3015029"/>
            <a:ext cx="1305533" cy="1305533"/>
          </a:xfrm>
          <a:prstGeom prst="rect">
            <a:avLst/>
          </a:prstGeom>
        </p:spPr>
      </p:pic>
      <p:cxnSp>
        <p:nvCxnSpPr>
          <p:cNvPr id="20" name="Straight Connector 19">
            <a:extLst>
              <a:ext uri="{FF2B5EF4-FFF2-40B4-BE49-F238E27FC236}">
                <a16:creationId xmlns:a16="http://schemas.microsoft.com/office/drawing/2014/main" id="{3CB59965-09C0-B510-B34C-FDA09462C742}"/>
              </a:ext>
            </a:extLst>
          </p:cNvPr>
          <p:cNvCxnSpPr>
            <a:cxnSpLocks/>
          </p:cNvCxnSpPr>
          <p:nvPr/>
        </p:nvCxnSpPr>
        <p:spPr>
          <a:xfrm>
            <a:off x="6737897" y="2781390"/>
            <a:ext cx="138525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Graphic 20" descr="Woman">
            <a:extLst>
              <a:ext uri="{FF2B5EF4-FFF2-40B4-BE49-F238E27FC236}">
                <a16:creationId xmlns:a16="http://schemas.microsoft.com/office/drawing/2014/main" id="{3A007400-AE43-A004-51F4-27D9580C2D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96998" y="1359038"/>
            <a:ext cx="1305533" cy="1305533"/>
          </a:xfrm>
          <a:prstGeom prst="rect">
            <a:avLst/>
          </a:prstGeom>
        </p:spPr>
      </p:pic>
      <p:pic>
        <p:nvPicPr>
          <p:cNvPr id="22" name="Graphic 21" descr="Woman">
            <a:extLst>
              <a:ext uri="{FF2B5EF4-FFF2-40B4-BE49-F238E27FC236}">
                <a16:creationId xmlns:a16="http://schemas.microsoft.com/office/drawing/2014/main" id="{19F5239C-D176-11D2-1C7A-5EF4822E99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01166" y="3015029"/>
            <a:ext cx="1305533" cy="1305533"/>
          </a:xfrm>
          <a:prstGeom prst="rect">
            <a:avLst/>
          </a:prstGeom>
        </p:spPr>
      </p:pic>
      <p:cxnSp>
        <p:nvCxnSpPr>
          <p:cNvPr id="23" name="Straight Connector 22">
            <a:extLst>
              <a:ext uri="{FF2B5EF4-FFF2-40B4-BE49-F238E27FC236}">
                <a16:creationId xmlns:a16="http://schemas.microsoft.com/office/drawing/2014/main" id="{0D638A36-98DF-5CBC-01FE-12FBEB1A00F6}"/>
              </a:ext>
            </a:extLst>
          </p:cNvPr>
          <p:cNvCxnSpPr>
            <a:cxnSpLocks/>
          </p:cNvCxnSpPr>
          <p:nvPr/>
        </p:nvCxnSpPr>
        <p:spPr>
          <a:xfrm>
            <a:off x="8898964" y="2781390"/>
            <a:ext cx="164480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4" name="Graphic 23" descr="Woman">
            <a:extLst>
              <a:ext uri="{FF2B5EF4-FFF2-40B4-BE49-F238E27FC236}">
                <a16:creationId xmlns:a16="http://schemas.microsoft.com/office/drawing/2014/main" id="{28A875A5-54D1-5847-5966-BFA8427219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90317" y="1359038"/>
            <a:ext cx="1305533" cy="1305533"/>
          </a:xfrm>
          <a:prstGeom prst="rect">
            <a:avLst/>
          </a:prstGeom>
        </p:spPr>
      </p:pic>
      <p:pic>
        <p:nvPicPr>
          <p:cNvPr id="25" name="Graphic 24" descr="Woman">
            <a:extLst>
              <a:ext uri="{FF2B5EF4-FFF2-40B4-BE49-F238E27FC236}">
                <a16:creationId xmlns:a16="http://schemas.microsoft.com/office/drawing/2014/main" id="{65A27E01-92EB-9B8B-4192-0E65644633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40440" y="1359040"/>
            <a:ext cx="1305533" cy="1305533"/>
          </a:xfrm>
          <a:prstGeom prst="rect">
            <a:avLst/>
          </a:prstGeom>
        </p:spPr>
      </p:pic>
      <p:sp>
        <p:nvSpPr>
          <p:cNvPr id="28" name="TextBox 27">
            <a:extLst>
              <a:ext uri="{FF2B5EF4-FFF2-40B4-BE49-F238E27FC236}">
                <a16:creationId xmlns:a16="http://schemas.microsoft.com/office/drawing/2014/main" id="{2C51CCF7-316A-5085-981E-1122BBB52F87}"/>
              </a:ext>
            </a:extLst>
          </p:cNvPr>
          <p:cNvSpPr txBox="1"/>
          <p:nvPr/>
        </p:nvSpPr>
        <p:spPr>
          <a:xfrm>
            <a:off x="871810" y="1490135"/>
            <a:ext cx="3126445" cy="1015663"/>
          </a:xfrm>
          <a:prstGeom prst="rect">
            <a:avLst/>
          </a:prstGeom>
          <a:noFill/>
        </p:spPr>
        <p:txBody>
          <a:bodyPr wrap="square" rtlCol="0">
            <a:spAutoFit/>
          </a:bodyPr>
          <a:lstStyle/>
          <a:p>
            <a:pPr algn="ctr"/>
            <a:r>
              <a:rPr lang="en-US" sz="2000" dirty="0">
                <a:solidFill>
                  <a:schemeClr val="tx2"/>
                </a:solidFill>
              </a:rPr>
              <a:t>How many leaders do you have who are “ready” to take on the role?</a:t>
            </a:r>
          </a:p>
        </p:txBody>
      </p:sp>
      <p:sp>
        <p:nvSpPr>
          <p:cNvPr id="29" name="TextBox 28">
            <a:extLst>
              <a:ext uri="{FF2B5EF4-FFF2-40B4-BE49-F238E27FC236}">
                <a16:creationId xmlns:a16="http://schemas.microsoft.com/office/drawing/2014/main" id="{46F3A37B-22AD-7BE1-DDC2-926AD804864E}"/>
              </a:ext>
            </a:extLst>
          </p:cNvPr>
          <p:cNvSpPr txBox="1"/>
          <p:nvPr/>
        </p:nvSpPr>
        <p:spPr>
          <a:xfrm>
            <a:off x="1224543" y="3181350"/>
            <a:ext cx="2420975" cy="707886"/>
          </a:xfrm>
          <a:prstGeom prst="rect">
            <a:avLst/>
          </a:prstGeom>
          <a:noFill/>
        </p:spPr>
        <p:txBody>
          <a:bodyPr wrap="square" rtlCol="0">
            <a:spAutoFit/>
          </a:bodyPr>
          <a:lstStyle/>
          <a:p>
            <a:pPr algn="ctr"/>
            <a:r>
              <a:rPr lang="en-US" sz="2000" dirty="0">
                <a:solidFill>
                  <a:schemeClr val="tx2"/>
                </a:solidFill>
              </a:rPr>
              <a:t>How many vacancies do you have?</a:t>
            </a:r>
          </a:p>
        </p:txBody>
      </p:sp>
      <p:cxnSp>
        <p:nvCxnSpPr>
          <p:cNvPr id="30" name="Straight Connector 29">
            <a:extLst>
              <a:ext uri="{FF2B5EF4-FFF2-40B4-BE49-F238E27FC236}">
                <a16:creationId xmlns:a16="http://schemas.microsoft.com/office/drawing/2014/main" id="{2EE76D0C-DA3A-00F3-DCFA-CEC2A5BAF864}"/>
              </a:ext>
            </a:extLst>
          </p:cNvPr>
          <p:cNvCxnSpPr>
            <a:cxnSpLocks/>
          </p:cNvCxnSpPr>
          <p:nvPr/>
        </p:nvCxnSpPr>
        <p:spPr>
          <a:xfrm>
            <a:off x="871810" y="2781390"/>
            <a:ext cx="312644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CF27AD-BB5C-46D3-9031-2AA1D8ADDA5E}"/>
              </a:ext>
            </a:extLst>
          </p:cNvPr>
          <p:cNvSpPr txBox="1"/>
          <p:nvPr/>
        </p:nvSpPr>
        <p:spPr>
          <a:xfrm>
            <a:off x="1127859" y="4849020"/>
            <a:ext cx="2614342" cy="1015663"/>
          </a:xfrm>
          <a:prstGeom prst="rect">
            <a:avLst/>
          </a:prstGeom>
          <a:noFill/>
        </p:spPr>
        <p:txBody>
          <a:bodyPr wrap="square" rtlCol="0">
            <a:spAutoFit/>
          </a:bodyPr>
          <a:lstStyle/>
          <a:p>
            <a:pPr algn="ctr"/>
            <a:r>
              <a:rPr lang="en-US" sz="2000" b="1" i="1" dirty="0">
                <a:solidFill>
                  <a:schemeClr val="tx2"/>
                </a:solidFill>
              </a:rPr>
              <a:t>We call this the “Ratio of Ready Leaders”</a:t>
            </a:r>
          </a:p>
        </p:txBody>
      </p:sp>
      <p:sp>
        <p:nvSpPr>
          <p:cNvPr id="34" name="Oval 33">
            <a:extLst>
              <a:ext uri="{FF2B5EF4-FFF2-40B4-BE49-F238E27FC236}">
                <a16:creationId xmlns:a16="http://schemas.microsoft.com/office/drawing/2014/main" id="{063075A0-ED13-A3E9-2C08-26240C9C6C15}"/>
              </a:ext>
            </a:extLst>
          </p:cNvPr>
          <p:cNvSpPr/>
          <p:nvPr/>
        </p:nvSpPr>
        <p:spPr>
          <a:xfrm>
            <a:off x="4858393" y="4594180"/>
            <a:ext cx="984685" cy="564254"/>
          </a:xfrm>
          <a:prstGeom prst="ellipse">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1:2</a:t>
            </a:r>
          </a:p>
        </p:txBody>
      </p:sp>
      <p:pic>
        <p:nvPicPr>
          <p:cNvPr id="35" name="Graphic 34" descr="Woman">
            <a:extLst>
              <a:ext uri="{FF2B5EF4-FFF2-40B4-BE49-F238E27FC236}">
                <a16:creationId xmlns:a16="http://schemas.microsoft.com/office/drawing/2014/main" id="{C683C3E1-2B6E-6EDC-1504-92EE06F35F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67579" y="2998857"/>
            <a:ext cx="1305533" cy="1305533"/>
          </a:xfrm>
          <a:prstGeom prst="rect">
            <a:avLst/>
          </a:prstGeom>
        </p:spPr>
      </p:pic>
      <p:pic>
        <p:nvPicPr>
          <p:cNvPr id="36" name="Graphic 35" descr="Woman">
            <a:extLst>
              <a:ext uri="{FF2B5EF4-FFF2-40B4-BE49-F238E27FC236}">
                <a16:creationId xmlns:a16="http://schemas.microsoft.com/office/drawing/2014/main" id="{74FCA133-7469-801F-0B5B-B2A1EDDE8A1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48378" y="1431505"/>
            <a:ext cx="1305533" cy="1305533"/>
          </a:xfrm>
          <a:prstGeom prst="rect">
            <a:avLst/>
          </a:prstGeom>
        </p:spPr>
      </p:pic>
      <p:sp>
        <p:nvSpPr>
          <p:cNvPr id="37" name="Oval 36">
            <a:extLst>
              <a:ext uri="{FF2B5EF4-FFF2-40B4-BE49-F238E27FC236}">
                <a16:creationId xmlns:a16="http://schemas.microsoft.com/office/drawing/2014/main" id="{BD0D79C6-A9C7-2997-0EB1-65BE105BBBE7}"/>
              </a:ext>
            </a:extLst>
          </p:cNvPr>
          <p:cNvSpPr/>
          <p:nvPr/>
        </p:nvSpPr>
        <p:spPr>
          <a:xfrm>
            <a:off x="6959269" y="4594180"/>
            <a:ext cx="984685" cy="564254"/>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
        <p:nvSpPr>
          <p:cNvPr id="38" name="Oval 37">
            <a:extLst>
              <a:ext uri="{FF2B5EF4-FFF2-40B4-BE49-F238E27FC236}">
                <a16:creationId xmlns:a16="http://schemas.microsoft.com/office/drawing/2014/main" id="{0F9EA736-B970-9063-8BD7-EC48239EC53C}"/>
              </a:ext>
            </a:extLst>
          </p:cNvPr>
          <p:cNvSpPr/>
          <p:nvPr/>
        </p:nvSpPr>
        <p:spPr>
          <a:xfrm>
            <a:off x="9283413" y="4594180"/>
            <a:ext cx="984685" cy="564254"/>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t>~2:1</a:t>
            </a:r>
          </a:p>
        </p:txBody>
      </p:sp>
      <p:sp>
        <p:nvSpPr>
          <p:cNvPr id="39" name="TextBox 38">
            <a:extLst>
              <a:ext uri="{FF2B5EF4-FFF2-40B4-BE49-F238E27FC236}">
                <a16:creationId xmlns:a16="http://schemas.microsoft.com/office/drawing/2014/main" id="{8D74C0C7-287F-5906-E15E-5A95F9C8BDA6}"/>
              </a:ext>
            </a:extLst>
          </p:cNvPr>
          <p:cNvSpPr txBox="1"/>
          <p:nvPr/>
        </p:nvSpPr>
        <p:spPr>
          <a:xfrm>
            <a:off x="4253192" y="5192960"/>
            <a:ext cx="2095904" cy="815608"/>
          </a:xfrm>
          <a:prstGeom prst="rect">
            <a:avLst/>
          </a:prstGeom>
          <a:noFill/>
        </p:spPr>
        <p:txBody>
          <a:bodyPr wrap="square" rtlCol="0">
            <a:spAutoFit/>
          </a:bodyPr>
          <a:lstStyle/>
          <a:p>
            <a:pPr algn="ctr"/>
            <a:r>
              <a:rPr lang="en-US" sz="1400" i="1" dirty="0">
                <a:solidFill>
                  <a:schemeClr val="accent6"/>
                </a:solidFill>
              </a:rPr>
              <a:t>INSUFFICIENT</a:t>
            </a:r>
          </a:p>
          <a:p>
            <a:pPr algn="ctr"/>
            <a:r>
              <a:rPr lang="en-US" sz="1100" i="1" dirty="0">
                <a:solidFill>
                  <a:schemeClr val="accent6"/>
                </a:solidFill>
              </a:rPr>
              <a:t>Districts are forced to either hire externally or place leaders who are not equipped to succeed in the role</a:t>
            </a:r>
          </a:p>
        </p:txBody>
      </p:sp>
      <p:sp>
        <p:nvSpPr>
          <p:cNvPr id="40" name="TextBox 39">
            <a:extLst>
              <a:ext uri="{FF2B5EF4-FFF2-40B4-BE49-F238E27FC236}">
                <a16:creationId xmlns:a16="http://schemas.microsoft.com/office/drawing/2014/main" id="{F31795B8-C3CD-6E98-6854-7A489527EA2C}"/>
              </a:ext>
            </a:extLst>
          </p:cNvPr>
          <p:cNvSpPr txBox="1"/>
          <p:nvPr/>
        </p:nvSpPr>
        <p:spPr>
          <a:xfrm>
            <a:off x="6320861" y="5192960"/>
            <a:ext cx="2219325" cy="984885"/>
          </a:xfrm>
          <a:prstGeom prst="rect">
            <a:avLst/>
          </a:prstGeom>
          <a:noFill/>
        </p:spPr>
        <p:txBody>
          <a:bodyPr wrap="square" rtlCol="0">
            <a:spAutoFit/>
          </a:bodyPr>
          <a:lstStyle/>
          <a:p>
            <a:pPr algn="ctr"/>
            <a:r>
              <a:rPr lang="en-US" sz="1400" i="1" dirty="0">
                <a:solidFill>
                  <a:schemeClr val="accent4">
                    <a:lumMod val="75000"/>
                  </a:schemeClr>
                </a:solidFill>
              </a:rPr>
              <a:t>MINIMUM</a:t>
            </a:r>
          </a:p>
          <a:p>
            <a:pPr algn="ctr"/>
            <a:r>
              <a:rPr lang="en-US" sz="1100" i="1" dirty="0">
                <a:solidFill>
                  <a:schemeClr val="accent4">
                    <a:lumMod val="75000"/>
                  </a:schemeClr>
                </a:solidFill>
              </a:rPr>
              <a:t>Districts can fill roles with internal candidates but may have little choice when ensuring a candidate is the right fit for a specific campus</a:t>
            </a:r>
          </a:p>
        </p:txBody>
      </p:sp>
      <p:sp>
        <p:nvSpPr>
          <p:cNvPr id="41" name="TextBox 40">
            <a:extLst>
              <a:ext uri="{FF2B5EF4-FFF2-40B4-BE49-F238E27FC236}">
                <a16:creationId xmlns:a16="http://schemas.microsoft.com/office/drawing/2014/main" id="{B686AA41-B380-95BD-348E-D6D1BF6364EC}"/>
              </a:ext>
            </a:extLst>
          </p:cNvPr>
          <p:cNvSpPr txBox="1"/>
          <p:nvPr/>
        </p:nvSpPr>
        <p:spPr>
          <a:xfrm>
            <a:off x="8709904" y="5192960"/>
            <a:ext cx="2219325" cy="984885"/>
          </a:xfrm>
          <a:prstGeom prst="rect">
            <a:avLst/>
          </a:prstGeom>
          <a:noFill/>
        </p:spPr>
        <p:txBody>
          <a:bodyPr wrap="square" rtlCol="0">
            <a:spAutoFit/>
          </a:bodyPr>
          <a:lstStyle/>
          <a:p>
            <a:pPr algn="ctr"/>
            <a:r>
              <a:rPr lang="en-US" sz="1400" i="1" dirty="0">
                <a:solidFill>
                  <a:schemeClr val="accent3"/>
                </a:solidFill>
              </a:rPr>
              <a:t>~GOAL</a:t>
            </a:r>
          </a:p>
          <a:p>
            <a:pPr algn="ctr"/>
            <a:r>
              <a:rPr lang="en-US" sz="1100" i="1" dirty="0">
                <a:solidFill>
                  <a:schemeClr val="accent3"/>
                </a:solidFill>
              </a:rPr>
              <a:t>Districts should set a target above 1:1 so they have choice and can effectively place leaders in best-fit roles</a:t>
            </a:r>
          </a:p>
        </p:txBody>
      </p:sp>
    </p:spTree>
    <p:extLst>
      <p:ext uri="{BB962C8B-B14F-4D97-AF65-F5344CB8AC3E}">
        <p14:creationId xmlns:p14="http://schemas.microsoft.com/office/powerpoint/2010/main" val="360339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28AA937-B992-5121-9D82-58F8013F1A58}"/>
              </a:ext>
            </a:extLst>
          </p:cNvPr>
          <p:cNvGraphicFramePr>
            <a:graphicFrameLocks noChangeAspect="1"/>
          </p:cNvGraphicFramePr>
          <p:nvPr>
            <p:custDataLst>
              <p:tags r:id="rId1"/>
            </p:custDataLst>
            <p:extLst>
              <p:ext uri="{D42A27DB-BD31-4B8C-83A1-F6EECF244321}">
                <p14:modId xmlns:p14="http://schemas.microsoft.com/office/powerpoint/2010/main" val="1046534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04" imgH="405" progId="TCLayout.ActiveDocument.1">
                  <p:embed/>
                </p:oleObj>
              </mc:Choice>
              <mc:Fallback>
                <p:oleObj name="think-cell Slide" r:id="rId6" imgW="404" imgH="405" progId="TCLayout.ActiveDocument.1">
                  <p:embed/>
                  <p:pic>
                    <p:nvPicPr>
                      <p:cNvPr id="5" name="think-cell data - do not delete" hidden="1">
                        <a:extLst>
                          <a:ext uri="{FF2B5EF4-FFF2-40B4-BE49-F238E27FC236}">
                            <a16:creationId xmlns:a16="http://schemas.microsoft.com/office/drawing/2014/main" id="{E28AA937-B992-5121-9D82-58F8013F1A5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3" name="Arrow: Notched Right 32">
            <a:extLst>
              <a:ext uri="{FF2B5EF4-FFF2-40B4-BE49-F238E27FC236}">
                <a16:creationId xmlns:a16="http://schemas.microsoft.com/office/drawing/2014/main" id="{948FF131-82BC-E79D-BCD8-BA7AEE35301C}"/>
              </a:ext>
            </a:extLst>
          </p:cNvPr>
          <p:cNvSpPr/>
          <p:nvPr/>
        </p:nvSpPr>
        <p:spPr>
          <a:xfrm>
            <a:off x="3506398" y="1302238"/>
            <a:ext cx="6093073" cy="1920240"/>
          </a:xfrm>
          <a:prstGeom prst="notchedRightArrow">
            <a:avLst>
              <a:gd name="adj1" fmla="val 60417"/>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r>
              <a:rPr lang="en-US" sz="2000" b="1" dirty="0"/>
              <a:t>HIRING</a:t>
            </a:r>
          </a:p>
        </p:txBody>
      </p:sp>
      <p:sp>
        <p:nvSpPr>
          <p:cNvPr id="3" name="Title 2">
            <a:extLst>
              <a:ext uri="{FF2B5EF4-FFF2-40B4-BE49-F238E27FC236}">
                <a16:creationId xmlns:a16="http://schemas.microsoft.com/office/drawing/2014/main" id="{D36AFC55-55D4-DD03-CF52-E202573D5F13}"/>
              </a:ext>
            </a:extLst>
          </p:cNvPr>
          <p:cNvSpPr>
            <a:spLocks noGrp="1"/>
          </p:cNvSpPr>
          <p:nvPr>
            <p:ph type="title"/>
          </p:nvPr>
        </p:nvSpPr>
        <p:spPr/>
        <p:txBody>
          <a:bodyPr vert="horz"/>
          <a:lstStyle/>
          <a:p>
            <a:r>
              <a:rPr lang="en-US" dirty="0"/>
              <a:t>It is important that the Vacancy Planning Cycle remain independent of the hiring function</a:t>
            </a:r>
          </a:p>
        </p:txBody>
      </p:sp>
      <p:grpSp>
        <p:nvGrpSpPr>
          <p:cNvPr id="26" name="Group 25">
            <a:extLst>
              <a:ext uri="{FF2B5EF4-FFF2-40B4-BE49-F238E27FC236}">
                <a16:creationId xmlns:a16="http://schemas.microsoft.com/office/drawing/2014/main" id="{CB4F6B1F-5C5A-234F-B226-67B04CC67539}"/>
              </a:ext>
            </a:extLst>
          </p:cNvPr>
          <p:cNvGrpSpPr/>
          <p:nvPr/>
        </p:nvGrpSpPr>
        <p:grpSpPr>
          <a:xfrm>
            <a:off x="537236" y="823647"/>
            <a:ext cx="4882489" cy="4786578"/>
            <a:chOff x="541641" y="571912"/>
            <a:chExt cx="5698201" cy="5586266"/>
          </a:xfrm>
        </p:grpSpPr>
        <p:sp>
          <p:nvSpPr>
            <p:cNvPr id="17" name="Freeform 3">
              <a:extLst>
                <a:ext uri="{FF2B5EF4-FFF2-40B4-BE49-F238E27FC236}">
                  <a16:creationId xmlns:a16="http://schemas.microsoft.com/office/drawing/2014/main" id="{7C08F1B8-9D48-A6ED-2836-1C38126151B6}"/>
                </a:ext>
              </a:extLst>
            </p:cNvPr>
            <p:cNvSpPr>
              <a:spLocks/>
            </p:cNvSpPr>
            <p:nvPr>
              <p:custDataLst>
                <p:tags r:id="rId2"/>
              </p:custDataLst>
            </p:nvPr>
          </p:nvSpPr>
          <p:spPr bwMode="auto">
            <a:xfrm rot="2315660">
              <a:off x="1295060" y="571912"/>
              <a:ext cx="2062496" cy="4156911"/>
            </a:xfrm>
            <a:custGeom>
              <a:avLst/>
              <a:gdLst>
                <a:gd name="T0" fmla="*/ 390 w 534"/>
                <a:gd name="T1" fmla="*/ 860 h 1099"/>
                <a:gd name="T2" fmla="*/ 375 w 534"/>
                <a:gd name="T3" fmla="*/ 840 h 1099"/>
                <a:gd name="T4" fmla="*/ 361 w 534"/>
                <a:gd name="T5" fmla="*/ 819 h 1099"/>
                <a:gd name="T6" fmla="*/ 349 w 534"/>
                <a:gd name="T7" fmla="*/ 797 h 1099"/>
                <a:gd name="T8" fmla="*/ 340 w 534"/>
                <a:gd name="T9" fmla="*/ 774 h 1099"/>
                <a:gd name="T10" fmla="*/ 332 w 534"/>
                <a:gd name="T11" fmla="*/ 751 h 1099"/>
                <a:gd name="T12" fmla="*/ 326 w 534"/>
                <a:gd name="T13" fmla="*/ 727 h 1099"/>
                <a:gd name="T14" fmla="*/ 321 w 534"/>
                <a:gd name="T15" fmla="*/ 702 h 1099"/>
                <a:gd name="T16" fmla="*/ 319 w 534"/>
                <a:gd name="T17" fmla="*/ 678 h 1099"/>
                <a:gd name="T18" fmla="*/ 319 w 534"/>
                <a:gd name="T19" fmla="*/ 653 h 1099"/>
                <a:gd name="T20" fmla="*/ 320 w 534"/>
                <a:gd name="T21" fmla="*/ 628 h 1099"/>
                <a:gd name="T22" fmla="*/ 324 w 534"/>
                <a:gd name="T23" fmla="*/ 603 h 1099"/>
                <a:gd name="T24" fmla="*/ 330 w 534"/>
                <a:gd name="T25" fmla="*/ 579 h 1099"/>
                <a:gd name="T26" fmla="*/ 337 w 534"/>
                <a:gd name="T27" fmla="*/ 554 h 1099"/>
                <a:gd name="T28" fmla="*/ 347 w 534"/>
                <a:gd name="T29" fmla="*/ 530 h 1099"/>
                <a:gd name="T30" fmla="*/ 359 w 534"/>
                <a:gd name="T31" fmla="*/ 507 h 1099"/>
                <a:gd name="T32" fmla="*/ 371 w 534"/>
                <a:gd name="T33" fmla="*/ 488 h 1099"/>
                <a:gd name="T34" fmla="*/ 383 w 534"/>
                <a:gd name="T35" fmla="*/ 472 h 1099"/>
                <a:gd name="T36" fmla="*/ 395 w 534"/>
                <a:gd name="T37" fmla="*/ 457 h 1099"/>
                <a:gd name="T38" fmla="*/ 408 w 534"/>
                <a:gd name="T39" fmla="*/ 443 h 1099"/>
                <a:gd name="T40" fmla="*/ 421 w 534"/>
                <a:gd name="T41" fmla="*/ 430 h 1099"/>
                <a:gd name="T42" fmla="*/ 435 w 534"/>
                <a:gd name="T43" fmla="*/ 418 h 1099"/>
                <a:gd name="T44" fmla="*/ 450 w 534"/>
                <a:gd name="T45" fmla="*/ 406 h 1099"/>
                <a:gd name="T46" fmla="*/ 465 w 534"/>
                <a:gd name="T47" fmla="*/ 396 h 1099"/>
                <a:gd name="T48" fmla="*/ 504 w 534"/>
                <a:gd name="T49" fmla="*/ 454 h 1099"/>
                <a:gd name="T50" fmla="*/ 329 w 534"/>
                <a:gd name="T51" fmla="*/ 0 h 1099"/>
                <a:gd name="T52" fmla="*/ 344 w 534"/>
                <a:gd name="T53" fmla="*/ 89 h 1099"/>
                <a:gd name="T54" fmla="*/ 305 w 534"/>
                <a:gd name="T55" fmla="*/ 111 h 1099"/>
                <a:gd name="T56" fmla="*/ 267 w 534"/>
                <a:gd name="T57" fmla="*/ 136 h 1099"/>
                <a:gd name="T58" fmla="*/ 231 w 534"/>
                <a:gd name="T59" fmla="*/ 164 h 1099"/>
                <a:gd name="T60" fmla="*/ 197 w 534"/>
                <a:gd name="T61" fmla="*/ 196 h 1099"/>
                <a:gd name="T62" fmla="*/ 165 w 534"/>
                <a:gd name="T63" fmla="*/ 229 h 1099"/>
                <a:gd name="T64" fmla="*/ 134 w 534"/>
                <a:gd name="T65" fmla="*/ 265 h 1099"/>
                <a:gd name="T66" fmla="*/ 107 w 534"/>
                <a:gd name="T67" fmla="*/ 303 h 1099"/>
                <a:gd name="T68" fmla="*/ 80 w 534"/>
                <a:gd name="T69" fmla="*/ 347 h 1099"/>
                <a:gd name="T70" fmla="*/ 55 w 534"/>
                <a:gd name="T71" fmla="*/ 395 h 1099"/>
                <a:gd name="T72" fmla="*/ 35 w 534"/>
                <a:gd name="T73" fmla="*/ 445 h 1099"/>
                <a:gd name="T74" fmla="*/ 20 w 534"/>
                <a:gd name="T75" fmla="*/ 496 h 1099"/>
                <a:gd name="T76" fmla="*/ 9 w 534"/>
                <a:gd name="T77" fmla="*/ 547 h 1099"/>
                <a:gd name="T78" fmla="*/ 2 w 534"/>
                <a:gd name="T79" fmla="*/ 599 h 1099"/>
                <a:gd name="T80" fmla="*/ 0 w 534"/>
                <a:gd name="T81" fmla="*/ 651 h 1099"/>
                <a:gd name="T82" fmla="*/ 2 w 534"/>
                <a:gd name="T83" fmla="*/ 702 h 1099"/>
                <a:gd name="T84" fmla="*/ 9 w 534"/>
                <a:gd name="T85" fmla="*/ 754 h 1099"/>
                <a:gd name="T86" fmla="*/ 19 w 534"/>
                <a:gd name="T87" fmla="*/ 804 h 1099"/>
                <a:gd name="T88" fmla="*/ 34 w 534"/>
                <a:gd name="T89" fmla="*/ 854 h 1099"/>
                <a:gd name="T90" fmla="*/ 52 w 534"/>
                <a:gd name="T91" fmla="*/ 903 h 1099"/>
                <a:gd name="T92" fmla="*/ 75 w 534"/>
                <a:gd name="T93" fmla="*/ 950 h 1099"/>
                <a:gd name="T94" fmla="*/ 102 w 534"/>
                <a:gd name="T95" fmla="*/ 995 h 1099"/>
                <a:gd name="T96" fmla="*/ 132 w 534"/>
                <a:gd name="T97" fmla="*/ 1039 h 1099"/>
                <a:gd name="T98" fmla="*/ 166 w 534"/>
                <a:gd name="T99" fmla="*/ 1080 h 1099"/>
                <a:gd name="T100" fmla="*/ 230 w 534"/>
                <a:gd name="T101" fmla="*/ 935 h 1099"/>
                <a:gd name="T102" fmla="*/ 398 w 534"/>
                <a:gd name="T103" fmla="*/ 870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1099">
                  <a:moveTo>
                    <a:pt x="398" y="870"/>
                  </a:moveTo>
                  <a:lnTo>
                    <a:pt x="390" y="860"/>
                  </a:lnTo>
                  <a:lnTo>
                    <a:pt x="382" y="850"/>
                  </a:lnTo>
                  <a:lnTo>
                    <a:pt x="375" y="840"/>
                  </a:lnTo>
                  <a:lnTo>
                    <a:pt x="368" y="830"/>
                  </a:lnTo>
                  <a:lnTo>
                    <a:pt x="361" y="819"/>
                  </a:lnTo>
                  <a:lnTo>
                    <a:pt x="355" y="808"/>
                  </a:lnTo>
                  <a:lnTo>
                    <a:pt x="349" y="797"/>
                  </a:lnTo>
                  <a:lnTo>
                    <a:pt x="344" y="786"/>
                  </a:lnTo>
                  <a:lnTo>
                    <a:pt x="340" y="774"/>
                  </a:lnTo>
                  <a:lnTo>
                    <a:pt x="335" y="763"/>
                  </a:lnTo>
                  <a:lnTo>
                    <a:pt x="332" y="751"/>
                  </a:lnTo>
                  <a:lnTo>
                    <a:pt x="328" y="739"/>
                  </a:lnTo>
                  <a:lnTo>
                    <a:pt x="326" y="727"/>
                  </a:lnTo>
                  <a:lnTo>
                    <a:pt x="323" y="715"/>
                  </a:lnTo>
                  <a:lnTo>
                    <a:pt x="321" y="702"/>
                  </a:lnTo>
                  <a:lnTo>
                    <a:pt x="320" y="690"/>
                  </a:lnTo>
                  <a:lnTo>
                    <a:pt x="319" y="678"/>
                  </a:lnTo>
                  <a:lnTo>
                    <a:pt x="319" y="665"/>
                  </a:lnTo>
                  <a:lnTo>
                    <a:pt x="319" y="653"/>
                  </a:lnTo>
                  <a:lnTo>
                    <a:pt x="319" y="640"/>
                  </a:lnTo>
                  <a:lnTo>
                    <a:pt x="320" y="628"/>
                  </a:lnTo>
                  <a:lnTo>
                    <a:pt x="322" y="616"/>
                  </a:lnTo>
                  <a:lnTo>
                    <a:pt x="324" y="603"/>
                  </a:lnTo>
                  <a:lnTo>
                    <a:pt x="327" y="591"/>
                  </a:lnTo>
                  <a:lnTo>
                    <a:pt x="330" y="579"/>
                  </a:lnTo>
                  <a:lnTo>
                    <a:pt x="333" y="566"/>
                  </a:lnTo>
                  <a:lnTo>
                    <a:pt x="337" y="554"/>
                  </a:lnTo>
                  <a:lnTo>
                    <a:pt x="342" y="542"/>
                  </a:lnTo>
                  <a:lnTo>
                    <a:pt x="347" y="530"/>
                  </a:lnTo>
                  <a:lnTo>
                    <a:pt x="353" y="519"/>
                  </a:lnTo>
                  <a:lnTo>
                    <a:pt x="359" y="507"/>
                  </a:lnTo>
                  <a:lnTo>
                    <a:pt x="366" y="496"/>
                  </a:lnTo>
                  <a:lnTo>
                    <a:pt x="371" y="488"/>
                  </a:lnTo>
                  <a:lnTo>
                    <a:pt x="377" y="480"/>
                  </a:lnTo>
                  <a:lnTo>
                    <a:pt x="383" y="472"/>
                  </a:lnTo>
                  <a:lnTo>
                    <a:pt x="389" y="464"/>
                  </a:lnTo>
                  <a:lnTo>
                    <a:pt x="395" y="457"/>
                  </a:lnTo>
                  <a:lnTo>
                    <a:pt x="401" y="450"/>
                  </a:lnTo>
                  <a:lnTo>
                    <a:pt x="408" y="443"/>
                  </a:lnTo>
                  <a:lnTo>
                    <a:pt x="414" y="436"/>
                  </a:lnTo>
                  <a:lnTo>
                    <a:pt x="421" y="430"/>
                  </a:lnTo>
                  <a:lnTo>
                    <a:pt x="428" y="424"/>
                  </a:lnTo>
                  <a:lnTo>
                    <a:pt x="435" y="418"/>
                  </a:lnTo>
                  <a:lnTo>
                    <a:pt x="443" y="412"/>
                  </a:lnTo>
                  <a:lnTo>
                    <a:pt x="450" y="406"/>
                  </a:lnTo>
                  <a:lnTo>
                    <a:pt x="458" y="401"/>
                  </a:lnTo>
                  <a:lnTo>
                    <a:pt x="465" y="396"/>
                  </a:lnTo>
                  <a:lnTo>
                    <a:pt x="473" y="391"/>
                  </a:lnTo>
                  <a:lnTo>
                    <a:pt x="504" y="454"/>
                  </a:lnTo>
                  <a:lnTo>
                    <a:pt x="534" y="185"/>
                  </a:lnTo>
                  <a:lnTo>
                    <a:pt x="329" y="0"/>
                  </a:lnTo>
                  <a:lnTo>
                    <a:pt x="363" y="79"/>
                  </a:lnTo>
                  <a:lnTo>
                    <a:pt x="344" y="89"/>
                  </a:lnTo>
                  <a:lnTo>
                    <a:pt x="324" y="99"/>
                  </a:lnTo>
                  <a:lnTo>
                    <a:pt x="305" y="111"/>
                  </a:lnTo>
                  <a:lnTo>
                    <a:pt x="286" y="123"/>
                  </a:lnTo>
                  <a:lnTo>
                    <a:pt x="267" y="136"/>
                  </a:lnTo>
                  <a:lnTo>
                    <a:pt x="249" y="150"/>
                  </a:lnTo>
                  <a:lnTo>
                    <a:pt x="231" y="164"/>
                  </a:lnTo>
                  <a:lnTo>
                    <a:pt x="214" y="180"/>
                  </a:lnTo>
                  <a:lnTo>
                    <a:pt x="197" y="196"/>
                  </a:lnTo>
                  <a:lnTo>
                    <a:pt x="180" y="212"/>
                  </a:lnTo>
                  <a:lnTo>
                    <a:pt x="165" y="229"/>
                  </a:lnTo>
                  <a:lnTo>
                    <a:pt x="149" y="247"/>
                  </a:lnTo>
                  <a:lnTo>
                    <a:pt x="134" y="265"/>
                  </a:lnTo>
                  <a:lnTo>
                    <a:pt x="120" y="284"/>
                  </a:lnTo>
                  <a:lnTo>
                    <a:pt x="107" y="303"/>
                  </a:lnTo>
                  <a:lnTo>
                    <a:pt x="94" y="323"/>
                  </a:lnTo>
                  <a:lnTo>
                    <a:pt x="80" y="347"/>
                  </a:lnTo>
                  <a:lnTo>
                    <a:pt x="67" y="371"/>
                  </a:lnTo>
                  <a:lnTo>
                    <a:pt x="55" y="395"/>
                  </a:lnTo>
                  <a:lnTo>
                    <a:pt x="45" y="420"/>
                  </a:lnTo>
                  <a:lnTo>
                    <a:pt x="35" y="445"/>
                  </a:lnTo>
                  <a:lnTo>
                    <a:pt x="27" y="470"/>
                  </a:lnTo>
                  <a:lnTo>
                    <a:pt x="20" y="496"/>
                  </a:lnTo>
                  <a:lnTo>
                    <a:pt x="14" y="521"/>
                  </a:lnTo>
                  <a:lnTo>
                    <a:pt x="9" y="547"/>
                  </a:lnTo>
                  <a:lnTo>
                    <a:pt x="5" y="573"/>
                  </a:lnTo>
                  <a:lnTo>
                    <a:pt x="2" y="599"/>
                  </a:lnTo>
                  <a:lnTo>
                    <a:pt x="1" y="625"/>
                  </a:lnTo>
                  <a:lnTo>
                    <a:pt x="0" y="651"/>
                  </a:lnTo>
                  <a:lnTo>
                    <a:pt x="1" y="676"/>
                  </a:lnTo>
                  <a:lnTo>
                    <a:pt x="2" y="702"/>
                  </a:lnTo>
                  <a:lnTo>
                    <a:pt x="5" y="728"/>
                  </a:lnTo>
                  <a:lnTo>
                    <a:pt x="9" y="754"/>
                  </a:lnTo>
                  <a:lnTo>
                    <a:pt x="13" y="779"/>
                  </a:lnTo>
                  <a:lnTo>
                    <a:pt x="19" y="804"/>
                  </a:lnTo>
                  <a:lnTo>
                    <a:pt x="26" y="830"/>
                  </a:lnTo>
                  <a:lnTo>
                    <a:pt x="34" y="854"/>
                  </a:lnTo>
                  <a:lnTo>
                    <a:pt x="43" y="879"/>
                  </a:lnTo>
                  <a:lnTo>
                    <a:pt x="52" y="903"/>
                  </a:lnTo>
                  <a:lnTo>
                    <a:pt x="63" y="927"/>
                  </a:lnTo>
                  <a:lnTo>
                    <a:pt x="75" y="950"/>
                  </a:lnTo>
                  <a:lnTo>
                    <a:pt x="88" y="973"/>
                  </a:lnTo>
                  <a:lnTo>
                    <a:pt x="102" y="995"/>
                  </a:lnTo>
                  <a:lnTo>
                    <a:pt x="116" y="1017"/>
                  </a:lnTo>
                  <a:lnTo>
                    <a:pt x="132" y="1039"/>
                  </a:lnTo>
                  <a:lnTo>
                    <a:pt x="149" y="1060"/>
                  </a:lnTo>
                  <a:lnTo>
                    <a:pt x="166" y="1080"/>
                  </a:lnTo>
                  <a:lnTo>
                    <a:pt x="185" y="1099"/>
                  </a:lnTo>
                  <a:lnTo>
                    <a:pt x="230" y="935"/>
                  </a:lnTo>
                  <a:lnTo>
                    <a:pt x="398" y="870"/>
                  </a:lnTo>
                  <a:lnTo>
                    <a:pt x="398" y="870"/>
                  </a:lnTo>
                  <a:close/>
                </a:path>
              </a:pathLst>
            </a:custGeom>
            <a:solidFill>
              <a:schemeClr val="accent1"/>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9" name="Freeform 5">
              <a:extLst>
                <a:ext uri="{FF2B5EF4-FFF2-40B4-BE49-F238E27FC236}">
                  <a16:creationId xmlns:a16="http://schemas.microsoft.com/office/drawing/2014/main" id="{D4B62A1D-35DD-4B45-11DA-78BCD5AAF0E6}"/>
                </a:ext>
              </a:extLst>
            </p:cNvPr>
            <p:cNvSpPr>
              <a:spLocks/>
            </p:cNvSpPr>
            <p:nvPr>
              <p:custDataLst>
                <p:tags r:id="rId3"/>
              </p:custDataLst>
            </p:nvPr>
          </p:nvSpPr>
          <p:spPr bwMode="auto">
            <a:xfrm rot="2315660">
              <a:off x="541641" y="4153153"/>
              <a:ext cx="4022822" cy="2005025"/>
            </a:xfrm>
            <a:custGeom>
              <a:avLst/>
              <a:gdLst>
                <a:gd name="T0" fmla="*/ 730 w 1037"/>
                <a:gd name="T1" fmla="*/ 11 h 526"/>
                <a:gd name="T2" fmla="*/ 719 w 1037"/>
                <a:gd name="T3" fmla="*/ 34 h 526"/>
                <a:gd name="T4" fmla="*/ 707 w 1037"/>
                <a:gd name="T5" fmla="*/ 56 h 526"/>
                <a:gd name="T6" fmla="*/ 693 w 1037"/>
                <a:gd name="T7" fmla="*/ 77 h 526"/>
                <a:gd name="T8" fmla="*/ 678 w 1037"/>
                <a:gd name="T9" fmla="*/ 96 h 526"/>
                <a:gd name="T10" fmla="*/ 661 w 1037"/>
                <a:gd name="T11" fmla="*/ 114 h 526"/>
                <a:gd name="T12" fmla="*/ 642 w 1037"/>
                <a:gd name="T13" fmla="*/ 131 h 526"/>
                <a:gd name="T14" fmla="*/ 623 w 1037"/>
                <a:gd name="T15" fmla="*/ 146 h 526"/>
                <a:gd name="T16" fmla="*/ 602 w 1037"/>
                <a:gd name="T17" fmla="*/ 160 h 526"/>
                <a:gd name="T18" fmla="*/ 580 w 1037"/>
                <a:gd name="T19" fmla="*/ 172 h 526"/>
                <a:gd name="T20" fmla="*/ 558 w 1037"/>
                <a:gd name="T21" fmla="*/ 182 h 526"/>
                <a:gd name="T22" fmla="*/ 534 w 1037"/>
                <a:gd name="T23" fmla="*/ 190 h 526"/>
                <a:gd name="T24" fmla="*/ 510 w 1037"/>
                <a:gd name="T25" fmla="*/ 197 h 526"/>
                <a:gd name="T26" fmla="*/ 484 w 1037"/>
                <a:gd name="T27" fmla="*/ 201 h 526"/>
                <a:gd name="T28" fmla="*/ 459 w 1037"/>
                <a:gd name="T29" fmla="*/ 204 h 526"/>
                <a:gd name="T30" fmla="*/ 432 w 1037"/>
                <a:gd name="T31" fmla="*/ 204 h 526"/>
                <a:gd name="T32" fmla="*/ 410 w 1037"/>
                <a:gd name="T33" fmla="*/ 203 h 526"/>
                <a:gd name="T34" fmla="*/ 391 w 1037"/>
                <a:gd name="T35" fmla="*/ 200 h 526"/>
                <a:gd name="T36" fmla="*/ 372 w 1037"/>
                <a:gd name="T37" fmla="*/ 196 h 526"/>
                <a:gd name="T38" fmla="*/ 353 w 1037"/>
                <a:gd name="T39" fmla="*/ 192 h 526"/>
                <a:gd name="T40" fmla="*/ 335 w 1037"/>
                <a:gd name="T41" fmla="*/ 186 h 526"/>
                <a:gd name="T42" fmla="*/ 318 w 1037"/>
                <a:gd name="T43" fmla="*/ 179 h 526"/>
                <a:gd name="T44" fmla="*/ 301 w 1037"/>
                <a:gd name="T45" fmla="*/ 171 h 526"/>
                <a:gd name="T46" fmla="*/ 285 w 1037"/>
                <a:gd name="T47" fmla="*/ 163 h 526"/>
                <a:gd name="T48" fmla="*/ 318 w 1037"/>
                <a:gd name="T49" fmla="*/ 101 h 526"/>
                <a:gd name="T50" fmla="*/ 0 w 1037"/>
                <a:gd name="T51" fmla="*/ 469 h 526"/>
                <a:gd name="T52" fmla="*/ 71 w 1037"/>
                <a:gd name="T53" fmla="*/ 414 h 526"/>
                <a:gd name="T54" fmla="*/ 108 w 1037"/>
                <a:gd name="T55" fmla="*/ 438 h 526"/>
                <a:gd name="T56" fmla="*/ 148 w 1037"/>
                <a:gd name="T57" fmla="*/ 460 h 526"/>
                <a:gd name="T58" fmla="*/ 190 w 1037"/>
                <a:gd name="T59" fmla="*/ 478 h 526"/>
                <a:gd name="T60" fmla="*/ 234 w 1037"/>
                <a:gd name="T61" fmla="*/ 494 h 526"/>
                <a:gd name="T62" fmla="*/ 279 w 1037"/>
                <a:gd name="T63" fmla="*/ 507 h 526"/>
                <a:gd name="T64" fmla="*/ 325 w 1037"/>
                <a:gd name="T65" fmla="*/ 516 h 526"/>
                <a:gd name="T66" fmla="*/ 371 w 1037"/>
                <a:gd name="T67" fmla="*/ 523 h 526"/>
                <a:gd name="T68" fmla="*/ 422 w 1037"/>
                <a:gd name="T69" fmla="*/ 526 h 526"/>
                <a:gd name="T70" fmla="*/ 476 w 1037"/>
                <a:gd name="T71" fmla="*/ 525 h 526"/>
                <a:gd name="T72" fmla="*/ 530 w 1037"/>
                <a:gd name="T73" fmla="*/ 519 h 526"/>
                <a:gd name="T74" fmla="*/ 582 w 1037"/>
                <a:gd name="T75" fmla="*/ 509 h 526"/>
                <a:gd name="T76" fmla="*/ 632 w 1037"/>
                <a:gd name="T77" fmla="*/ 495 h 526"/>
                <a:gd name="T78" fmla="*/ 681 w 1037"/>
                <a:gd name="T79" fmla="*/ 476 h 526"/>
                <a:gd name="T80" fmla="*/ 728 w 1037"/>
                <a:gd name="T81" fmla="*/ 454 h 526"/>
                <a:gd name="T82" fmla="*/ 773 w 1037"/>
                <a:gd name="T83" fmla="*/ 428 h 526"/>
                <a:gd name="T84" fmla="*/ 815 w 1037"/>
                <a:gd name="T85" fmla="*/ 398 h 526"/>
                <a:gd name="T86" fmla="*/ 855 w 1037"/>
                <a:gd name="T87" fmla="*/ 365 h 526"/>
                <a:gd name="T88" fmla="*/ 892 w 1037"/>
                <a:gd name="T89" fmla="*/ 329 h 526"/>
                <a:gd name="T90" fmla="*/ 926 w 1037"/>
                <a:gd name="T91" fmla="*/ 289 h 526"/>
                <a:gd name="T92" fmla="*/ 957 w 1037"/>
                <a:gd name="T93" fmla="*/ 247 h 526"/>
                <a:gd name="T94" fmla="*/ 985 w 1037"/>
                <a:gd name="T95" fmla="*/ 202 h 526"/>
                <a:gd name="T96" fmla="*/ 1009 w 1037"/>
                <a:gd name="T97" fmla="*/ 155 h 526"/>
                <a:gd name="T98" fmla="*/ 1029 w 1037"/>
                <a:gd name="T99" fmla="*/ 106 h 526"/>
                <a:gd name="T100" fmla="*/ 872 w 1037"/>
                <a:gd name="T101" fmla="*/ 117 h 526"/>
                <a:gd name="T102" fmla="*/ 735 w 1037"/>
                <a:gd name="T103"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7" h="526">
                  <a:moveTo>
                    <a:pt x="735" y="0"/>
                  </a:moveTo>
                  <a:lnTo>
                    <a:pt x="730" y="11"/>
                  </a:lnTo>
                  <a:lnTo>
                    <a:pt x="725" y="23"/>
                  </a:lnTo>
                  <a:lnTo>
                    <a:pt x="719" y="34"/>
                  </a:lnTo>
                  <a:lnTo>
                    <a:pt x="713" y="45"/>
                  </a:lnTo>
                  <a:lnTo>
                    <a:pt x="707" y="56"/>
                  </a:lnTo>
                  <a:lnTo>
                    <a:pt x="700" y="67"/>
                  </a:lnTo>
                  <a:lnTo>
                    <a:pt x="693" y="77"/>
                  </a:lnTo>
                  <a:lnTo>
                    <a:pt x="686" y="87"/>
                  </a:lnTo>
                  <a:lnTo>
                    <a:pt x="678" y="96"/>
                  </a:lnTo>
                  <a:lnTo>
                    <a:pt x="669" y="105"/>
                  </a:lnTo>
                  <a:lnTo>
                    <a:pt x="661" y="114"/>
                  </a:lnTo>
                  <a:lnTo>
                    <a:pt x="652" y="123"/>
                  </a:lnTo>
                  <a:lnTo>
                    <a:pt x="642" y="131"/>
                  </a:lnTo>
                  <a:lnTo>
                    <a:pt x="633" y="139"/>
                  </a:lnTo>
                  <a:lnTo>
                    <a:pt x="623" y="146"/>
                  </a:lnTo>
                  <a:lnTo>
                    <a:pt x="613" y="153"/>
                  </a:lnTo>
                  <a:lnTo>
                    <a:pt x="602" y="160"/>
                  </a:lnTo>
                  <a:lnTo>
                    <a:pt x="591" y="166"/>
                  </a:lnTo>
                  <a:lnTo>
                    <a:pt x="580" y="172"/>
                  </a:lnTo>
                  <a:lnTo>
                    <a:pt x="569" y="177"/>
                  </a:lnTo>
                  <a:lnTo>
                    <a:pt x="558" y="182"/>
                  </a:lnTo>
                  <a:lnTo>
                    <a:pt x="546" y="186"/>
                  </a:lnTo>
                  <a:lnTo>
                    <a:pt x="534" y="190"/>
                  </a:lnTo>
                  <a:lnTo>
                    <a:pt x="522" y="194"/>
                  </a:lnTo>
                  <a:lnTo>
                    <a:pt x="510" y="197"/>
                  </a:lnTo>
                  <a:lnTo>
                    <a:pt x="497" y="199"/>
                  </a:lnTo>
                  <a:lnTo>
                    <a:pt x="484" y="201"/>
                  </a:lnTo>
                  <a:lnTo>
                    <a:pt x="472" y="203"/>
                  </a:lnTo>
                  <a:lnTo>
                    <a:pt x="459" y="204"/>
                  </a:lnTo>
                  <a:lnTo>
                    <a:pt x="446" y="204"/>
                  </a:lnTo>
                  <a:lnTo>
                    <a:pt x="432" y="204"/>
                  </a:lnTo>
                  <a:lnTo>
                    <a:pt x="419" y="203"/>
                  </a:lnTo>
                  <a:lnTo>
                    <a:pt x="410" y="203"/>
                  </a:lnTo>
                  <a:lnTo>
                    <a:pt x="400" y="201"/>
                  </a:lnTo>
                  <a:lnTo>
                    <a:pt x="391" y="200"/>
                  </a:lnTo>
                  <a:lnTo>
                    <a:pt x="381" y="198"/>
                  </a:lnTo>
                  <a:lnTo>
                    <a:pt x="372" y="196"/>
                  </a:lnTo>
                  <a:lnTo>
                    <a:pt x="363" y="194"/>
                  </a:lnTo>
                  <a:lnTo>
                    <a:pt x="353" y="192"/>
                  </a:lnTo>
                  <a:lnTo>
                    <a:pt x="344" y="189"/>
                  </a:lnTo>
                  <a:lnTo>
                    <a:pt x="335" y="186"/>
                  </a:lnTo>
                  <a:lnTo>
                    <a:pt x="327" y="182"/>
                  </a:lnTo>
                  <a:lnTo>
                    <a:pt x="318" y="179"/>
                  </a:lnTo>
                  <a:lnTo>
                    <a:pt x="309" y="175"/>
                  </a:lnTo>
                  <a:lnTo>
                    <a:pt x="301" y="171"/>
                  </a:lnTo>
                  <a:lnTo>
                    <a:pt x="293" y="167"/>
                  </a:lnTo>
                  <a:lnTo>
                    <a:pt x="285" y="163"/>
                  </a:lnTo>
                  <a:lnTo>
                    <a:pt x="277" y="158"/>
                  </a:lnTo>
                  <a:lnTo>
                    <a:pt x="318" y="101"/>
                  </a:lnTo>
                  <a:lnTo>
                    <a:pt x="67" y="201"/>
                  </a:lnTo>
                  <a:lnTo>
                    <a:pt x="0" y="469"/>
                  </a:lnTo>
                  <a:lnTo>
                    <a:pt x="53" y="401"/>
                  </a:lnTo>
                  <a:lnTo>
                    <a:pt x="71" y="414"/>
                  </a:lnTo>
                  <a:lnTo>
                    <a:pt x="89" y="427"/>
                  </a:lnTo>
                  <a:lnTo>
                    <a:pt x="108" y="438"/>
                  </a:lnTo>
                  <a:lnTo>
                    <a:pt x="128" y="449"/>
                  </a:lnTo>
                  <a:lnTo>
                    <a:pt x="148" y="460"/>
                  </a:lnTo>
                  <a:lnTo>
                    <a:pt x="169" y="469"/>
                  </a:lnTo>
                  <a:lnTo>
                    <a:pt x="190" y="478"/>
                  </a:lnTo>
                  <a:lnTo>
                    <a:pt x="212" y="486"/>
                  </a:lnTo>
                  <a:lnTo>
                    <a:pt x="234" y="494"/>
                  </a:lnTo>
                  <a:lnTo>
                    <a:pt x="256" y="501"/>
                  </a:lnTo>
                  <a:lnTo>
                    <a:pt x="279" y="507"/>
                  </a:lnTo>
                  <a:lnTo>
                    <a:pt x="302" y="512"/>
                  </a:lnTo>
                  <a:lnTo>
                    <a:pt x="325" y="516"/>
                  </a:lnTo>
                  <a:lnTo>
                    <a:pt x="348" y="520"/>
                  </a:lnTo>
                  <a:lnTo>
                    <a:pt x="371" y="523"/>
                  </a:lnTo>
                  <a:lnTo>
                    <a:pt x="395" y="525"/>
                  </a:lnTo>
                  <a:lnTo>
                    <a:pt x="422" y="526"/>
                  </a:lnTo>
                  <a:lnTo>
                    <a:pt x="449" y="526"/>
                  </a:lnTo>
                  <a:lnTo>
                    <a:pt x="476" y="525"/>
                  </a:lnTo>
                  <a:lnTo>
                    <a:pt x="503" y="523"/>
                  </a:lnTo>
                  <a:lnTo>
                    <a:pt x="530" y="519"/>
                  </a:lnTo>
                  <a:lnTo>
                    <a:pt x="556" y="515"/>
                  </a:lnTo>
                  <a:lnTo>
                    <a:pt x="582" y="509"/>
                  </a:lnTo>
                  <a:lnTo>
                    <a:pt x="607" y="503"/>
                  </a:lnTo>
                  <a:lnTo>
                    <a:pt x="632" y="495"/>
                  </a:lnTo>
                  <a:lnTo>
                    <a:pt x="657" y="486"/>
                  </a:lnTo>
                  <a:lnTo>
                    <a:pt x="681" y="476"/>
                  </a:lnTo>
                  <a:lnTo>
                    <a:pt x="705" y="466"/>
                  </a:lnTo>
                  <a:lnTo>
                    <a:pt x="728" y="454"/>
                  </a:lnTo>
                  <a:lnTo>
                    <a:pt x="750" y="441"/>
                  </a:lnTo>
                  <a:lnTo>
                    <a:pt x="773" y="428"/>
                  </a:lnTo>
                  <a:lnTo>
                    <a:pt x="794" y="413"/>
                  </a:lnTo>
                  <a:lnTo>
                    <a:pt x="815" y="398"/>
                  </a:lnTo>
                  <a:lnTo>
                    <a:pt x="835" y="382"/>
                  </a:lnTo>
                  <a:lnTo>
                    <a:pt x="855" y="365"/>
                  </a:lnTo>
                  <a:lnTo>
                    <a:pt x="874" y="347"/>
                  </a:lnTo>
                  <a:lnTo>
                    <a:pt x="892" y="329"/>
                  </a:lnTo>
                  <a:lnTo>
                    <a:pt x="909" y="309"/>
                  </a:lnTo>
                  <a:lnTo>
                    <a:pt x="926" y="289"/>
                  </a:lnTo>
                  <a:lnTo>
                    <a:pt x="942" y="269"/>
                  </a:lnTo>
                  <a:lnTo>
                    <a:pt x="957" y="247"/>
                  </a:lnTo>
                  <a:lnTo>
                    <a:pt x="971" y="225"/>
                  </a:lnTo>
                  <a:lnTo>
                    <a:pt x="985" y="202"/>
                  </a:lnTo>
                  <a:lnTo>
                    <a:pt x="997" y="179"/>
                  </a:lnTo>
                  <a:lnTo>
                    <a:pt x="1009" y="155"/>
                  </a:lnTo>
                  <a:lnTo>
                    <a:pt x="1019" y="131"/>
                  </a:lnTo>
                  <a:lnTo>
                    <a:pt x="1029" y="106"/>
                  </a:lnTo>
                  <a:lnTo>
                    <a:pt x="1037" y="80"/>
                  </a:lnTo>
                  <a:lnTo>
                    <a:pt x="872" y="117"/>
                  </a:lnTo>
                  <a:lnTo>
                    <a:pt x="735" y="0"/>
                  </a:lnTo>
                  <a:lnTo>
                    <a:pt x="735" y="0"/>
                  </a:lnTo>
                  <a:close/>
                </a:path>
              </a:pathLst>
            </a:custGeom>
            <a:solidFill>
              <a:schemeClr val="tx2"/>
            </a:solidFill>
            <a:ln w="1143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18" name="Freeform 4">
              <a:extLst>
                <a:ext uri="{FF2B5EF4-FFF2-40B4-BE49-F238E27FC236}">
                  <a16:creationId xmlns:a16="http://schemas.microsoft.com/office/drawing/2014/main" id="{3E4754B1-1F49-A990-2B62-5F8152923055}"/>
                </a:ext>
              </a:extLst>
            </p:cNvPr>
            <p:cNvSpPr>
              <a:spLocks/>
            </p:cNvSpPr>
            <p:nvPr>
              <p:custDataLst>
                <p:tags r:id="rId4"/>
              </p:custDataLst>
            </p:nvPr>
          </p:nvSpPr>
          <p:spPr bwMode="auto">
            <a:xfrm rot="2243846">
              <a:off x="2785322" y="2246716"/>
              <a:ext cx="3454520" cy="3128859"/>
            </a:xfrm>
            <a:custGeom>
              <a:avLst/>
              <a:gdLst>
                <a:gd name="T0" fmla="*/ 125 w 893"/>
                <a:gd name="T1" fmla="*/ 323 h 826"/>
                <a:gd name="T2" fmla="*/ 151 w 893"/>
                <a:gd name="T3" fmla="*/ 323 h 826"/>
                <a:gd name="T4" fmla="*/ 177 w 893"/>
                <a:gd name="T5" fmla="*/ 324 h 826"/>
                <a:gd name="T6" fmla="*/ 204 w 893"/>
                <a:gd name="T7" fmla="*/ 327 h 826"/>
                <a:gd name="T8" fmla="*/ 230 w 893"/>
                <a:gd name="T9" fmla="*/ 331 h 826"/>
                <a:gd name="T10" fmla="*/ 257 w 893"/>
                <a:gd name="T11" fmla="*/ 338 h 826"/>
                <a:gd name="T12" fmla="*/ 282 w 893"/>
                <a:gd name="T13" fmla="*/ 346 h 826"/>
                <a:gd name="T14" fmla="*/ 308 w 893"/>
                <a:gd name="T15" fmla="*/ 356 h 826"/>
                <a:gd name="T16" fmla="*/ 332 w 893"/>
                <a:gd name="T17" fmla="*/ 367 h 826"/>
                <a:gd name="T18" fmla="*/ 355 w 893"/>
                <a:gd name="T19" fmla="*/ 380 h 826"/>
                <a:gd name="T20" fmla="*/ 377 w 893"/>
                <a:gd name="T21" fmla="*/ 395 h 826"/>
                <a:gd name="T22" fmla="*/ 398 w 893"/>
                <a:gd name="T23" fmla="*/ 412 h 826"/>
                <a:gd name="T24" fmla="*/ 417 w 893"/>
                <a:gd name="T25" fmla="*/ 430 h 826"/>
                <a:gd name="T26" fmla="*/ 434 w 893"/>
                <a:gd name="T27" fmla="*/ 450 h 826"/>
                <a:gd name="T28" fmla="*/ 449 w 893"/>
                <a:gd name="T29" fmla="*/ 472 h 826"/>
                <a:gd name="T30" fmla="*/ 461 w 893"/>
                <a:gd name="T31" fmla="*/ 495 h 826"/>
                <a:gd name="T32" fmla="*/ 473 w 893"/>
                <a:gd name="T33" fmla="*/ 526 h 826"/>
                <a:gd name="T34" fmla="*/ 484 w 893"/>
                <a:gd name="T35" fmla="*/ 563 h 826"/>
                <a:gd name="T36" fmla="*/ 488 w 893"/>
                <a:gd name="T37" fmla="*/ 581 h 826"/>
                <a:gd name="T38" fmla="*/ 491 w 893"/>
                <a:gd name="T39" fmla="*/ 600 h 826"/>
                <a:gd name="T40" fmla="*/ 492 w 893"/>
                <a:gd name="T41" fmla="*/ 619 h 826"/>
                <a:gd name="T42" fmla="*/ 493 w 893"/>
                <a:gd name="T43" fmla="*/ 637 h 826"/>
                <a:gd name="T44" fmla="*/ 492 w 893"/>
                <a:gd name="T45" fmla="*/ 655 h 826"/>
                <a:gd name="T46" fmla="*/ 623 w 893"/>
                <a:gd name="T47" fmla="*/ 826 h 826"/>
                <a:gd name="T48" fmla="*/ 809 w 893"/>
                <a:gd name="T49" fmla="*/ 750 h 826"/>
                <a:gd name="T50" fmla="*/ 816 w 893"/>
                <a:gd name="T51" fmla="*/ 706 h 826"/>
                <a:gd name="T52" fmla="*/ 819 w 893"/>
                <a:gd name="T53" fmla="*/ 662 h 826"/>
                <a:gd name="T54" fmla="*/ 819 w 893"/>
                <a:gd name="T55" fmla="*/ 616 h 826"/>
                <a:gd name="T56" fmla="*/ 816 w 893"/>
                <a:gd name="T57" fmla="*/ 570 h 826"/>
                <a:gd name="T58" fmla="*/ 809 w 893"/>
                <a:gd name="T59" fmla="*/ 524 h 826"/>
                <a:gd name="T60" fmla="*/ 799 w 893"/>
                <a:gd name="T61" fmla="*/ 478 h 826"/>
                <a:gd name="T62" fmla="*/ 786 w 893"/>
                <a:gd name="T63" fmla="*/ 433 h 826"/>
                <a:gd name="T64" fmla="*/ 770 w 893"/>
                <a:gd name="T65" fmla="*/ 389 h 826"/>
                <a:gd name="T66" fmla="*/ 758 w 893"/>
                <a:gd name="T67" fmla="*/ 362 h 826"/>
                <a:gd name="T68" fmla="*/ 745 w 893"/>
                <a:gd name="T69" fmla="*/ 337 h 826"/>
                <a:gd name="T70" fmla="*/ 731 w 893"/>
                <a:gd name="T71" fmla="*/ 311 h 826"/>
                <a:gd name="T72" fmla="*/ 716 w 893"/>
                <a:gd name="T73" fmla="*/ 287 h 826"/>
                <a:gd name="T74" fmla="*/ 700 w 893"/>
                <a:gd name="T75" fmla="*/ 263 h 826"/>
                <a:gd name="T76" fmla="*/ 682 w 893"/>
                <a:gd name="T77" fmla="*/ 241 h 826"/>
                <a:gd name="T78" fmla="*/ 645 w 893"/>
                <a:gd name="T79" fmla="*/ 198 h 826"/>
                <a:gd name="T80" fmla="*/ 604 w 893"/>
                <a:gd name="T81" fmla="*/ 159 h 826"/>
                <a:gd name="T82" fmla="*/ 560 w 893"/>
                <a:gd name="T83" fmla="*/ 123 h 826"/>
                <a:gd name="T84" fmla="*/ 512 w 893"/>
                <a:gd name="T85" fmla="*/ 92 h 826"/>
                <a:gd name="T86" fmla="*/ 462 w 893"/>
                <a:gd name="T87" fmla="*/ 65 h 826"/>
                <a:gd name="T88" fmla="*/ 410 w 893"/>
                <a:gd name="T89" fmla="*/ 42 h 826"/>
                <a:gd name="T90" fmla="*/ 355 w 893"/>
                <a:gd name="T91" fmla="*/ 24 h 826"/>
                <a:gd name="T92" fmla="*/ 299 w 893"/>
                <a:gd name="T93" fmla="*/ 11 h 826"/>
                <a:gd name="T94" fmla="*/ 241 w 893"/>
                <a:gd name="T95" fmla="*/ 3 h 826"/>
                <a:gd name="T96" fmla="*/ 211 w 893"/>
                <a:gd name="T97" fmla="*/ 1 h 826"/>
                <a:gd name="T98" fmla="*/ 181 w 893"/>
                <a:gd name="T99" fmla="*/ 0 h 826"/>
                <a:gd name="T100" fmla="*/ 151 w 893"/>
                <a:gd name="T101" fmla="*/ 0 h 826"/>
                <a:gd name="T102" fmla="*/ 121 w 893"/>
                <a:gd name="T103" fmla="*/ 2 h 826"/>
                <a:gd name="T104" fmla="*/ 91 w 893"/>
                <a:gd name="T105" fmla="*/ 6 h 826"/>
                <a:gd name="T106" fmla="*/ 61 w 893"/>
                <a:gd name="T107" fmla="*/ 10 h 826"/>
                <a:gd name="T108" fmla="*/ 30 w 893"/>
                <a:gd name="T109" fmla="*/ 17 h 826"/>
                <a:gd name="T110" fmla="*/ 0 w 893"/>
                <a:gd name="T111" fmla="*/ 24 h 826"/>
                <a:gd name="T112" fmla="*/ 112 w 893"/>
                <a:gd name="T113" fmla="*/ 3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3" h="826">
                  <a:moveTo>
                    <a:pt x="112" y="325"/>
                  </a:moveTo>
                  <a:lnTo>
                    <a:pt x="125" y="323"/>
                  </a:lnTo>
                  <a:lnTo>
                    <a:pt x="138" y="323"/>
                  </a:lnTo>
                  <a:lnTo>
                    <a:pt x="151" y="323"/>
                  </a:lnTo>
                  <a:lnTo>
                    <a:pt x="164" y="323"/>
                  </a:lnTo>
                  <a:lnTo>
                    <a:pt x="177" y="324"/>
                  </a:lnTo>
                  <a:lnTo>
                    <a:pt x="190" y="325"/>
                  </a:lnTo>
                  <a:lnTo>
                    <a:pt x="204" y="327"/>
                  </a:lnTo>
                  <a:lnTo>
                    <a:pt x="217" y="329"/>
                  </a:lnTo>
                  <a:lnTo>
                    <a:pt x="230" y="331"/>
                  </a:lnTo>
                  <a:lnTo>
                    <a:pt x="243" y="334"/>
                  </a:lnTo>
                  <a:lnTo>
                    <a:pt x="257" y="338"/>
                  </a:lnTo>
                  <a:lnTo>
                    <a:pt x="270" y="341"/>
                  </a:lnTo>
                  <a:lnTo>
                    <a:pt x="282" y="346"/>
                  </a:lnTo>
                  <a:lnTo>
                    <a:pt x="295" y="350"/>
                  </a:lnTo>
                  <a:lnTo>
                    <a:pt x="308" y="356"/>
                  </a:lnTo>
                  <a:lnTo>
                    <a:pt x="320" y="361"/>
                  </a:lnTo>
                  <a:lnTo>
                    <a:pt x="332" y="367"/>
                  </a:lnTo>
                  <a:lnTo>
                    <a:pt x="344" y="374"/>
                  </a:lnTo>
                  <a:lnTo>
                    <a:pt x="355" y="380"/>
                  </a:lnTo>
                  <a:lnTo>
                    <a:pt x="367" y="388"/>
                  </a:lnTo>
                  <a:lnTo>
                    <a:pt x="377" y="395"/>
                  </a:lnTo>
                  <a:lnTo>
                    <a:pt x="388" y="404"/>
                  </a:lnTo>
                  <a:lnTo>
                    <a:pt x="398" y="412"/>
                  </a:lnTo>
                  <a:lnTo>
                    <a:pt x="408" y="421"/>
                  </a:lnTo>
                  <a:lnTo>
                    <a:pt x="417" y="430"/>
                  </a:lnTo>
                  <a:lnTo>
                    <a:pt x="426" y="440"/>
                  </a:lnTo>
                  <a:lnTo>
                    <a:pt x="434" y="450"/>
                  </a:lnTo>
                  <a:lnTo>
                    <a:pt x="442" y="461"/>
                  </a:lnTo>
                  <a:lnTo>
                    <a:pt x="449" y="472"/>
                  </a:lnTo>
                  <a:lnTo>
                    <a:pt x="455" y="484"/>
                  </a:lnTo>
                  <a:lnTo>
                    <a:pt x="461" y="495"/>
                  </a:lnTo>
                  <a:lnTo>
                    <a:pt x="467" y="508"/>
                  </a:lnTo>
                  <a:lnTo>
                    <a:pt x="473" y="526"/>
                  </a:lnTo>
                  <a:lnTo>
                    <a:pt x="479" y="544"/>
                  </a:lnTo>
                  <a:lnTo>
                    <a:pt x="484" y="563"/>
                  </a:lnTo>
                  <a:lnTo>
                    <a:pt x="486" y="572"/>
                  </a:lnTo>
                  <a:lnTo>
                    <a:pt x="488" y="581"/>
                  </a:lnTo>
                  <a:lnTo>
                    <a:pt x="490" y="591"/>
                  </a:lnTo>
                  <a:lnTo>
                    <a:pt x="491" y="600"/>
                  </a:lnTo>
                  <a:lnTo>
                    <a:pt x="492" y="609"/>
                  </a:lnTo>
                  <a:lnTo>
                    <a:pt x="492" y="619"/>
                  </a:lnTo>
                  <a:lnTo>
                    <a:pt x="493" y="628"/>
                  </a:lnTo>
                  <a:lnTo>
                    <a:pt x="493" y="637"/>
                  </a:lnTo>
                  <a:lnTo>
                    <a:pt x="492" y="646"/>
                  </a:lnTo>
                  <a:lnTo>
                    <a:pt x="492" y="655"/>
                  </a:lnTo>
                  <a:lnTo>
                    <a:pt x="422" y="644"/>
                  </a:lnTo>
                  <a:lnTo>
                    <a:pt x="623" y="826"/>
                  </a:lnTo>
                  <a:lnTo>
                    <a:pt x="893" y="768"/>
                  </a:lnTo>
                  <a:lnTo>
                    <a:pt x="809" y="750"/>
                  </a:lnTo>
                  <a:lnTo>
                    <a:pt x="813" y="728"/>
                  </a:lnTo>
                  <a:lnTo>
                    <a:pt x="816" y="706"/>
                  </a:lnTo>
                  <a:lnTo>
                    <a:pt x="818" y="684"/>
                  </a:lnTo>
                  <a:lnTo>
                    <a:pt x="819" y="662"/>
                  </a:lnTo>
                  <a:lnTo>
                    <a:pt x="819" y="639"/>
                  </a:lnTo>
                  <a:lnTo>
                    <a:pt x="819" y="616"/>
                  </a:lnTo>
                  <a:lnTo>
                    <a:pt x="818" y="593"/>
                  </a:lnTo>
                  <a:lnTo>
                    <a:pt x="816" y="570"/>
                  </a:lnTo>
                  <a:lnTo>
                    <a:pt x="813" y="547"/>
                  </a:lnTo>
                  <a:lnTo>
                    <a:pt x="809" y="524"/>
                  </a:lnTo>
                  <a:lnTo>
                    <a:pt x="804" y="501"/>
                  </a:lnTo>
                  <a:lnTo>
                    <a:pt x="799" y="478"/>
                  </a:lnTo>
                  <a:lnTo>
                    <a:pt x="793" y="455"/>
                  </a:lnTo>
                  <a:lnTo>
                    <a:pt x="786" y="433"/>
                  </a:lnTo>
                  <a:lnTo>
                    <a:pt x="778" y="411"/>
                  </a:lnTo>
                  <a:lnTo>
                    <a:pt x="770" y="389"/>
                  </a:lnTo>
                  <a:lnTo>
                    <a:pt x="764" y="376"/>
                  </a:lnTo>
                  <a:lnTo>
                    <a:pt x="758" y="362"/>
                  </a:lnTo>
                  <a:lnTo>
                    <a:pt x="752" y="349"/>
                  </a:lnTo>
                  <a:lnTo>
                    <a:pt x="745" y="337"/>
                  </a:lnTo>
                  <a:lnTo>
                    <a:pt x="738" y="324"/>
                  </a:lnTo>
                  <a:lnTo>
                    <a:pt x="731" y="311"/>
                  </a:lnTo>
                  <a:lnTo>
                    <a:pt x="723" y="299"/>
                  </a:lnTo>
                  <a:lnTo>
                    <a:pt x="716" y="287"/>
                  </a:lnTo>
                  <a:lnTo>
                    <a:pt x="708" y="275"/>
                  </a:lnTo>
                  <a:lnTo>
                    <a:pt x="700" y="263"/>
                  </a:lnTo>
                  <a:lnTo>
                    <a:pt x="691" y="252"/>
                  </a:lnTo>
                  <a:lnTo>
                    <a:pt x="682" y="241"/>
                  </a:lnTo>
                  <a:lnTo>
                    <a:pt x="664" y="219"/>
                  </a:lnTo>
                  <a:lnTo>
                    <a:pt x="645" y="198"/>
                  </a:lnTo>
                  <a:lnTo>
                    <a:pt x="625" y="178"/>
                  </a:lnTo>
                  <a:lnTo>
                    <a:pt x="604" y="159"/>
                  </a:lnTo>
                  <a:lnTo>
                    <a:pt x="582" y="141"/>
                  </a:lnTo>
                  <a:lnTo>
                    <a:pt x="560" y="123"/>
                  </a:lnTo>
                  <a:lnTo>
                    <a:pt x="536" y="107"/>
                  </a:lnTo>
                  <a:lnTo>
                    <a:pt x="512" y="92"/>
                  </a:lnTo>
                  <a:lnTo>
                    <a:pt x="488" y="78"/>
                  </a:lnTo>
                  <a:lnTo>
                    <a:pt x="462" y="65"/>
                  </a:lnTo>
                  <a:lnTo>
                    <a:pt x="436" y="53"/>
                  </a:lnTo>
                  <a:lnTo>
                    <a:pt x="410" y="42"/>
                  </a:lnTo>
                  <a:lnTo>
                    <a:pt x="383" y="33"/>
                  </a:lnTo>
                  <a:lnTo>
                    <a:pt x="355" y="24"/>
                  </a:lnTo>
                  <a:lnTo>
                    <a:pt x="327" y="17"/>
                  </a:lnTo>
                  <a:lnTo>
                    <a:pt x="299" y="11"/>
                  </a:lnTo>
                  <a:lnTo>
                    <a:pt x="270" y="6"/>
                  </a:lnTo>
                  <a:lnTo>
                    <a:pt x="241" y="3"/>
                  </a:lnTo>
                  <a:lnTo>
                    <a:pt x="226" y="2"/>
                  </a:lnTo>
                  <a:lnTo>
                    <a:pt x="211" y="1"/>
                  </a:lnTo>
                  <a:lnTo>
                    <a:pt x="196" y="0"/>
                  </a:lnTo>
                  <a:lnTo>
                    <a:pt x="181" y="0"/>
                  </a:lnTo>
                  <a:lnTo>
                    <a:pt x="166" y="0"/>
                  </a:lnTo>
                  <a:lnTo>
                    <a:pt x="151" y="0"/>
                  </a:lnTo>
                  <a:lnTo>
                    <a:pt x="136" y="1"/>
                  </a:lnTo>
                  <a:lnTo>
                    <a:pt x="121" y="2"/>
                  </a:lnTo>
                  <a:lnTo>
                    <a:pt x="106" y="4"/>
                  </a:lnTo>
                  <a:lnTo>
                    <a:pt x="91" y="6"/>
                  </a:lnTo>
                  <a:lnTo>
                    <a:pt x="76" y="8"/>
                  </a:lnTo>
                  <a:lnTo>
                    <a:pt x="61" y="10"/>
                  </a:lnTo>
                  <a:lnTo>
                    <a:pt x="45" y="13"/>
                  </a:lnTo>
                  <a:lnTo>
                    <a:pt x="30" y="17"/>
                  </a:lnTo>
                  <a:lnTo>
                    <a:pt x="15" y="20"/>
                  </a:lnTo>
                  <a:lnTo>
                    <a:pt x="0" y="24"/>
                  </a:lnTo>
                  <a:lnTo>
                    <a:pt x="135" y="154"/>
                  </a:lnTo>
                  <a:lnTo>
                    <a:pt x="112" y="325"/>
                  </a:lnTo>
                  <a:lnTo>
                    <a:pt x="112" y="325"/>
                  </a:lnTo>
                  <a:close/>
                </a:path>
              </a:pathLst>
            </a:custGeom>
            <a:solidFill>
              <a:srgbClr val="9AA4C3"/>
            </a:solidFill>
            <a:ln w="34290" cap="flat" cmpd="sng" algn="ctr">
              <a:noFill/>
              <a:prstDash val="solid"/>
              <a:miter lim="800000"/>
              <a:headEnd type="none" w="med" len="med"/>
              <a:tailEnd type="none" w="med" len="med"/>
            </a:ln>
          </p:spPr>
          <p:txBody>
            <a:bodyPr lIns="109728" tIns="54864" rIns="109728" bIns="54864"/>
            <a:lstStyle/>
            <a:p>
              <a:endParaRPr lang="en-US" sz="1350">
                <a:latin typeface="Gill Sans Nova" panose="020B0602020104020203" pitchFamily="34" charset="0"/>
              </a:endParaRPr>
            </a:p>
          </p:txBody>
        </p:sp>
        <p:sp>
          <p:nvSpPr>
            <p:cNvPr id="20" name="TextBox 19">
              <a:extLst>
                <a:ext uri="{FF2B5EF4-FFF2-40B4-BE49-F238E27FC236}">
                  <a16:creationId xmlns:a16="http://schemas.microsoft.com/office/drawing/2014/main" id="{B0A1982C-C4F6-EEE5-06A3-0FC015D7CF6F}"/>
                </a:ext>
              </a:extLst>
            </p:cNvPr>
            <p:cNvSpPr txBox="1"/>
            <p:nvPr/>
          </p:nvSpPr>
          <p:spPr>
            <a:xfrm rot="20514076">
              <a:off x="1323245" y="1878150"/>
              <a:ext cx="3785064" cy="3814007"/>
            </a:xfrm>
            <a:prstGeom prst="rect">
              <a:avLst/>
            </a:prstGeom>
            <a:noFill/>
            <a:ln w="28575">
              <a:noFill/>
            </a:ln>
          </p:spPr>
          <p:txBody>
            <a:bodyPr wrap="square" lIns="109728" tIns="54864" rIns="109728" bIns="54864" rtlCol="0">
              <a:prstTxWarp prst="textArchUp">
                <a:avLst>
                  <a:gd name="adj" fmla="val 5811603"/>
                </a:avLst>
              </a:prstTxWarp>
              <a:spAutoFit/>
            </a:bodyPr>
            <a:lstStyle/>
            <a:p>
              <a:r>
                <a:rPr lang="en-US" sz="2000" b="1" dirty="0">
                  <a:solidFill>
                    <a:schemeClr val="bg1"/>
                  </a:solidFill>
                </a:rPr>
                <a:t>IDENTIFY LEADERS           INVEST &amp; DEVELOP             FORECAST VACANCIES       </a:t>
              </a:r>
            </a:p>
          </p:txBody>
        </p:sp>
      </p:grpSp>
      <p:sp>
        <p:nvSpPr>
          <p:cNvPr id="35" name="TextBox 34">
            <a:extLst>
              <a:ext uri="{FF2B5EF4-FFF2-40B4-BE49-F238E27FC236}">
                <a16:creationId xmlns:a16="http://schemas.microsoft.com/office/drawing/2014/main" id="{74440165-C6C6-F37A-EFDF-85DFD466768F}"/>
              </a:ext>
            </a:extLst>
          </p:cNvPr>
          <p:cNvSpPr txBox="1"/>
          <p:nvPr/>
        </p:nvSpPr>
        <p:spPr>
          <a:xfrm>
            <a:off x="5526947" y="3791290"/>
            <a:ext cx="5953849" cy="2677656"/>
          </a:xfrm>
          <a:prstGeom prst="rect">
            <a:avLst/>
          </a:prstGeom>
          <a:noFill/>
        </p:spPr>
        <p:txBody>
          <a:bodyPr wrap="square" rtlCol="0">
            <a:spAutoFit/>
          </a:bodyPr>
          <a:lstStyle/>
          <a:p>
            <a:r>
              <a:rPr lang="en-US" sz="1400" i="1" dirty="0"/>
              <a:t>It is the intention of the Vacancy Planning Cycle to improve the bench of ready leaders a district can draw from internally when filling campus leadership vacancies. Future leaders developed through this process should be increasingly competitive in a district’s hiring process. That said, identifying the readiness of future leaders is not pre-selecting them for positions, nor is it the guarantee of a position. It is important that Identification and Hiring remain distinct functions (though it makes sense that some criteria used in both are likely to overlap). Identification is for the sole purpose of development and closing gaps to readiness. Selection should be an open and equitable process in which those not “identified” may still compete and show their strengths and the district retains discretion to hire externally where appropriate. We strongly encourage districts to be transparent and clear about this distinction and the work they are undertaking.</a:t>
            </a:r>
          </a:p>
        </p:txBody>
      </p:sp>
    </p:spTree>
    <p:extLst>
      <p:ext uri="{BB962C8B-B14F-4D97-AF65-F5344CB8AC3E}">
        <p14:creationId xmlns:p14="http://schemas.microsoft.com/office/powerpoint/2010/main" val="2738751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LANGUAGE_ID" val="1033"/>
  <p:tag name="EE4P_STYLE_ID" val="09f7352d-aba9-4f9a-91d6-0173541c863e"/>
  <p:tag name="EE4P_AGENDAWIZARD" val="&lt;ee4p&gt;&lt;layouts&gt;&lt;layout name=&quot;Divider Agenda&quot; id=&quot;311_8&quot;&gt;&lt;standard&gt;&lt;textframe horizontalAnchor=&quot;1&quot; marginBottom=&quot;0&quot; marginLeft=&quot;0&quot; marginRight=&quot;0&quot; marginTop=&quot;0&quot; orientation=&quot;1&quot; verticalAnchor=&quot;1&quot; /&gt;&lt;font name=&quot;Gill Sans Nova&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1&quot; fontSize=&quot;18&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36.11324&quot; /&gt;&lt;column field=&quot;topic&quot; label=&quot;Topic&quot; leftSpacing=&quot;20.26417&quot; rightDistribute=&quot;1&quot; dock=&quot;1&quot; /&gt;&lt;column field=&quot;responsible&quot; label=&quot;Responsible&quot; visible=&quot;0&quot; checked=&quot;0&quot; leftSpacing=&quot;10&quot; rightDistribute=&quot;1&quot; dock=&quot;1&quot; /&gt;&lt;column field=&quot;freecolumn&quot; label=&quot;&quot; visible=&quot;1&quot; checked=&quot;1&quot; leftSpacing=&quot;10&quot; rightDistribute=&quot;1&quot; dock=&quot;1&quot; /&gt;&lt;column field=&quot;timeslot&quot; label=&quot;TIME ALLOTMENT&quot; visible=&quot;1&quot; checked=&quot;1&quot; leftSpacing=&quot;10&quot; rightSpacing=&quot;0&quot; dock=&quot;2&quot; /&gt;&lt;column field=&quot;pageno&quot; label=&quot;PAGE&quot; visible=&quot;1&quot; checked=&quot;0&quot; leftSpacing=&quot;10&quot; rightSpacing=&quot;0&quot; dock=&quot;2&quot; /&gt;&lt;/columns&gt;&lt;cultures&gt;&lt;culture name=&quot;en&quot; /&gt;&lt;/cultures&gt;&lt;position left=&quot;42&quot; top=&quot;97.2&quot; width=&quot;635.9998&quot; height=&quot;394.8&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10.5|11|12|14|16|18&quot; allowedTimeFormatIds=&quot;1|2|3&quot; slideLayout=&quot;11&quot; customLayoutNameSingle=&quot;Standard¦Blank&quot; customLayoutName=&quot;Sections¦Section Break&quot; customLayoutIndex=&quot;&quot; showBreak=&quot;1&quot; singleAgendaSlideSelected=&quot;0&quot; backupSlideTitle=&quot;Backup: %agendaName%&quot; topMargin=&quot;0&quot; leftMargin=&quot;0&quot; allowedLevels=&quot;1&quot; itemNoFormats=&quot;{1}¦{1}.{2}¦{3:alphaLC}¦{3:alphaLC}.{4:alphaLC}&quot; twelveHourFormatId=&quot;3&quot; /&gt;&lt;!-- Headings --&gt;&lt;headings bottomMinSpacing=&quot;5&quot; bottomMaxSpacing=&quot;5&quot;&gt;&lt;element field=&quot;timeslot&quot; type=&quot;autoshape&quot; autoShapeType=&quot;1&quot; slideType=&quot;1&quot;&gt;&lt;position width=&quot;150&quot; left=&quot;agendaWidth-150&quot; /&gt;&lt;paragraphformat alignment=&quot;3&quot; /&gt;&lt;font name=&quot;Gill Sans Nova SemiBold&quot; size=&quot;10&quot; color=&quot;#a6a6a6&quot; caps=&quot;2&quot; /&gt;&lt;/element&gt;&lt;/headings&gt;&lt;cases&gt;&lt;case level=&quot;1&quot; single=&quot;1&quot; selected=&quot;0&quot; break=&quot;0&quot; topMinSpacing=&quot;0&quot; topMaxSpacing=&quot;0&quot; bottomMinSpacing=&quot;10&quot; bottomMaxSpacing=&quot;25&quot;&gt;&lt;element field=&quot;itemno&quot; type=&quot;autoshape&quot; autoShapeType=&quot;9&quot; indent=&quot;(level-1)*36.11324*scale*fontScale&quot; indentType=&quot;1&quot;&gt;&lt;position height=&quot;36.11324*scale*fontScale&quot; top=&quot;(itemHeight-itemSingleHeight)/2&quot; /&gt;&lt;textframe marginLeft=&quot;6&quot; marginRight=&quot;6&quot; verticalAnchor=&quot;3&quot; /&gt;&lt;paragraphformat alignment=&quot;2&quot; /&gt;&lt;fill foreColor=&quot;#ffffff&quot; visible=&quot;1&quot; /&gt;&lt;line foreColor=&quot;5&quot; visible=&quot;1&quot; weight=&quot;2&quot; /&gt;&lt;font name=&quot;Gill Sans Nova Medium&quot; color=&quot;13&quot; /&gt;&lt;/element&gt;&lt;element field=&quot;topic&quot; type=&quot;autoshape&quot; autoShapeType=&quot;1&quot; indent=&quot;(level-1)*36.11324*scale*fontScale&quot; indentType=&quot;2&quot;&gt;&lt;paragraphformat alignment=&quot;1&quot; /&gt;&lt;textframe verticalAnchor=&quot;3&quot; /&gt;&lt;/element&gt;&lt;element field=&quot;responsible&quot; type=&quot;autoshape&quot; autoShapeType=&quot;1&quot; indent=&quot;(level-1)*36.11324*scale*fontScale&quot; indentType=&quot;1&quot;&gt;&lt;paragraphformat alignment=&quot;1&quot; /&gt;&lt;textframe verticalAnchor=&quot;3&quot; /&gt;&lt;/element&gt;&lt;element field=&quot;freecolumn&quot; type=&quot;autoshape&quot; autoShapeType=&quot;1&quot; indent=&quot;(level-1)*36.11324*scale*fontScale&quot; indentType=&quot;1&quot;&gt;&lt;textframe verticalAnchor=&quot;3&quot; /&gt;&lt;paragraphformat alignment=&quot;1&quot; /&gt;&lt;/element&gt;&lt;element field=&quot;timeslot&quot; type=&quot;autoshape&quot; autoShapeType=&quot;1&quot;&gt;&lt;textframe verticalAnchor=&quot;3&quot; /&gt;&lt;paragraphformat alignment=&quot;3&quot; /&gt;&lt;font name=&quot;Georgia&quot; size=&quot;14&quot; italic=&quot;1&quot; color=&quot;#a6a6a6&quot; /&gt;&lt;/element&gt;&lt;element field=&quot;pageno&quot; type=&quot;autoshape&quot; autoShapeType=&quot;1&quot;&gt;&lt;textframe verticalAnchor=&quot;3&quot; /&gt;&lt;paragraphformat alignment=&quot;3&quot; /&gt;&lt;font name=&quot;Georgia&quot; size=&quot;14&quot; italic=&quot;1&quot; color=&quot;#a6a6a6&quot; /&gt;&lt;/element&gt;&lt;/case&gt;&lt;case level=&quot;1&quot; single=&quot;1&quot; selected=&quot;0&quot; break=&quot;1&quot; topMinSpacing=&quot;0&quot; topMaxSpacing=&quot;0&quot; bottomMinSpacing=&quot;10&quot; bottomMaxSpacing=&quot;25&quot;&gt;&lt;element field=&quot;topic&quot; type=&quot;autoshape&quot; autoShapeType=&quot;1&quot; indent=&quot;(level-1)*36.11324*scale*fontScale&quot; indentType=&quot;2&quot;&gt;&lt;paragraphformat alignment=&quot;1&quot; /&gt;&lt;textframe verticalAnchor=&quot;3&quot; /&gt;&lt;font italic=&quot;1&quot; /&gt;&lt;/element&gt;&lt;element field=&quot;responsible&quot; type=&quot;autoshape&quot; autoShapeType=&quot;1&quot; indent=&quot;(level-1)*36.11324*scale*fontScale&quot; indentType=&quot;1&quot;&gt;&lt;paragraphformat alignment=&quot;1&quot; /&gt;&lt;textframe verticalAnchor=&quot;3&quot; /&gt;&lt;font italic=&quot;1&quot; /&gt;&lt;/element&gt;&lt;element field=&quot;freecolumn&quot; type=&quot;autoshape&quot; autoShapeType=&quot;1&quot; indent=&quot;(level-1)*36.11324*scale*fontScale&quot; indentType=&quot;1&quot;&gt;&lt;paragraphformat alignment=&quot;1&quot; /&gt;&lt;textframe verticalAnchor=&quot;3&quot; /&gt;&lt;font italic=&quot;1&quot; /&gt;&lt;/element&gt;&lt;element field=&quot;timeslot&quot; type=&quot;autoshape&quot; autoShapeType=&quot;1&quot;&gt;&lt;paragraphformat alignment=&quot;3&quot; /&gt;&lt;textframe verticalAnchor=&quot;3&quot; /&gt;&lt;font name=&quot;Georgia&quot; size=&quot;14&quot; italic=&quot;1&quot; color=&quot;#a6a6a6&quot; /&gt;&lt;/element&gt;&lt;element field=&quot;pageno&quot; type=&quot;autoshape&quot; autoShapeType=&quot;1&quot;&gt;&lt;paragraphformat alignment=&quot;3&quot; /&gt;&lt;textframe verticalAnchor=&quot;3&quot; /&gt;&lt;font name=&quot;Georgia&quot; size=&quot;14&quot; italic=&quot;1&quot; color=&quot;#a6a6a6&quot; /&gt;&lt;/element&gt;&lt;/case&gt;&lt;/cases&gt;&lt;elements&gt;&lt;element type=&quot;textbox&quot; zOrder=&quot;1&quot; value=&quot;%topic%&quot; slideType=&quot;2&quot;&gt;&lt;position left=&quot;0&quot; top=&quot;16.79992&quot; width=&quot;366&quot; height=&quot;42.1678&quot; autoshape=&quot;1&quot; rotation=&quot;0&quot; /&gt;&lt;font name=&quot;Gill Sans Nova Medium&quot; size=&quot;32&quot; bold=&quot;0&quot; italic=&quot;0&quot; underlineStyle=&quot;0&quot; color=&quot;14&quot; spacing=&quot;0&quot; kerning=&quot;12&quot; /&gt;&lt;textframe horizontalAnchor=&quot;1&quot; verticalAnchor=&quot;1&quot; orientation=&quot;1&quot; wordWrap=&quot;1&quot; autoSize=&quot;1&quot; marginLeft=&quot;0&quot; marginRight=&quot;0&quot; marginTop=&quot;7.2&quot; marginBottom=&quot;0&quot; /&gt;&lt;paragraphformat alignment=&quot;1&quot; lineRuleBefore=&quot;0&quot; lineRuleWithin=&quot;1&quot; lineRuleAfter=&quot;0&quot; spaceBefore=&quot;10&quot; spaceWithin=&quot;0.9&quot; spaceAfter=&quot;0&quot; /&gt;&lt;/element&gt;&lt;element type=&quot;textbox&quot; zOrder=&quot;1&quot; value=&quot;%freeColumn%&quot; slideType=&quot;2&quot;&gt;&lt;position left=&quot;0&quot; top=&quot;5.894567&quot; width=&quot;366&quot; height=&quot;10.90543&quot; autoshape=&quot;1&quot; rotation=&quot;0&quot; /&gt;&lt;font name=&quot;Georgia&quot; size=&quot;10&quot; bold=&quot;0&quot; italic=&quot;1&quot; underlineStyle=&quot;0&quot; color=&quot;14&quot; spacing=&quot;0&quot; kerning=&quot;12&quot; /&gt;&lt;textframe horizontalAnchor=&quot;1&quot; verticalAnchor=&quot;4&quot; orientation=&quot;1&quot; wordWrap=&quot;1&quot; autoSize=&quot;1&quot; marginLeft=&quot;0&quot; marginRight=&quot;0&quot; marginTop=&quot;0&quot; marginBottom=&quot;0&quot; /&gt;&lt;paragraphformat alignment=&quot;1&quot; lineRuleBefore=&quot;0&quot; lineRuleWithin=&quot;1&quot; lineRuleAfter=&quot;0&quot; spaceBefore=&quot;10&quot; spaceWithin=&quot;0.9&quot; spaceAfter=&quot;0&quot; /&gt;&lt;/element&gt;&lt;element type=&quot;textbox&quot; zOrder=&quot;1&quot; value=&quot;%itemNoString%&quot; slideType=&quot;2&quot;&gt;&lt;position left=&quot;594&quot; top=&quot;198.1623&quot; width=&quot;83.01701&quot; height=&quot;58.08&quot; autoshape=&quot;1&quot; rotation=&quot;0&quot; /&gt;&lt;font name=&quot;Gill Sans Nova Medium&quot; size=&quot;56&quot; bold=&quot;1&quot; italic=&quot;0&quot; underlineStyle=&quot;0&quot; color=&quot;5&quot; spacing=&quot;0&quot; kerning=&quot;12&quot; /&gt;&lt;textframe horizontalAnchor=&quot;1&quot; verticalAnchor=&quot;1&quot; orientation=&quot;1&quot; wordWrap=&quot;1&quot; autoSize=&quot;2&quot; marginLeft=&quot;7.2&quot; marginRight=&quot;7.2&quot; marginTop=&quot;3.6&quot; marginBottom=&quot;3.6&quot; /&gt;&lt;paragraphformat alignment=&quot;1&quot; lineRuleBefore=&quot;0&quot; lineRuleWithin=&quot;1&quot; lineRuleAfter=&quot;0&quot; spaceBefore=&quot;10&quot; spaceWithin=&quot;0.9&quot; spaceAfter=&quot;0&quot; /&gt;&lt;/element&gt;&lt;element type=&quot;line&quot; headingsMode=&quot;1&quot; value=&quot;&quot; slideType=&quot;1&quot;&gt;&lt;position left=&quot;agendaWidth-150&quot; top=&quot;headingHeight+headingBottomSpacing/2&quot; width=&quot;150&quot; height=&quot;0&quot; /&gt;&lt;line style=&quot;1&quot; dashStyle=&quot;1&quot; foreColor=&quot;5&quot; transparency=&quot;0&quot; visible=&quot;1&quot; weight=&quot;0.5&quot; /&gt;&lt;shadow visible=&quot;0&quot; /&gt;&lt;/element&gt;&lt;/elements&gt;&lt;/layout&gt;&lt;/layouts&gt;&lt;contents&gt;&lt;agenda name=&quot;New Agenda&quot; title=&quot;Agenda&quot; subtitle=&quot;&quot; sizingModeId=&quot;1&quot; fontSize=&quot;18&quot; fontSizeAuto=&quot;1&quot; startTime=&quot;540&quot; timeFormatId=&quot;2&quot; startItemNo=&quot;1&quot; createSingleAgendaSlide=&quot;1&quot; createSeparatingSlides=&quot;1&quot; createBackupSlide=&quot;1&quot; layoutId=&quot;311_8&quot; culture=&quot;&quot; hideSeparatingSlides=&quot;0&quot; createSections=&quot;0&quot; singleSlideId=&quot;16fa4bf9-aaad-48f8-8d74-96b60c4aa8b4&quot; backupSlideId=&quot;fb24f9b9-d314-41da-8726-6f1936a0d19e&quot;&gt;&lt;columns leftSpacing=&quot;0&quot; rightSpacing=&quot;0&quot;&gt;&lt;column field=&quot;itemno&quot; label=&quot;No.&quot; checked=&quot;1&quot; leftSpacing=&quot;0&quot; rightSpacing=&quot;0&quot; dock=&quot;1&quot; fixedWidth=&quot;36.11324&quot; /&gt;&lt;column field=&quot;topic&quot; label=&quot;Topic&quot; leftSpacing=&quot;20.26417&quot; rightDistribute=&quot;1&quot; dock=&quot;1&quot; rightSpacing=&quot;208.8701&quot; /&gt;&lt;column field=&quot;responsible&quot; label=&quot;Responsible&quot; visible=&quot;0&quot; checked=&quot;0&quot; leftSpacing=&quot;10&quot; rightDistribute=&quot;1&quot; dock=&quot;1&quot; /&gt;&lt;column field=&quot;freecolumn&quot; label=&quot;&quot; visible=&quot;1&quot; checked=&quot;1&quot; leftSpacing=&quot;10&quot; rightDistribute=&quot;1&quot; dock=&quot;1&quot; rightSpacing=&quot;208.8701&quot; /&gt;&lt;column field=&quot;timeslot&quot; label=&quot;TIME ALLOTMENT&quot; visible=&quot;1&quot; checked=&quot;1&quot; leftSpacing=&quot;10&quot; rightSpacing=&quot;0&quot; dock=&quot;2&quot; /&gt;&lt;column field=&quot;pageno&quot; label=&quot;PAGE&quot; visible=&quot;1&quot; checked=&quot;0&quot; leftSpacing=&quot;10&quot; rightSpacing=&quot;0&quot; dock=&quot;2&quot; /&gt;&lt;/columns&gt;&lt;items&gt;&lt;item duration=&quot;20&quot; id=&quot;5e2bae34-8c6e-4a27-a0f7-a3a7b0752801&quot; parentId=&quot;&quot; level=&quot;1&quot; generateAgendaSlide=&quot;1&quot; showAgendaItem=&quot;1&quot; isBreak=&quot;0&quot; topic=&quot;&quot; agendaSlideId=&quot;39830d64-83f2-42be-81b0-a75e1b6e32ba&quot; /&gt;&lt;item duration=&quot;15&quot; id=&quot;5b1c04d8-7bc6-459f-8ad7-64ac855ecb44&quot; parentId=&quot;&quot; level=&quot;1&quot; generateAgendaSlide=&quot;1&quot; showAgendaItem=&quot;1&quot; isBreak=&quot;0&quot; topic=&quot;&quot; agendaSlideId=&quot;e02118f8-1711-4802-81df-f9fbf56ff41a&quot; /&gt;&lt;item duration=&quot;10&quot; id=&quot;09fed459-a971-408d-87af-acf305cdffb8&quot; parentId=&quot;&quot; level=&quot;1&quot; generateAgendaSlide=&quot;1&quot; showAgendaItem=&quot;1&quot; isBreak=&quot;0&quot; topic=&quot;&quot; agendaSlideId=&quot;f2fb279f-3254-45af-9a4c-0d28b9074fed&quot; /&gt;&lt;item duration=&quot;10&quot; id=&quot;c9ad8de3-cb47-43b8-9f9b-a58115fa59e2&quot; parentId=&quot;&quot; level=&quot;1&quot; generateAgendaSlide=&quot;1&quot; showAgendaItem=&quot;1&quot; isBreak=&quot;0&quot; topic=&quot;&quot; agendaSlideId=&quot;8e6d1687-e34b-485d-9089-24ce552b2dc7&quot; /&gt;&lt;item duration=&quot;5&quot; id=&quot;44ddb011-2e9b-42db-8541-a4446b658668&quot; parentId=&quot;&quot; level=&quot;1&quot; generateAgendaSlide=&quot;1&quot; showAgendaItem=&quot;1&quot; isBreak=&quot;0&quot; topic=&quot;&quot; agendaSlideId=&quot;668b584a-b752-4170-af4e-85af102d43b4&quot; /&gt;&lt;/items&gt;&lt;/agenda&gt;&lt;/contents&gt;&lt;/ee4p&gt;"/>
  <p:tag name="THINKCELLPRESENTATIONDONOTDELETE" val="&lt;?xml version=&quot;1.0&quot; encoding=&quot;UTF-16&quot; standalone=&quot;yes&quot;?&gt;&lt;root reqver=&quot;28224&quot;&gt;&lt;version val=&quot;3535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5&quot;&gt;&lt;elem m_fUsage=&quot;1.90973790000000009925E+00&quot;&gt;&lt;m_msothmcolidx val=&quot;0&quot;/&gt;&lt;m_rgb r=&quot;C3&quot; g=&quot;C8&quot; b=&quot;DA&quot;/&gt;&lt;/elem&gt;&lt;elem m_fUsage=&quot;1.53899999999999992362E+00&quot;&gt;&lt;m_msothmcolidx val=&quot;0&quot;/&gt;&lt;m_rgb r=&quot;DB&quot; g=&quot;DD&quot; b=&quot;E8&quot;/&gt;&lt;/elem&gt;&lt;elem m_fUsage=&quot;1.43046721000000021107E+00&quot;&gt;&lt;m_msothmcolidx val=&quot;0&quot;/&gt;&lt;m_rgb r=&quot;9A&quot; g=&quot;A4&quot; b=&quot;C3&quot;/&gt;&lt;/elem&gt;&lt;elem m_fUsage=&quot;6.56100000000000127542E-01&quot;&gt;&lt;m_msothmcolidx val=&quot;0&quot;/&gt;&lt;m_rgb r=&quot;79&quot; g=&quot;79&quot; b=&quot;A4&quot;/&gt;&lt;/elem&gt;&lt;elem m_fUsage=&quot;5.90490000000000181402E-01&quot;&gt;&lt;m_msothmcolidx val=&quot;0&quot;/&gt;&lt;m_rgb r=&quot;00&quot; g=&quot;2F&quot; b=&quot;DD&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sncjL3uNSIqJYDZ.3iSh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EiZht7f.JnVa_CqlcDbB7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IVWxooBz9H_DC4WissAlw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mhSTb7MJZD_UomIg_lnki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3Yh4QxH.fa0wpFqXYN8Jo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0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TEMPLATESTYLE" val="3"/>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4.xml><?xml version="1.0" encoding="utf-8"?>
<p:tagLst xmlns:a="http://schemas.openxmlformats.org/drawingml/2006/main" xmlns:r="http://schemas.openxmlformats.org/officeDocument/2006/relationships" xmlns:p="http://schemas.openxmlformats.org/presentationml/2006/main">
  <p:tag name="EE4P_TEMPLATESTYLE" val="3"/>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8.xml><?xml version="1.0" encoding="utf-8"?>
<p:tagLst xmlns:a="http://schemas.openxmlformats.org/drawingml/2006/main" xmlns:r="http://schemas.openxmlformats.org/officeDocument/2006/relationships" xmlns:p="http://schemas.openxmlformats.org/presentationml/2006/main">
  <p:tag name="EE4P_TEMPLATESTYLE" val="3"/>
</p:tagLst>
</file>

<file path=ppt/tags/tag119.xml><?xml version="1.0" encoding="utf-8"?>
<p:tagLst xmlns:a="http://schemas.openxmlformats.org/drawingml/2006/main" xmlns:r="http://schemas.openxmlformats.org/officeDocument/2006/relationships" xmlns:p="http://schemas.openxmlformats.org/presentationml/2006/main">
  <p:tag name="NAME" val="LineContentSeparatorDefaultVertical"/>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EE4P_TEMPLATESTYLE" val="3"/>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4.xml><?xml version="1.0" encoding="utf-8"?>
<p:tagLst xmlns:a="http://schemas.openxmlformats.org/drawingml/2006/main" xmlns:r="http://schemas.openxmlformats.org/officeDocument/2006/relationships" xmlns:p="http://schemas.openxmlformats.org/presentationml/2006/main">
  <p:tag name="EE4P_TEMPLATESTYLE" val="3"/>
</p:tagLst>
</file>

<file path=ppt/tags/tag135.xml><?xml version="1.0" encoding="utf-8"?>
<p:tagLst xmlns:a="http://schemas.openxmlformats.org/drawingml/2006/main" xmlns:r="http://schemas.openxmlformats.org/officeDocument/2006/relationships" xmlns:p="http://schemas.openxmlformats.org/presentationml/2006/main">
  <p:tag name="NAME" val="LineContentSeparatorDefaultVertical"/>
</p:tagLst>
</file>

<file path=ppt/tags/tag136.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5.xml><?xml version="1.0" encoding="utf-8"?>
<p:tagLst xmlns:a="http://schemas.openxmlformats.org/drawingml/2006/main" xmlns:r="http://schemas.openxmlformats.org/officeDocument/2006/relationships" xmlns:p="http://schemas.openxmlformats.org/presentationml/2006/main">
  <p:tag name="EE4P_TEMPLATESTYLE" val="3"/>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9.xml><?xml version="1.0" encoding="utf-8"?>
<p:tagLst xmlns:a="http://schemas.openxmlformats.org/drawingml/2006/main" xmlns:r="http://schemas.openxmlformats.org/officeDocument/2006/relationships" xmlns:p="http://schemas.openxmlformats.org/presentationml/2006/main">
  <p:tag name="EE4P_TEMPLATESTYLE" val="3"/>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NAME" val="LineContentSeparatorDefaultVertical"/>
</p:tagLst>
</file>

<file path=ppt/tags/tag151.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xml><?xml version="1.0" encoding="utf-8"?>
<p:tagLst xmlns:a="http://schemas.openxmlformats.org/drawingml/2006/main" xmlns:r="http://schemas.openxmlformats.org/officeDocument/2006/relationships" xmlns:p="http://schemas.openxmlformats.org/presentationml/2006/main">
  <p:tag name="SHAPENAME" val="5. Sourc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668b584a-b752-4170-af4e-85af102d43b4_FreeColumn"/>
  <p:tag name="EE4P_AGENDAWIZARD_PROPERTIES" val="460.826/341.6529/0.00511811/36.11323"/>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668b584a-b752-4170-af4e-85af102d43b4_Topic"/>
  <p:tag name="EE4P_AGENDAWIZARD_CONTENT" val="/Next steps"/>
  <p:tag name="EE4P_AGENDAWIZARD_PROPERTIES" val="98.3774/341.6529/287.152/36.11323"/>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668b584a-b752-4170-af4e-85af102d43b4_ItemNo"/>
  <p:tag name="EE4P_AGENDAWIZARD_CONTENT" val="/5"/>
  <p:tag name="EE4P_AGENDAWIZARD_PROPERTIES" val="42/341.6529/36.11323/36.11323"/>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8e6d1687-e34b-485d-9089-24ce552b2dc7_FreeColumn"/>
  <p:tag name="EE4P_AGENDAWIZARD_PROPERTIES" val="460.826/280.5397/0.00511811/36.11323"/>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8e6d1687-e34b-485d-9089-24ce552b2dc7_Topic"/>
  <p:tag name="EE4P_AGENDAWIZARD_CONTENT" val="/Align on future meetings"/>
  <p:tag name="EE4P_AGENDAWIZARD_PROPERTIES" val="98.3774/280.5397/287.152/36.11323"/>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8e6d1687-e34b-485d-9089-24ce552b2dc7_ItemNo"/>
  <p:tag name="EE4P_AGENDAWIZARD_CONTENT" val="/4"/>
  <p:tag name="EE4P_AGENDAWIZARD_PROPERTIES" val="42/280.5397/36.11323/36.11323"/>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f2fb279f-3254-45af-9a4c-0d28b9074fed_FreeColumn"/>
  <p:tag name="EE4P_AGENDAWIZARD_PROPERTIES" val="460.826/219.4265/0.00511811/36.11323"/>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f2fb279f-3254-45af-9a4c-0d28b9074fed_Topic"/>
  <p:tag name="EE4P_AGENDAWIZARD_CONTENT" val="/Review VPC Starter Charter"/>
  <p:tag name="EE4P_AGENDAWIZARD_PROPERTIES" val="98.3774/219.4265/287.152/36.11323"/>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f2fb279f-3254-45af-9a4c-0d28b9074fed_ItemNo"/>
  <p:tag name="EE4P_AGENDAWIZARD_CONTENT" val="/3"/>
  <p:tag name="EE4P_AGENDAWIZARD_PROPERTIES" val="42/219.4265/36.11323/36.1132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e02118f8-1711-4802-81df-f9fbf56ff41a_FreeColumn"/>
  <p:tag name="EE4P_AGENDAWIZARD_PROPERTIES" val="460.826/158.3132/0.00511811/36.11323"/>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e02118f8-1711-4802-81df-f9fbf56ff41a_Topic"/>
  <p:tag name="EE4P_AGENDAWIZARD_CONTENT" val="/Discuss purpose of VPC in El Paso ISD"/>
  <p:tag name="EE4P_AGENDAWIZARD_PROPERTIES" val="98.3774/158.3132/287.152/36.11323"/>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e02118f8-1711-4802-81df-f9fbf56ff41a_ItemNo"/>
  <p:tag name="EE4P_AGENDAWIZARD_CONTENT" val="/2"/>
  <p:tag name="EE4P_AGENDAWIZARD_PROPERTIES" val="42/158.3132/36.11323/36.11323"/>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39830d64-83f2-42be-81b0-a75e1b6e32ba_FreeColumn"/>
  <p:tag name="EE4P_AGENDAWIZARD_PROPERTIES" val="460.826/97.2/0.00511811/36.11323"/>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39830d64-83f2-42be-81b0-a75e1b6e32ba_Topic"/>
  <p:tag name="EE4P_AGENDAWIZARD_CONTENT" val="/Introductions"/>
  <p:tag name="EE4P_AGENDAWIZARD_PROPERTIES" val="98.3774/97.2/287.152/36.11323"/>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39830d64-83f2-42be-81b0-a75e1b6e32ba_ItemNo"/>
  <p:tag name="EE4P_AGENDAWIZARD_CONTENT" val="/1"/>
  <p:tag name="EE4P_AGENDAWIZARD_PROPERTIES" val="42/97.2/36.11323/36.11323"/>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9.xml><?xml version="1.0" encoding="utf-8"?>
<p:tagLst xmlns:a="http://schemas.openxmlformats.org/drawingml/2006/main" xmlns:r="http://schemas.openxmlformats.org/officeDocument/2006/relationships" xmlns:p="http://schemas.openxmlformats.org/presentationml/2006/main">
  <p:tag name="EE4P_TEMPLATESTYLE" val="3"/>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0JEnolXiKnW1JSgeMz56Z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U.w6I99kRUB78hiZRPET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6tXU7uUveq9g_osMqDax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Hk9kxk5nS0IVG1GMGZkz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1uiwGVR0m2dx6WJUhIW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_rh4qwUd6L42L8HrdPbu9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r9BgeCKDwTZLuUkFYNMay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G.GkUywn2yXKP8bY.NRzR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rAbZm5aZyMeWRELNqio6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rSm6pmHCuY.SZuleShIM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E9RThFCHZ4p6L6889vjS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ntKEn17sexAko_5LQEtiB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3vk8Ax8uFDFYwgHGs_Un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DrRMcatXBGq3YhT40W1HT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pNZBGyF2kWl0Z5CIQGQxE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bhL6UGlrUY1WKwM.xzLE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9UmEF13j2rgUzDhfEAdjz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OBvSZBcJ5__PZOcPZ2Qv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jegL4em5xYQGEDWKfALm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K76ZBR8Ecnd61VDgYXL3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c1EwrwqPPsLk2JqT_xt8b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kSaHuCpRmrFn5sPtLgLzL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897z0yXF1QeVFxZpWyqzl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p535v6.x38DukU70.Mzv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J1W2bCVESSjCQyTNaqkhE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SyOjGJ7GVS7prSRnHGs4r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56ayUVr1SIjszrfuGR8Zj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gJ1UyfMaaGIygK2K0SZgD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250n4az6CnebkCPFCfbUE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7511wA2nKY3NwpLFKJvvJ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_jdHUDjY7vx1J_Znk54Dj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3nomV70F0CXL7HO._4Qdm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7FULMcRCadLp0D_RtHVW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8dPCMsQ5ru.NIxR43_O0o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oWSrt2H5cCsOO5To5xykt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GxNNPW49tk22kM6SMBTtc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Ju1beMVTTYQxVDsEqtZO5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icAfdcQ5Zt0IZMXZoULVM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F55PbtTVyIYiG3DgwXz1w"/>
</p:tagLst>
</file>

<file path=ppt/theme/theme1.xml><?xml version="1.0" encoding="utf-8"?>
<a:theme xmlns:a="http://schemas.openxmlformats.org/drawingml/2006/main" name="Sections">
  <a:themeElements>
    <a:clrScheme name="The Holdsworth Center">
      <a:dk1>
        <a:srgbClr val="000000"/>
      </a:dk1>
      <a:lt1>
        <a:srgbClr val="FFFFFF"/>
      </a:lt1>
      <a:dk2>
        <a:srgbClr val="002F6E"/>
      </a:dk2>
      <a:lt2>
        <a:srgbClr val="D5D0C9"/>
      </a:lt2>
      <a:accent1>
        <a:srgbClr val="FEA300"/>
      </a:accent1>
      <a:accent2>
        <a:srgbClr val="FFD9A6"/>
      </a:accent2>
      <a:accent3>
        <a:srgbClr val="69BF48"/>
      </a:accent3>
      <a:accent4>
        <a:srgbClr val="FDC72E"/>
      </a:accent4>
      <a:accent5>
        <a:srgbClr val="776D64"/>
      </a:accent5>
      <a:accent6>
        <a:srgbClr val="F06123"/>
      </a:accent6>
      <a:hlink>
        <a:srgbClr val="328CDF"/>
      </a:hlink>
      <a:folHlink>
        <a:srgbClr val="9BA4C1"/>
      </a:folHlink>
    </a:clrScheme>
    <a:fontScheme name="Custom 24">
      <a:majorFont>
        <a:latin typeface="Gill Sans Nova SemiBold"/>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B69C7464-1033-4721-88E0-7D60ACC9EBDB}" vid="{AAA36534-AF5B-461C-85A1-B3C41646A5F9}"/>
    </a:ext>
  </a:extLst>
</a:theme>
</file>

<file path=ppt/theme/theme2.xml><?xml version="1.0" encoding="utf-8"?>
<a:theme xmlns:a="http://schemas.openxmlformats.org/drawingml/2006/main" name="Bullets">
  <a:themeElements>
    <a:clrScheme name="The Holdsworth Center">
      <a:dk1>
        <a:srgbClr val="000000"/>
      </a:dk1>
      <a:lt1>
        <a:srgbClr val="FFFFFF"/>
      </a:lt1>
      <a:dk2>
        <a:srgbClr val="002F6E"/>
      </a:dk2>
      <a:lt2>
        <a:srgbClr val="D5D0C9"/>
      </a:lt2>
      <a:accent1>
        <a:srgbClr val="FEA300"/>
      </a:accent1>
      <a:accent2>
        <a:srgbClr val="FFD9A6"/>
      </a:accent2>
      <a:accent3>
        <a:srgbClr val="69BF48"/>
      </a:accent3>
      <a:accent4>
        <a:srgbClr val="FDC72E"/>
      </a:accent4>
      <a:accent5>
        <a:srgbClr val="776D64"/>
      </a:accent5>
      <a:accent6>
        <a:srgbClr val="F06123"/>
      </a:accent6>
      <a:hlink>
        <a:srgbClr val="328CDF"/>
      </a:hlink>
      <a:folHlink>
        <a:srgbClr val="9BA4C1"/>
      </a:folHlink>
    </a:clrScheme>
    <a:fontScheme name="Custom 25">
      <a:majorFont>
        <a:latin typeface="Gill Sans Nova SemiBold"/>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B69C7464-1033-4721-88E0-7D60ACC9EBDB}" vid="{3BE68181-D3C0-46BA-8864-E28A7FD78D66}"/>
    </a:ext>
  </a:extLst>
</a:theme>
</file>

<file path=ppt/theme/theme3.xml><?xml version="1.0" encoding="utf-8"?>
<a:theme xmlns:a="http://schemas.openxmlformats.org/drawingml/2006/main" name="Standard">
  <a:themeElements>
    <a:clrScheme name="The Holdsworth Center">
      <a:dk1>
        <a:srgbClr val="000000"/>
      </a:dk1>
      <a:lt1>
        <a:srgbClr val="FFFFFF"/>
      </a:lt1>
      <a:dk2>
        <a:srgbClr val="002F6E"/>
      </a:dk2>
      <a:lt2>
        <a:srgbClr val="D5D0C9"/>
      </a:lt2>
      <a:accent1>
        <a:srgbClr val="FEA300"/>
      </a:accent1>
      <a:accent2>
        <a:srgbClr val="FFD9A6"/>
      </a:accent2>
      <a:accent3>
        <a:srgbClr val="69BF48"/>
      </a:accent3>
      <a:accent4>
        <a:srgbClr val="FDC72E"/>
      </a:accent4>
      <a:accent5>
        <a:srgbClr val="776D64"/>
      </a:accent5>
      <a:accent6>
        <a:srgbClr val="F06123"/>
      </a:accent6>
      <a:hlink>
        <a:srgbClr val="328CDF"/>
      </a:hlink>
      <a:folHlink>
        <a:srgbClr val="9BA4C1"/>
      </a:folHlink>
    </a:clrScheme>
    <a:fontScheme name="Custom 26">
      <a:majorFont>
        <a:latin typeface="Gill Sans Nova SemiBold"/>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B69C7464-1033-4721-88E0-7D60ACC9EBDB}" vid="{B50BF0D6-0791-456B-92A4-4A3A5E7225BB}"/>
    </a:ext>
  </a:extLst>
</a:theme>
</file>

<file path=ppt/theme/theme4.xml><?xml version="1.0" encoding="utf-8"?>
<a:theme xmlns:a="http://schemas.openxmlformats.org/drawingml/2006/main" name="Image Right">
  <a:themeElements>
    <a:clrScheme name="The Holdsworth Center">
      <a:dk1>
        <a:srgbClr val="000000"/>
      </a:dk1>
      <a:lt1>
        <a:srgbClr val="FFFFFF"/>
      </a:lt1>
      <a:dk2>
        <a:srgbClr val="002F6E"/>
      </a:dk2>
      <a:lt2>
        <a:srgbClr val="D5D0C9"/>
      </a:lt2>
      <a:accent1>
        <a:srgbClr val="FEA300"/>
      </a:accent1>
      <a:accent2>
        <a:srgbClr val="FFD9A6"/>
      </a:accent2>
      <a:accent3>
        <a:srgbClr val="69BF48"/>
      </a:accent3>
      <a:accent4>
        <a:srgbClr val="FDC72E"/>
      </a:accent4>
      <a:accent5>
        <a:srgbClr val="776D64"/>
      </a:accent5>
      <a:accent6>
        <a:srgbClr val="F06123"/>
      </a:accent6>
      <a:hlink>
        <a:srgbClr val="328CDF"/>
      </a:hlink>
      <a:folHlink>
        <a:srgbClr val="9BA4C1"/>
      </a:folHlink>
    </a:clrScheme>
    <a:fontScheme name="Custom 28">
      <a:majorFont>
        <a:latin typeface="Gill Sans Nova SemiBold"/>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B69C7464-1033-4721-88E0-7D60ACC9EBDB}" vid="{A0F73B4E-3857-45F6-84A4-5417CA4E9D11}"/>
    </a:ext>
  </a:extLst>
</a:theme>
</file>

<file path=ppt/theme/theme5.xml><?xml version="1.0" encoding="utf-8"?>
<a:theme xmlns:a="http://schemas.openxmlformats.org/drawingml/2006/main" name="Image Left">
  <a:themeElements>
    <a:clrScheme name="The Holdsworth Center">
      <a:dk1>
        <a:srgbClr val="000000"/>
      </a:dk1>
      <a:lt1>
        <a:srgbClr val="FFFFFF"/>
      </a:lt1>
      <a:dk2>
        <a:srgbClr val="002F6E"/>
      </a:dk2>
      <a:lt2>
        <a:srgbClr val="D5D0C9"/>
      </a:lt2>
      <a:accent1>
        <a:srgbClr val="FEA300"/>
      </a:accent1>
      <a:accent2>
        <a:srgbClr val="FFD9A6"/>
      </a:accent2>
      <a:accent3>
        <a:srgbClr val="69BF48"/>
      </a:accent3>
      <a:accent4>
        <a:srgbClr val="FDC72E"/>
      </a:accent4>
      <a:accent5>
        <a:srgbClr val="776D64"/>
      </a:accent5>
      <a:accent6>
        <a:srgbClr val="F06123"/>
      </a:accent6>
      <a:hlink>
        <a:srgbClr val="328CDF"/>
      </a:hlink>
      <a:folHlink>
        <a:srgbClr val="9BA4C1"/>
      </a:folHlink>
    </a:clrScheme>
    <a:fontScheme name="Custom 29">
      <a:majorFont>
        <a:latin typeface="Gill Sans Nova SemiBold"/>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B69C7464-1033-4721-88E0-7D60ACC9EBDB}" vid="{A78F06E3-218F-40DC-8EEE-808E3A60A6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E298A983814E4AA2DD36779EAF215D" ma:contentTypeVersion="20" ma:contentTypeDescription="Create a new document." ma:contentTypeScope="" ma:versionID="b32701b100d42616d10f5f9fcddd71aa">
  <xsd:schema xmlns:xsd="http://www.w3.org/2001/XMLSchema" xmlns:xs="http://www.w3.org/2001/XMLSchema" xmlns:p="http://schemas.microsoft.com/office/2006/metadata/properties" xmlns:ns1="http://schemas.microsoft.com/sharepoint/v3" xmlns:ns2="552bc956-0615-4e2c-958f-be013f302ac2" xmlns:ns3="c1ac16ba-805a-4917-80cd-1ff66b60ff11" targetNamespace="http://schemas.microsoft.com/office/2006/metadata/properties" ma:root="true" ma:fieldsID="27489b1970d5162207f5adf308c10bcf" ns1:_="" ns2:_="" ns3:_="">
    <xsd:import namespace="http://schemas.microsoft.com/sharepoint/v3"/>
    <xsd:import namespace="552bc956-0615-4e2c-958f-be013f302ac2"/>
    <xsd:import namespace="c1ac16ba-805a-4917-80cd-1ff66b60ff1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lcf76f155ced4ddcb4097134ff3c332f" minOccurs="0"/>
                <xsd:element ref="ns2:TaxCatchAll" minOccurs="0"/>
                <xsd:element ref="ns3:MediaServiceObjectDetectorVersions" minOccurs="0"/>
                <xsd:element ref="ns1:_ip_UnifiedCompliancePolicyProperties" minOccurs="0"/>
                <xsd:element ref="ns1:_ip_UnifiedCompliancePolicyUIAc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2bc956-0615-4e2c-958f-be013f302a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65628ee8-6df6-4873-b9c0-4cde72821fa7}" ma:internalName="TaxCatchAll" ma:showField="CatchAllData" ma:web="552bc956-0615-4e2c-958f-be013f302a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1ac16ba-805a-4917-80cd-1ff66b60ff11"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769afed-4f23-47ae-9dad-2ff1c3c5698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52bc956-0615-4e2c-958f-be013f302ac2" xsi:nil="true"/>
    <_ip_UnifiedCompliancePolicyUIAction xmlns="http://schemas.microsoft.com/sharepoint/v3" xsi:nil="true"/>
    <_ip_UnifiedCompliancePolicyProperties xmlns="http://schemas.microsoft.com/sharepoint/v3" xsi:nil="true"/>
    <lcf76f155ced4ddcb4097134ff3c332f xmlns="c1ac16ba-805a-4917-80cd-1ff66b60ff11">
      <Terms xmlns="http://schemas.microsoft.com/office/infopath/2007/PartnerControls"/>
    </lcf76f155ced4ddcb4097134ff3c332f>
    <SharedWithUsers xmlns="552bc956-0615-4e2c-958f-be013f302ac2">
      <UserInfo>
        <DisplayName>Manuel Olguin</DisplayName>
        <AccountId>566</AccountId>
        <AccountType/>
      </UserInfo>
    </SharedWithUsers>
  </documentManagement>
</p:properties>
</file>

<file path=customXml/itemProps1.xml><?xml version="1.0" encoding="utf-8"?>
<ds:datastoreItem xmlns:ds="http://schemas.openxmlformats.org/officeDocument/2006/customXml" ds:itemID="{7AEF7057-F8E7-49BC-95F0-58189BFE31DF}">
  <ds:schemaRefs>
    <ds:schemaRef ds:uri="http://schemas.microsoft.com/sharepoint/v3/contenttype/forms"/>
  </ds:schemaRefs>
</ds:datastoreItem>
</file>

<file path=customXml/itemProps2.xml><?xml version="1.0" encoding="utf-8"?>
<ds:datastoreItem xmlns:ds="http://schemas.openxmlformats.org/officeDocument/2006/customXml" ds:itemID="{4E319906-183F-4FEA-9EC7-71F4BC352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2bc956-0615-4e2c-958f-be013f302ac2"/>
    <ds:schemaRef ds:uri="c1ac16ba-805a-4917-80cd-1ff66b60ff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827765-5C2E-4298-9C69-79A8B635BD80}">
  <ds:schemaRef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http://www.w3.org/XML/1998/namespace"/>
    <ds:schemaRef ds:uri="552bc956-0615-4e2c-958f-be013f302ac2"/>
    <ds:schemaRef ds:uri="http://schemas.microsoft.com/office/2006/documentManagement/types"/>
    <ds:schemaRef ds:uri="c1ac16ba-805a-4917-80cd-1ff66b60ff11"/>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Wide Slide HWC Template</Template>
  <TotalTime>41456</TotalTime>
  <Words>5889</Words>
  <Application>Microsoft Office PowerPoint</Application>
  <PresentationFormat>Widescreen</PresentationFormat>
  <Paragraphs>482</Paragraphs>
  <Slides>38</Slides>
  <Notes>3</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38</vt:i4>
      </vt:variant>
    </vt:vector>
  </HeadingPairs>
  <TitlesOfParts>
    <vt:vector size="54" baseType="lpstr">
      <vt:lpstr>Arial</vt:lpstr>
      <vt:lpstr>Calibri</vt:lpstr>
      <vt:lpstr>Courier New</vt:lpstr>
      <vt:lpstr>Georgia</vt:lpstr>
      <vt:lpstr>Gill Sans</vt:lpstr>
      <vt:lpstr>Gill Sans Nova</vt:lpstr>
      <vt:lpstr>Gill Sans Nova Medium</vt:lpstr>
      <vt:lpstr>Gill Sans Nova SemiBold</vt:lpstr>
      <vt:lpstr>Segoe UI</vt:lpstr>
      <vt:lpstr>Wingdings</vt:lpstr>
      <vt:lpstr>Sections</vt:lpstr>
      <vt:lpstr>Bullets</vt:lpstr>
      <vt:lpstr>Standard</vt:lpstr>
      <vt:lpstr>Image Right</vt:lpstr>
      <vt:lpstr>Image Left</vt:lpstr>
      <vt:lpstr>think-cell Slide</vt:lpstr>
      <vt:lpstr>The Leadership Portal</vt:lpstr>
      <vt:lpstr>Welcome!</vt:lpstr>
      <vt:lpstr>Contents of the toolkit</vt:lpstr>
      <vt:lpstr>PowerPoint Presentation</vt:lpstr>
      <vt:lpstr>To complete the Vacancy Planning Cycle a school district must engage in three primary activities</vt:lpstr>
      <vt:lpstr>A full Vacancy Planning Cycle spans the academic year, aligning with data availability and the district’s decision-making timelines</vt:lpstr>
      <vt:lpstr>Multiple stakeholder groups hold data and serve functions important to the Vacancy Planning Cycle</vt:lpstr>
      <vt:lpstr>While there are many ways to evaluate bench strength, the Vacancy Planning Cycle centers around a single ratio</vt:lpstr>
      <vt:lpstr>It is important that the Vacancy Planning Cycle remain independent of the hiring function</vt:lpstr>
      <vt:lpstr>Let’s take a look at what this process could look like for your district</vt:lpstr>
      <vt:lpstr>PowerPoint Presentation</vt:lpstr>
      <vt:lpstr>The first step in the Vacancy Planning Cycle is getting as clear a picture of your potential vacancies as you are able</vt:lpstr>
      <vt:lpstr>To arrive at answers to these three questions, click through to the Forecast Vacancies page of the Leadership Portal</vt:lpstr>
      <vt:lpstr>Each section of the Forecast page will help to answer one of these questions</vt:lpstr>
      <vt:lpstr>Forecast Vacancies Question 1 | How many principal vacancies can we expect to have in the coming year?</vt:lpstr>
      <vt:lpstr>Forecast Vacancies Question 2 | What are the major drivers of principal vacancies in our district?</vt:lpstr>
      <vt:lpstr>PowerPoint Presentation</vt:lpstr>
      <vt:lpstr>Forecast Vacancies Question 3 (step 1) | Where are these vacancies most likely to occur?</vt:lpstr>
      <vt:lpstr>Forecast Vacancies Question 3 (step 2) | Where are these vacancies most likely to occur?</vt:lpstr>
      <vt:lpstr>Forecast Vacancies Question 3 | Where are these vacancies most likely to occur?</vt:lpstr>
      <vt:lpstr>PowerPoint Presentation</vt:lpstr>
      <vt:lpstr>The second step is identifying the readiness of our Assistant Principals to step into the principal role. </vt:lpstr>
      <vt:lpstr>To begin a conversation around these questions, start by clicking through to the Identify Leaders page of the Leadership Portal</vt:lpstr>
      <vt:lpstr>Identify Leaders question 1 | How big is our bench of qualified leaders?</vt:lpstr>
      <vt:lpstr>Identify Leaders question 2 | Who has high potential to be successful as a principal with some focused development? </vt:lpstr>
      <vt:lpstr>PowerPoint Presentation</vt:lpstr>
      <vt:lpstr>Identify Leaders question 2 | Who has high potential to be successful as a principal with some focused development?</vt:lpstr>
      <vt:lpstr>Identify Leaders question 3 | Who aspires to be a principal?</vt:lpstr>
      <vt:lpstr>Identify Leaders | Our current bench</vt:lpstr>
      <vt:lpstr>PowerPoint Presentation</vt:lpstr>
      <vt:lpstr>The third step of Vacancy Planning is investing in and developing those you have identified</vt:lpstr>
      <vt:lpstr>Invest and Develop question 1 | What are the leadership development opportunities we currently provide in our district?</vt:lpstr>
      <vt:lpstr>Invest and Develop question 2 | What needs is each opportunity best positioned to address? </vt:lpstr>
      <vt:lpstr>Invest and Develop question 3 | What opportunities are the best fit for addressing each individual’s development needs? </vt:lpstr>
      <vt:lpstr>PowerPoint Presentation</vt:lpstr>
      <vt:lpstr>What does success look like? | Implementation of a vacancy planning cycle should result in…</vt:lpstr>
      <vt:lpstr>Where do we go next?</vt:lpstr>
      <vt:lpstr>Visit our website for more ideas about how to develop leadership and recommended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Leadership Portal</dc:title>
  <dc:creator>Manuel Olguin</dc:creator>
  <cp:lastModifiedBy>Jason Sierra</cp:lastModifiedBy>
  <cp:revision>4</cp:revision>
  <dcterms:created xsi:type="dcterms:W3CDTF">2024-04-30T16:21:20Z</dcterms:created>
  <dcterms:modified xsi:type="dcterms:W3CDTF">2024-07-30T14:09:05Z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0x010100B7E298A983814E4AA2DD36779EAF215D</vt:lpwstr>
  </property>
  <property fmtid="{D5CDD505-2E9C-101B-9397-08002B2CF9AE}" pid="3" name="MediaServiceImageTags">
    <vt:lpwstr/>
  </property>
</Properties>
</file>