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9902-B39D-4141-9081-24819D273EBD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AF32-BF20-4680-83A8-FBB6A32DA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55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9902-B39D-4141-9081-24819D273EBD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AF32-BF20-4680-83A8-FBB6A32DA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84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9902-B39D-4141-9081-24819D273EBD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AF32-BF20-4680-83A8-FBB6A32DA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38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9902-B39D-4141-9081-24819D273EBD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AF32-BF20-4680-83A8-FBB6A32DA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22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9902-B39D-4141-9081-24819D273EBD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AF32-BF20-4680-83A8-FBB6A32DA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91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9902-B39D-4141-9081-24819D273EBD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AF32-BF20-4680-83A8-FBB6A32DA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37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9902-B39D-4141-9081-24819D273EBD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AF32-BF20-4680-83A8-FBB6A32DA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66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9902-B39D-4141-9081-24819D273EBD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AF32-BF20-4680-83A8-FBB6A32DA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1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9902-B39D-4141-9081-24819D273EBD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AF32-BF20-4680-83A8-FBB6A32DA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27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9902-B39D-4141-9081-24819D273EBD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AF32-BF20-4680-83A8-FBB6A32DA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01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9902-B39D-4141-9081-24819D273EBD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AF32-BF20-4680-83A8-FBB6A32DA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12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69902-B39D-4141-9081-24819D273EBD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9AF32-BF20-4680-83A8-FBB6A32DA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21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CO_Lab</a:t>
            </a:r>
            <a:r>
              <a:rPr lang="en-US" altLang="zh-TW" dirty="0" smtClean="0"/>
              <a:t> 1</a:t>
            </a:r>
            <a:br>
              <a:rPr lang="en-US" altLang="zh-TW" dirty="0" smtClean="0"/>
            </a:br>
            <a:r>
              <a:rPr lang="en-US" altLang="zh-TW" dirty="0" smtClean="0"/>
              <a:t>ALU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TA: </a:t>
            </a:r>
            <a:r>
              <a:rPr lang="en-US" altLang="zh-TW" dirty="0" smtClean="0"/>
              <a:t>Yi</a:t>
            </a:r>
            <a:r>
              <a:rPr lang="en-US" altLang="zh-TW" smtClean="0"/>
              <a:t>, Lee</a:t>
            </a:r>
            <a:endParaRPr lang="en-US" altLang="zh-TW" dirty="0" smtClean="0"/>
          </a:p>
          <a:p>
            <a:r>
              <a:rPr lang="en-US" altLang="zh-TW" dirty="0" smtClean="0"/>
              <a:t>E-mail: nctubio@gmail.com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316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212" y="5900022"/>
            <a:ext cx="1143160" cy="84784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725" y="5083808"/>
            <a:ext cx="6735115" cy="43821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696" y="4239747"/>
            <a:ext cx="1076475" cy="60015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432" y="3674935"/>
            <a:ext cx="8726118" cy="32389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513" y="2551852"/>
            <a:ext cx="7249537" cy="362001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0" y="706582"/>
            <a:ext cx="11504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Make sure that you install these </a:t>
            </a:r>
            <a:r>
              <a:rPr lang="en-US" altLang="zh-TW" sz="2400" dirty="0" err="1" smtClean="0"/>
              <a:t>softwares</a:t>
            </a:r>
            <a:r>
              <a:rPr lang="en-US" altLang="zh-TW" sz="2400" dirty="0" smtClean="0"/>
              <a:t> with </a:t>
            </a:r>
            <a:r>
              <a:rPr lang="en-US" altLang="zh-TW" sz="2400" dirty="0" smtClean="0">
                <a:solidFill>
                  <a:srgbClr val="FF0000"/>
                </a:solidFill>
              </a:rPr>
              <a:t>administrator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Open </a:t>
            </a:r>
            <a:r>
              <a:rPr lang="en-US" altLang="zh-TW" sz="2400" dirty="0" smtClean="0">
                <a:solidFill>
                  <a:srgbClr val="FF0000"/>
                </a:solidFill>
              </a:rPr>
              <a:t>cmd.exe</a:t>
            </a:r>
            <a:r>
              <a:rPr lang="en-US" altLang="zh-TW" sz="2400" dirty="0" smtClean="0"/>
              <a:t> and move to directory the .v file you are working 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Execute commands mentioned in the pdf file, then you will get corresponding files</a:t>
            </a:r>
          </a:p>
        </p:txBody>
      </p:sp>
      <p:sp>
        <p:nvSpPr>
          <p:cNvPr id="16" name="矩形 15"/>
          <p:cNvSpPr/>
          <p:nvPr/>
        </p:nvSpPr>
        <p:spPr>
          <a:xfrm>
            <a:off x="4979324" y="4621876"/>
            <a:ext cx="1346661" cy="218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907024" y="6334067"/>
            <a:ext cx="1346661" cy="218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0" y="36945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/>
              <a:t>Installation of Icarus </a:t>
            </a:r>
            <a:r>
              <a:rPr lang="en-US" altLang="zh-TW" sz="3200" dirty="0" err="1" smtClean="0"/>
              <a:t>Varilog</a:t>
            </a:r>
            <a:r>
              <a:rPr lang="en-US" altLang="zh-TW" sz="3200" dirty="0" smtClean="0"/>
              <a:t> and </a:t>
            </a:r>
            <a:r>
              <a:rPr lang="en-US" altLang="zh-TW" sz="3200" dirty="0" err="1" smtClean="0"/>
              <a:t>GTKWave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238404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487" y="513134"/>
            <a:ext cx="7287642" cy="1257475"/>
          </a:xfrm>
          <a:prstGeom prst="rect">
            <a:avLst/>
          </a:prstGeom>
        </p:spPr>
      </p:pic>
      <p:pic>
        <p:nvPicPr>
          <p:cNvPr id="5" name="內容版面配置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46" y="2168381"/>
            <a:ext cx="6841725" cy="435133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40327" y="957205"/>
            <a:ext cx="340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Execute </a:t>
            </a:r>
            <a:r>
              <a:rPr lang="en-US" altLang="zh-TW" dirty="0" err="1" smtClean="0"/>
              <a:t>gtkwave</a:t>
            </a:r>
            <a:r>
              <a:rPr lang="en-US" altLang="zh-TW" dirty="0" smtClean="0"/>
              <a:t> to see the results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70454" y="4344050"/>
            <a:ext cx="303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Double clicks these signals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Look out for the time scale 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86446" y="4106487"/>
            <a:ext cx="1365859" cy="11720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831872" y="2460567"/>
            <a:ext cx="4864135" cy="6982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24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15389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Hint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15389"/>
            <a:ext cx="12192000" cy="4351338"/>
          </a:xfrm>
        </p:spPr>
        <p:txBody>
          <a:bodyPr/>
          <a:lstStyle/>
          <a:p>
            <a:r>
              <a:rPr lang="en-US" altLang="zh-TW" dirty="0" smtClean="0"/>
              <a:t>Complete this lab with  </a:t>
            </a:r>
            <a:r>
              <a:rPr lang="en-US" altLang="zh-TW" dirty="0"/>
              <a:t>3</a:t>
            </a:r>
            <a:r>
              <a:rPr lang="en-US" altLang="zh-TW" dirty="0" smtClean="0"/>
              <a:t>2 one-bit ALU is more recommended than one 32-bits ALU, which means that you will not get full scores if you do the latter one.</a:t>
            </a:r>
          </a:p>
          <a:p>
            <a:r>
              <a:rPr lang="en-US" altLang="zh-TW" dirty="0" smtClean="0"/>
              <a:t>Thus, knowing the concept of module would be helpful. It is also good for you to improve your coding style.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711" y="1891566"/>
            <a:ext cx="5576247" cy="485836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87035" y="2841156"/>
            <a:ext cx="51206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Example of module </a:t>
            </a:r>
            <a:r>
              <a:rPr lang="en-US" altLang="zh-TW" dirty="0" err="1" smtClean="0"/>
              <a:t>fulladder</a:t>
            </a:r>
            <a:r>
              <a:rPr lang="en-US" altLang="zh-TW" dirty="0" smtClean="0"/>
              <a:t> called by another module. </a:t>
            </a:r>
          </a:p>
          <a:p>
            <a:endParaRPr lang="en-US" altLang="zh-TW" dirty="0"/>
          </a:p>
          <a:p>
            <a:r>
              <a:rPr lang="en-US" altLang="zh-TW" dirty="0" smtClean="0"/>
              <a:t>Module main is like a test bench to demonstrate the result.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104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145</Words>
  <Application>Microsoft Office PowerPoint</Application>
  <PresentationFormat>寬螢幕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CO_Lab 1 ALU</vt:lpstr>
      <vt:lpstr>PowerPoint 簡報</vt:lpstr>
      <vt:lpstr>PowerPoint 簡報</vt:lpstr>
      <vt:lpstr>Hint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CO_Lab 1 ALU</dc:title>
  <dc:creator>cad633</dc:creator>
  <cp:lastModifiedBy>cad633</cp:lastModifiedBy>
  <cp:revision>7</cp:revision>
  <dcterms:created xsi:type="dcterms:W3CDTF">2020-03-25T10:38:26Z</dcterms:created>
  <dcterms:modified xsi:type="dcterms:W3CDTF">2020-03-31T07:31:14Z</dcterms:modified>
</cp:coreProperties>
</file>