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5" d="100"/>
          <a:sy n="75"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LA Crime Data Analysis 2020 - 2023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651862"/>
          </a:xfrm>
        </p:spPr>
        <p:txBody>
          <a:bodyPr>
            <a:normAutofit fontScale="70000" lnSpcReduction="20000"/>
          </a:bodyPr>
          <a:lstStyle/>
          <a:p>
            <a:r>
              <a:rPr lang="en-US" sz="2400" dirty="0">
                <a:solidFill>
                  <a:schemeClr val="tx1">
                    <a:lumMod val="85000"/>
                    <a:lumOff val="15000"/>
                  </a:schemeClr>
                </a:solidFill>
              </a:rPr>
              <a:t>Phil Klimkewicz</a:t>
            </a:r>
          </a:p>
          <a:p>
            <a:r>
              <a:rPr lang="en-US" dirty="0">
                <a:solidFill>
                  <a:schemeClr val="tx1">
                    <a:lumMod val="85000"/>
                    <a:lumOff val="15000"/>
                  </a:schemeClr>
                </a:solidFill>
              </a:rPr>
              <a:t>Edwin </a:t>
            </a:r>
            <a:r>
              <a:rPr lang="en-US" dirty="0" err="1">
                <a:solidFill>
                  <a:schemeClr val="tx1">
                    <a:lumMod val="85000"/>
                    <a:lumOff val="15000"/>
                  </a:schemeClr>
                </a:solidFill>
              </a:rPr>
              <a:t>Lovera</a:t>
            </a:r>
            <a:endParaRPr lang="en-US" dirty="0">
              <a:solidFill>
                <a:schemeClr val="tx1">
                  <a:lumMod val="85000"/>
                  <a:lumOff val="15000"/>
                </a:schemeClr>
              </a:solidFill>
            </a:endParaRPr>
          </a:p>
          <a:p>
            <a:r>
              <a:rPr lang="en-US" sz="2400" dirty="0">
                <a:solidFill>
                  <a:schemeClr val="tx1">
                    <a:lumMod val="85000"/>
                    <a:lumOff val="15000"/>
                  </a:schemeClr>
                </a:solidFill>
              </a:rPr>
              <a:t>Micah </a:t>
            </a:r>
            <a:r>
              <a:rPr lang="en-US" sz="2400" dirty="0" err="1">
                <a:solidFill>
                  <a:schemeClr val="tx1">
                    <a:lumMod val="85000"/>
                    <a:lumOff val="15000"/>
                  </a:schemeClr>
                </a:solidFill>
              </a:rPr>
              <a:t>purdome</a:t>
            </a:r>
            <a:endParaRPr lang="en-US" sz="2400" dirty="0">
              <a:solidFill>
                <a:schemeClr val="tx1">
                  <a:lumMod val="85000"/>
                  <a:lumOff val="15000"/>
                </a:schemeClr>
              </a:solidFill>
            </a:endParaRPr>
          </a:p>
          <a:p>
            <a:r>
              <a:rPr lang="en-US" dirty="0">
                <a:solidFill>
                  <a:schemeClr val="tx1">
                    <a:lumMod val="85000"/>
                    <a:lumOff val="15000"/>
                  </a:schemeClr>
                </a:solidFill>
              </a:rPr>
              <a:t>Vickram </a:t>
            </a:r>
            <a:r>
              <a:rPr lang="en-US" dirty="0" err="1">
                <a:solidFill>
                  <a:schemeClr val="tx1">
                    <a:lumMod val="85000"/>
                    <a:lumOff val="15000"/>
                  </a:schemeClr>
                </a:solidFill>
              </a:rPr>
              <a:t>dass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1488-6DAD-11EE-15EF-FDDB237A0DF6}"/>
              </a:ext>
            </a:extLst>
          </p:cNvPr>
          <p:cNvSpPr>
            <a:spLocks noGrp="1"/>
          </p:cNvSpPr>
          <p:nvPr>
            <p:ph type="title"/>
          </p:nvPr>
        </p:nvSpPr>
        <p:spPr/>
        <p:txBody>
          <a:bodyPr/>
          <a:lstStyle/>
          <a:p>
            <a:r>
              <a:rPr lang="en-US" dirty="0"/>
              <a:t>LA Crime during Covid Lockdown </a:t>
            </a:r>
            <a:br>
              <a:rPr lang="en-US" dirty="0"/>
            </a:br>
            <a:r>
              <a:rPr lang="en-US" dirty="0"/>
              <a:t>March 19, 2020-January25, 2021</a:t>
            </a:r>
          </a:p>
        </p:txBody>
      </p:sp>
      <p:sp>
        <p:nvSpPr>
          <p:cNvPr id="3" name="Content Placeholder 2">
            <a:extLst>
              <a:ext uri="{FF2B5EF4-FFF2-40B4-BE49-F238E27FC236}">
                <a16:creationId xmlns:a16="http://schemas.microsoft.com/office/drawing/2014/main" id="{BB6D588C-631F-F23C-BFB0-1028441BA6A0}"/>
              </a:ext>
            </a:extLst>
          </p:cNvPr>
          <p:cNvSpPr>
            <a:spLocks noGrp="1"/>
          </p:cNvSpPr>
          <p:nvPr>
            <p:ph idx="1"/>
          </p:nvPr>
        </p:nvSpPr>
        <p:spPr/>
        <p:txBody>
          <a:bodyPr/>
          <a:lstStyle/>
          <a:p>
            <a:r>
              <a:rPr lang="en-US" dirty="0"/>
              <a:t>Phil Klimkewicz dissected the covid data from the full set of data to determine if violent crimes were lower or higher during the California covid lockdown. The first graph show the average violent crime for each year. </a:t>
            </a:r>
          </a:p>
        </p:txBody>
      </p:sp>
      <p:pic>
        <p:nvPicPr>
          <p:cNvPr id="5" name="Picture 4">
            <a:extLst>
              <a:ext uri="{FF2B5EF4-FFF2-40B4-BE49-F238E27FC236}">
                <a16:creationId xmlns:a16="http://schemas.microsoft.com/office/drawing/2014/main" id="{E5021F86-9994-E3D9-D893-C04358C8D2A8}"/>
              </a:ext>
            </a:extLst>
          </p:cNvPr>
          <p:cNvPicPr>
            <a:picLocks noChangeAspect="1"/>
          </p:cNvPicPr>
          <p:nvPr/>
        </p:nvPicPr>
        <p:blipFill>
          <a:blip r:embed="rId2"/>
          <a:stretch>
            <a:fillRect/>
          </a:stretch>
        </p:blipFill>
        <p:spPr>
          <a:xfrm>
            <a:off x="2220912" y="3316393"/>
            <a:ext cx="7050088" cy="2781299"/>
          </a:xfrm>
          <a:prstGeom prst="rect">
            <a:avLst/>
          </a:prstGeom>
        </p:spPr>
      </p:pic>
    </p:spTree>
    <p:extLst>
      <p:ext uri="{BB962C8B-B14F-4D97-AF65-F5344CB8AC3E}">
        <p14:creationId xmlns:p14="http://schemas.microsoft.com/office/powerpoint/2010/main" val="148084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1488-6DAD-11EE-15EF-FDDB237A0DF6}"/>
              </a:ext>
            </a:extLst>
          </p:cNvPr>
          <p:cNvSpPr>
            <a:spLocks noGrp="1"/>
          </p:cNvSpPr>
          <p:nvPr>
            <p:ph type="title"/>
          </p:nvPr>
        </p:nvSpPr>
        <p:spPr/>
        <p:txBody>
          <a:bodyPr/>
          <a:lstStyle/>
          <a:p>
            <a:r>
              <a:rPr lang="en-US" dirty="0"/>
              <a:t>LA Crime during Covid Lockdown </a:t>
            </a:r>
            <a:br>
              <a:rPr lang="en-US" dirty="0"/>
            </a:br>
            <a:r>
              <a:rPr lang="en-US" dirty="0"/>
              <a:t>March 19, 2020-January25, 2021</a:t>
            </a:r>
          </a:p>
        </p:txBody>
      </p:sp>
      <p:sp>
        <p:nvSpPr>
          <p:cNvPr id="3" name="Content Placeholder 2">
            <a:extLst>
              <a:ext uri="{FF2B5EF4-FFF2-40B4-BE49-F238E27FC236}">
                <a16:creationId xmlns:a16="http://schemas.microsoft.com/office/drawing/2014/main" id="{BB6D588C-631F-F23C-BFB0-1028441BA6A0}"/>
              </a:ext>
            </a:extLst>
          </p:cNvPr>
          <p:cNvSpPr>
            <a:spLocks noGrp="1"/>
          </p:cNvSpPr>
          <p:nvPr>
            <p:ph idx="1"/>
          </p:nvPr>
        </p:nvSpPr>
        <p:spPr/>
        <p:txBody>
          <a:bodyPr>
            <a:normAutofit/>
          </a:bodyPr>
          <a:lstStyle/>
          <a:p>
            <a:r>
              <a:rPr lang="en-US" sz="1200" dirty="0"/>
              <a:t>Based on the first slide you may think that the average violent crime per month in 202 was lower which may indicate that violent crime for the covid lockdown may have had an impact. The second graph does who that the average violent </a:t>
            </a:r>
            <a:r>
              <a:rPr lang="en-US" sz="1200" dirty="0" err="1"/>
              <a:t>crome</a:t>
            </a:r>
            <a:r>
              <a:rPr lang="en-US" sz="1200" dirty="0"/>
              <a:t> that occurred during the time of the Covid Lockdown was significantly lower that the average for other moths that were not during the covid lockdown.</a:t>
            </a:r>
          </a:p>
        </p:txBody>
      </p:sp>
      <p:pic>
        <p:nvPicPr>
          <p:cNvPr id="6" name="Picture 5">
            <a:extLst>
              <a:ext uri="{FF2B5EF4-FFF2-40B4-BE49-F238E27FC236}">
                <a16:creationId xmlns:a16="http://schemas.microsoft.com/office/drawing/2014/main" id="{5E6DF123-C98E-5709-6807-8D4D3154DC55}"/>
              </a:ext>
            </a:extLst>
          </p:cNvPr>
          <p:cNvPicPr>
            <a:picLocks noChangeAspect="1"/>
          </p:cNvPicPr>
          <p:nvPr/>
        </p:nvPicPr>
        <p:blipFill>
          <a:blip r:embed="rId2"/>
          <a:stretch>
            <a:fillRect/>
          </a:stretch>
        </p:blipFill>
        <p:spPr>
          <a:xfrm>
            <a:off x="1593850" y="2917135"/>
            <a:ext cx="8267700" cy="3084513"/>
          </a:xfrm>
          <a:prstGeom prst="rect">
            <a:avLst/>
          </a:prstGeom>
        </p:spPr>
      </p:pic>
    </p:spTree>
    <p:extLst>
      <p:ext uri="{BB962C8B-B14F-4D97-AF65-F5344CB8AC3E}">
        <p14:creationId xmlns:p14="http://schemas.microsoft.com/office/powerpoint/2010/main" val="80156629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{98A21C01-1AEE-4DDA-9197-AD19D4E5B190}tf56160789_win32</Template>
  <TotalTime>11</TotalTime>
  <Words>166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Bookman Old Style</vt:lpstr>
      <vt:lpstr>Calibri</vt:lpstr>
      <vt:lpstr>Franklin Gothic Book</vt:lpstr>
      <vt:lpstr>Custom</vt:lpstr>
      <vt:lpstr>LA Crime Data Analysis 2020 - 2023</vt:lpstr>
      <vt:lpstr>“It’s one small step for man, one giant leap for mankind.”</vt:lpstr>
      <vt:lpstr>LA Crime during Covid Lockdown  March 19, 2020-January25, 2021</vt:lpstr>
      <vt:lpstr>LA Crime during Covid Lockdown  March 19, 2020-January25,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 Klimkewicz</dc:creator>
  <cp:lastModifiedBy>Philip Klimkewicz</cp:lastModifiedBy>
  <cp:revision>1</cp:revision>
  <dcterms:created xsi:type="dcterms:W3CDTF">2024-09-09T22:01:25Z</dcterms:created>
  <dcterms:modified xsi:type="dcterms:W3CDTF">2024-09-09T22:12:49Z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