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9" r:id="rId1"/>
    <p:sldMasterId id="2147483773" r:id="rId2"/>
    <p:sldMasterId id="2147483786" r:id="rId3"/>
  </p:sldMasterIdLst>
  <p:notesMasterIdLst>
    <p:notesMasterId r:id="rId23"/>
  </p:notesMasterIdLst>
  <p:sldIdLst>
    <p:sldId id="281" r:id="rId4"/>
    <p:sldId id="280" r:id="rId5"/>
    <p:sldId id="257" r:id="rId6"/>
    <p:sldId id="258" r:id="rId7"/>
    <p:sldId id="259" r:id="rId8"/>
    <p:sldId id="260" r:id="rId9"/>
    <p:sldId id="275" r:id="rId10"/>
    <p:sldId id="261" r:id="rId11"/>
    <p:sldId id="272" r:id="rId12"/>
    <p:sldId id="262" r:id="rId13"/>
    <p:sldId id="263" r:id="rId14"/>
    <p:sldId id="273" r:id="rId15"/>
    <p:sldId id="265" r:id="rId16"/>
    <p:sldId id="268" r:id="rId17"/>
    <p:sldId id="277" r:id="rId18"/>
    <p:sldId id="276" r:id="rId19"/>
    <p:sldId id="270" r:id="rId20"/>
    <p:sldId id="278" r:id="rId21"/>
    <p:sldId id="279" r:id="rId22"/>
  </p:sldIdLst>
  <p:sldSz cx="6858000" cy="9906000" type="A4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" initials="E" lastIdx="1" clrIdx="0">
    <p:extLst>
      <p:ext uri="{19B8F6BF-5375-455C-9EA6-DF929625EA0E}">
        <p15:presenceInfo xmlns:p15="http://schemas.microsoft.com/office/powerpoint/2012/main" userId="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12C"/>
    <a:srgbClr val="346258"/>
    <a:srgbClr val="274942"/>
    <a:srgbClr val="478578"/>
    <a:srgbClr val="437D71"/>
    <a:srgbClr val="FFFF00"/>
    <a:srgbClr val="77B7A9"/>
    <a:srgbClr val="4B8B7D"/>
    <a:srgbClr val="4E9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 autoAdjust="0"/>
  </p:normalViewPr>
  <p:slideViewPr>
    <p:cSldViewPr snapToGrid="0" snapToObjects="1">
      <p:cViewPr>
        <p:scale>
          <a:sx n="49" d="100"/>
          <a:sy n="49" d="100"/>
        </p:scale>
        <p:origin x="2923" y="41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C6204-7652-45A1-A2AF-F2A94C1506FE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87E7151A-6E8F-4249-BF45-2A19AEFAC6BD}">
      <dgm:prSet custT="1"/>
      <dgm:spPr/>
      <dgm:t>
        <a:bodyPr/>
        <a:lstStyle/>
        <a:p>
          <a:pPr algn="ctr"/>
          <a:r>
            <a:rPr lang="en-US" sz="2000" dirty="0">
              <a:latin typeface="Bebas Neue" panose="020B0606020202050201" pitchFamily="2" charset="0"/>
            </a:rPr>
            <a:t>Users </a:t>
          </a:r>
          <a:r>
            <a:rPr lang="en-US" sz="2000" dirty="0" err="1">
              <a:latin typeface="Bebas Neue" panose="020B0606020202050201" pitchFamily="2" charset="0"/>
            </a:rPr>
            <a:t>dapat</a:t>
          </a:r>
          <a:r>
            <a:rPr lang="en-US" sz="2000" dirty="0">
              <a:latin typeface="Bebas Neue" panose="020B0606020202050201" pitchFamily="2" charset="0"/>
            </a:rPr>
            <a:t> </a:t>
          </a:r>
          <a:r>
            <a:rPr lang="en-US" sz="2000" dirty="0" err="1">
              <a:latin typeface="Bebas Neue" panose="020B0606020202050201" pitchFamily="2" charset="0"/>
            </a:rPr>
            <a:t>melakukan</a:t>
          </a:r>
          <a:r>
            <a:rPr lang="en-US" sz="2000" dirty="0">
              <a:latin typeface="Bebas Neue" panose="020B0606020202050201" pitchFamily="2" charset="0"/>
            </a:rPr>
            <a:t> </a:t>
          </a:r>
          <a:r>
            <a:rPr lang="en-US" sz="2000" dirty="0" err="1">
              <a:latin typeface="Bebas Neue" panose="020B0606020202050201" pitchFamily="2" charset="0"/>
            </a:rPr>
            <a:t>registrasi</a:t>
          </a:r>
          <a:r>
            <a:rPr lang="en-US" sz="2000" dirty="0">
              <a:latin typeface="Bebas Neue" panose="020B0606020202050201" pitchFamily="2" charset="0"/>
            </a:rPr>
            <a:t> </a:t>
          </a:r>
          <a:r>
            <a:rPr lang="en-US" sz="2000" dirty="0" err="1">
              <a:latin typeface="Bebas Neue" panose="020B0606020202050201" pitchFamily="2" charset="0"/>
            </a:rPr>
            <a:t>sebagai</a:t>
          </a:r>
          <a:r>
            <a:rPr lang="en-US" sz="2000" dirty="0">
              <a:latin typeface="Bebas Neue" panose="020B0606020202050201" pitchFamily="2" charset="0"/>
            </a:rPr>
            <a:t> #</a:t>
          </a:r>
          <a:r>
            <a:rPr lang="en-US" sz="2000" dirty="0" err="1">
              <a:latin typeface="Bebas Neue" panose="020B0606020202050201" pitchFamily="2" charset="0"/>
            </a:rPr>
            <a:t>GreatTeacher</a:t>
          </a:r>
          <a:r>
            <a:rPr lang="en-US" sz="2000" dirty="0">
              <a:latin typeface="Bebas Neue" panose="020B0606020202050201" pitchFamily="2" charset="0"/>
            </a:rPr>
            <a:t> </a:t>
          </a:r>
          <a:r>
            <a:rPr lang="en-US" sz="2000" dirty="0" err="1">
              <a:latin typeface="Bebas Neue" panose="020B0606020202050201" pitchFamily="2" charset="0"/>
            </a:rPr>
            <a:t>atau</a:t>
          </a:r>
          <a:r>
            <a:rPr lang="en-US" sz="2000" dirty="0">
              <a:latin typeface="Bebas Neue" panose="020B0606020202050201" pitchFamily="2" charset="0"/>
            </a:rPr>
            <a:t> #</a:t>
          </a:r>
          <a:r>
            <a:rPr lang="en-US" sz="2000" dirty="0" err="1">
              <a:latin typeface="Bebas Neue" panose="020B0606020202050201" pitchFamily="2" charset="0"/>
            </a:rPr>
            <a:t>Greatstudent</a:t>
          </a:r>
          <a:endParaRPr lang="id-ID" sz="2000" dirty="0">
            <a:latin typeface="Bebas Neue" panose="020B0606020202050201" pitchFamily="2" charset="0"/>
          </a:endParaRPr>
        </a:p>
      </dgm:t>
    </dgm:pt>
    <dgm:pt modelId="{89EBDCC1-E04A-4A79-AA7A-279E1DEDFDB3}" type="parTrans" cxnId="{6837BF06-5E9B-4B63-A8AC-79279A92911C}">
      <dgm:prSet/>
      <dgm:spPr/>
      <dgm:t>
        <a:bodyPr/>
        <a:lstStyle/>
        <a:p>
          <a:pPr algn="l"/>
          <a:endParaRPr lang="id-ID" sz="900">
            <a:solidFill>
              <a:schemeClr val="bg1"/>
            </a:solidFill>
            <a:latin typeface="Franklin Gothic Book" panose="020B0503020102020204" pitchFamily="34" charset="0"/>
          </a:endParaRPr>
        </a:p>
      </dgm:t>
    </dgm:pt>
    <dgm:pt modelId="{B916FE39-0048-4F80-BDBE-D28A423ADC36}" type="sibTrans" cxnId="{6837BF06-5E9B-4B63-A8AC-79279A92911C}">
      <dgm:prSet custT="1"/>
      <dgm:spPr/>
      <dgm:t>
        <a:bodyPr/>
        <a:lstStyle/>
        <a:p>
          <a:pPr algn="l"/>
          <a:endParaRPr lang="id-ID" sz="900">
            <a:solidFill>
              <a:schemeClr val="bg1"/>
            </a:solidFill>
            <a:latin typeface="Franklin Gothic Book" panose="020B0503020102020204" pitchFamily="34" charset="0"/>
          </a:endParaRPr>
        </a:p>
      </dgm:t>
    </dgm:pt>
    <dgm:pt modelId="{371F7883-88B6-443A-BA8D-DE5430AB2F81}">
      <dgm:prSet custT="1"/>
      <dgm:spPr/>
      <dgm:t>
        <a:bodyPr anchor="ctr"/>
        <a:lstStyle/>
        <a:p>
          <a:pPr algn="ctr">
            <a:lnSpc>
              <a:spcPct val="100000"/>
            </a:lnSpc>
          </a:pPr>
          <a:r>
            <a:rPr lang="en-US" altLang="ko-KR" sz="1100" spc="0" dirty="0">
              <a:latin typeface="Bebas Neue" panose="020B0606020202050201" pitchFamily="2" charset="0"/>
              <a:cs typeface="Arial" pitchFamily="34" charset="0"/>
            </a:rPr>
            <a:t>#</a:t>
          </a:r>
          <a:r>
            <a:rPr lang="en-US" altLang="ko-KR" sz="1100" spc="0" dirty="0" err="1">
              <a:latin typeface="Bebas Neue" panose="020B0606020202050201" pitchFamily="2" charset="0"/>
              <a:cs typeface="Arial" pitchFamily="34" charset="0"/>
            </a:rPr>
            <a:t>Greatstudent</a:t>
          </a:r>
          <a:r>
            <a:rPr lang="en-US" altLang="ko-KR" sz="1100" spc="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spc="0" dirty="0" err="1">
              <a:latin typeface="Bebas Neue" panose="020B0606020202050201" pitchFamily="2" charset="0"/>
              <a:cs typeface="Arial" pitchFamily="34" charset="0"/>
            </a:rPr>
            <a:t>mencari</a:t>
          </a:r>
          <a:r>
            <a:rPr lang="en-US" altLang="ko-KR" sz="1100" spc="0" dirty="0">
              <a:latin typeface="Bebas Neue" panose="020B0606020202050201" pitchFamily="2" charset="0"/>
              <a:cs typeface="Arial" pitchFamily="34" charset="0"/>
            </a:rPr>
            <a:t> #</a:t>
          </a:r>
          <a:r>
            <a:rPr lang="en-US" altLang="ko-KR" sz="1100" spc="0" dirty="0" err="1">
              <a:latin typeface="Bebas Neue" panose="020B0606020202050201" pitchFamily="2" charset="0"/>
              <a:cs typeface="Arial" pitchFamily="34" charset="0"/>
            </a:rPr>
            <a:t>GreatTeacher</a:t>
          </a:r>
          <a:r>
            <a:rPr lang="en-US" altLang="ko-KR" sz="1100" spc="0" dirty="0">
              <a:latin typeface="Bebas Neue" panose="020B0606020202050201" pitchFamily="2" charset="0"/>
              <a:cs typeface="Arial" pitchFamily="34" charset="0"/>
            </a:rPr>
            <a:t> di </a:t>
          </a:r>
          <a:r>
            <a:rPr lang="en-US" altLang="ko-KR" sz="1100" spc="0" dirty="0" err="1">
              <a:latin typeface="Bebas Neue" panose="020B0606020202050201" pitchFamily="2" charset="0"/>
              <a:cs typeface="Arial" pitchFamily="34" charset="0"/>
            </a:rPr>
            <a:t>laman</a:t>
          </a:r>
          <a:r>
            <a:rPr lang="en-US" altLang="ko-KR" sz="1100" spc="0" dirty="0">
              <a:latin typeface="Bebas Neue" panose="020B0606020202050201" pitchFamily="2" charset="0"/>
              <a:cs typeface="Arial" pitchFamily="34" charset="0"/>
            </a:rPr>
            <a:t> marketplace guru private yang </a:t>
          </a:r>
          <a:r>
            <a:rPr lang="en-US" altLang="ko-KR" sz="1100" spc="0" dirty="0" err="1">
              <a:latin typeface="Bebas Neue" panose="020B0606020202050201" pitchFamily="2" charset="0"/>
              <a:cs typeface="Arial" pitchFamily="34" charset="0"/>
            </a:rPr>
            <a:t>sudah</a:t>
          </a:r>
          <a:r>
            <a:rPr lang="en-US" altLang="ko-KR" sz="1100" spc="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spc="0" dirty="0" err="1">
              <a:latin typeface="Bebas Neue" panose="020B0606020202050201" pitchFamily="2" charset="0"/>
              <a:cs typeface="Arial" pitchFamily="34" charset="0"/>
            </a:rPr>
            <a:t>tertera</a:t>
          </a:r>
          <a:r>
            <a:rPr lang="en-US" altLang="ko-KR" sz="1100" spc="0" dirty="0">
              <a:latin typeface="Bebas Neue" panose="020B0606020202050201" pitchFamily="2" charset="0"/>
              <a:cs typeface="Arial" pitchFamily="34" charset="0"/>
            </a:rPr>
            <a:t> info </a:t>
          </a:r>
          <a:r>
            <a:rPr lang="en-US" altLang="ko-KR" sz="1100" spc="0" dirty="0" err="1">
              <a:latin typeface="Bebas Neue" panose="020B0606020202050201" pitchFamily="2" charset="0"/>
              <a:cs typeface="Arial" pitchFamily="34" charset="0"/>
            </a:rPr>
            <a:t>lengkap</a:t>
          </a:r>
          <a:r>
            <a:rPr lang="en-US" altLang="ko-KR" sz="1100" spc="0" dirty="0">
              <a:latin typeface="Bebas Neue" panose="020B0606020202050201" pitchFamily="2" charset="0"/>
              <a:cs typeface="Arial" pitchFamily="34" charset="0"/>
            </a:rPr>
            <a:t> guru </a:t>
          </a:r>
          <a:r>
            <a:rPr lang="en-US" altLang="ko-KR" sz="1100" spc="0" dirty="0" err="1">
              <a:latin typeface="Bebas Neue" panose="020B0606020202050201" pitchFamily="2" charset="0"/>
              <a:cs typeface="Arial" pitchFamily="34" charset="0"/>
            </a:rPr>
            <a:t>sesuai</a:t>
          </a:r>
          <a:r>
            <a:rPr lang="en-US" altLang="ko-KR" sz="1100" spc="0" dirty="0">
              <a:latin typeface="Bebas Neue" panose="020B0606020202050201" pitchFamily="2" charset="0"/>
              <a:cs typeface="Arial" pitchFamily="34" charset="0"/>
            </a:rPr>
            <a:t> filter </a:t>
          </a:r>
          <a:r>
            <a:rPr lang="en-US" altLang="ko-KR" sz="1100" spc="0" dirty="0" err="1">
              <a:latin typeface="Bebas Neue" panose="020B0606020202050201" pitchFamily="2" charset="0"/>
              <a:cs typeface="Arial" pitchFamily="34" charset="0"/>
            </a:rPr>
            <a:t>mata</a:t>
          </a:r>
          <a:r>
            <a:rPr lang="en-US" altLang="ko-KR" sz="1100" spc="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spc="0" dirty="0" err="1">
              <a:latin typeface="Bebas Neue" panose="020B0606020202050201" pitchFamily="2" charset="0"/>
              <a:cs typeface="Arial" pitchFamily="34" charset="0"/>
            </a:rPr>
            <a:t>pelajaran</a:t>
          </a:r>
          <a:r>
            <a:rPr lang="en-US" altLang="ko-KR" sz="1100" spc="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spc="0" dirty="0" err="1">
              <a:latin typeface="Bebas Neue" panose="020B0606020202050201" pitchFamily="2" charset="0"/>
              <a:cs typeface="Arial" pitchFamily="34" charset="0"/>
            </a:rPr>
            <a:t>atau</a:t>
          </a:r>
          <a:r>
            <a:rPr lang="en-US" altLang="ko-KR" sz="1100" spc="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spc="0" dirty="0" err="1">
              <a:latin typeface="Bebas Neue" panose="020B0606020202050201" pitchFamily="2" charset="0"/>
              <a:cs typeface="Arial" pitchFamily="34" charset="0"/>
            </a:rPr>
            <a:t>keahlian</a:t>
          </a:r>
          <a:r>
            <a:rPr lang="en-US" altLang="ko-KR" sz="1100" spc="0" dirty="0">
              <a:latin typeface="Bebas Neue" panose="020B0606020202050201" pitchFamily="2" charset="0"/>
              <a:cs typeface="Arial" pitchFamily="34" charset="0"/>
            </a:rPr>
            <a:t> yang </a:t>
          </a:r>
          <a:r>
            <a:rPr lang="en-US" altLang="ko-KR" sz="1100" spc="0" dirty="0" err="1">
              <a:latin typeface="Bebas Neue" panose="020B0606020202050201" pitchFamily="2" charset="0"/>
              <a:cs typeface="Arial" pitchFamily="34" charset="0"/>
            </a:rPr>
            <a:t>dibutuhkan</a:t>
          </a:r>
          <a:r>
            <a:rPr lang="en-US" altLang="ko-KR" sz="1100" spc="0" dirty="0">
              <a:latin typeface="Bebas Neue" panose="020B0606020202050201" pitchFamily="2" charset="0"/>
              <a:cs typeface="Arial" pitchFamily="34" charset="0"/>
            </a:rPr>
            <a:t>, </a:t>
          </a:r>
          <a:r>
            <a:rPr lang="en-US" altLang="ko-KR" sz="1100" spc="0" dirty="0" err="1">
              <a:latin typeface="Bebas Neue" panose="020B0606020202050201" pitchFamily="2" charset="0"/>
              <a:cs typeface="Arial" pitchFamily="34" charset="0"/>
            </a:rPr>
            <a:t>harga</a:t>
          </a:r>
          <a:r>
            <a:rPr lang="en-US" altLang="ko-KR" sz="1100" spc="0" dirty="0">
              <a:latin typeface="Bebas Neue" panose="020B0606020202050201" pitchFamily="2" charset="0"/>
              <a:cs typeface="Arial" pitchFamily="34" charset="0"/>
            </a:rPr>
            <a:t>, </a:t>
          </a:r>
          <a:r>
            <a:rPr lang="en-US" altLang="ko-KR" sz="1100" spc="0" dirty="0" err="1">
              <a:latin typeface="Bebas Neue" panose="020B0606020202050201" pitchFamily="2" charset="0"/>
              <a:cs typeface="Arial" pitchFamily="34" charset="0"/>
            </a:rPr>
            <a:t>alamat</a:t>
          </a:r>
          <a:endParaRPr lang="id-ID" sz="1100" spc="0" dirty="0">
            <a:latin typeface="Bebas Neue" panose="020B0606020202050201" pitchFamily="2" charset="0"/>
          </a:endParaRPr>
        </a:p>
      </dgm:t>
    </dgm:pt>
    <dgm:pt modelId="{D0E6E5B2-8F87-4053-AB93-22FC06DF79B9}" type="parTrans" cxnId="{DF76069C-165B-42D3-ACD1-80252A118DF3}">
      <dgm:prSet/>
      <dgm:spPr/>
      <dgm:t>
        <a:bodyPr/>
        <a:lstStyle/>
        <a:p>
          <a:pPr algn="l"/>
          <a:endParaRPr lang="id-ID" sz="900">
            <a:solidFill>
              <a:schemeClr val="bg1"/>
            </a:solidFill>
            <a:latin typeface="Franklin Gothic Book" panose="020B0503020102020204" pitchFamily="34" charset="0"/>
          </a:endParaRPr>
        </a:p>
      </dgm:t>
    </dgm:pt>
    <dgm:pt modelId="{BBC044CD-5DAD-4842-9955-BF3390012877}" type="sibTrans" cxnId="{DF76069C-165B-42D3-ACD1-80252A118DF3}">
      <dgm:prSet custT="1"/>
      <dgm:spPr/>
      <dgm:t>
        <a:bodyPr/>
        <a:lstStyle/>
        <a:p>
          <a:pPr algn="l"/>
          <a:endParaRPr lang="id-ID" sz="900">
            <a:solidFill>
              <a:schemeClr val="bg1"/>
            </a:solidFill>
            <a:latin typeface="Franklin Gothic Book" panose="020B0503020102020204" pitchFamily="34" charset="0"/>
          </a:endParaRPr>
        </a:p>
      </dgm:t>
    </dgm:pt>
    <dgm:pt modelId="{B3EE47AD-0FE8-4AB5-AC04-B02CAD6EFD4F}">
      <dgm:prSet custT="1"/>
      <dgm:spPr/>
      <dgm:t>
        <a:bodyPr anchor="t"/>
        <a:lstStyle/>
        <a:p>
          <a:pPr algn="ctr">
            <a:lnSpc>
              <a:spcPct val="150000"/>
            </a:lnSpc>
          </a:pP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#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Greatstudent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memilih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#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GreatTeacher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sesuai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dengan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filter yang 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dibuthkan</a:t>
          </a:r>
          <a:endParaRPr lang="id-ID" sz="600" dirty="0">
            <a:latin typeface="Franklin Gothic Book" panose="020B0503020102020204" pitchFamily="34" charset="0"/>
          </a:endParaRPr>
        </a:p>
      </dgm:t>
    </dgm:pt>
    <dgm:pt modelId="{CDF17BC8-DD97-4FD4-8534-51D5ADF41B5D}" type="parTrans" cxnId="{1AB5EE28-3E01-47B1-BA3D-184F7EB91DC0}">
      <dgm:prSet/>
      <dgm:spPr/>
      <dgm:t>
        <a:bodyPr/>
        <a:lstStyle/>
        <a:p>
          <a:pPr algn="l"/>
          <a:endParaRPr lang="id-ID" sz="900">
            <a:solidFill>
              <a:schemeClr val="bg1"/>
            </a:solidFill>
            <a:latin typeface="Franklin Gothic Book" panose="020B0503020102020204" pitchFamily="34" charset="0"/>
          </a:endParaRPr>
        </a:p>
      </dgm:t>
    </dgm:pt>
    <dgm:pt modelId="{B659384F-277B-4A77-8E86-8B72E8BDFAC4}" type="sibTrans" cxnId="{1AB5EE28-3E01-47B1-BA3D-184F7EB91DC0}">
      <dgm:prSet/>
      <dgm:spPr/>
      <dgm:t>
        <a:bodyPr/>
        <a:lstStyle/>
        <a:p>
          <a:pPr algn="l"/>
          <a:endParaRPr lang="id-ID" sz="900">
            <a:solidFill>
              <a:schemeClr val="bg1"/>
            </a:solidFill>
            <a:latin typeface="Franklin Gothic Book" panose="020B0503020102020204" pitchFamily="34" charset="0"/>
          </a:endParaRPr>
        </a:p>
      </dgm:t>
    </dgm:pt>
    <dgm:pt modelId="{DE4FC017-3948-408C-A2B1-FF01FED36BC5}">
      <dgm:prSet custT="1"/>
      <dgm:spPr/>
      <dgm:t>
        <a:bodyPr anchor="t"/>
        <a:lstStyle/>
        <a:p>
          <a:pPr algn="ctr">
            <a:lnSpc>
              <a:spcPct val="150000"/>
            </a:lnSpc>
          </a:pP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#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Greatstudent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mengisi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form 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lanjutan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untuk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pertemuan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pembelajaran</a:t>
          </a:r>
          <a:endParaRPr lang="id-ID" sz="600" dirty="0">
            <a:latin typeface="Franklin Gothic Book" panose="020B0503020102020204" pitchFamily="34" charset="0"/>
          </a:endParaRPr>
        </a:p>
      </dgm:t>
    </dgm:pt>
    <dgm:pt modelId="{A6548581-136E-4C76-BE3C-93D3B52E7200}" type="parTrans" cxnId="{79551AB9-18D9-4EB7-890C-20A8BBF1E018}">
      <dgm:prSet/>
      <dgm:spPr/>
      <dgm:t>
        <a:bodyPr/>
        <a:lstStyle/>
        <a:p>
          <a:pPr algn="l"/>
          <a:endParaRPr lang="id-ID" sz="900">
            <a:solidFill>
              <a:schemeClr val="bg1"/>
            </a:solidFill>
            <a:latin typeface="Franklin Gothic Book" panose="020B0503020102020204" pitchFamily="34" charset="0"/>
          </a:endParaRPr>
        </a:p>
      </dgm:t>
    </dgm:pt>
    <dgm:pt modelId="{2D85E574-48A3-4460-B4D2-153006E6CBA0}" type="sibTrans" cxnId="{79551AB9-18D9-4EB7-890C-20A8BBF1E018}">
      <dgm:prSet/>
      <dgm:spPr/>
      <dgm:t>
        <a:bodyPr/>
        <a:lstStyle/>
        <a:p>
          <a:pPr algn="l"/>
          <a:endParaRPr lang="id-ID" sz="900">
            <a:solidFill>
              <a:schemeClr val="bg1"/>
            </a:solidFill>
            <a:latin typeface="Franklin Gothic Book" panose="020B0503020102020204" pitchFamily="34" charset="0"/>
          </a:endParaRPr>
        </a:p>
      </dgm:t>
    </dgm:pt>
    <dgm:pt modelId="{FB099C44-DA14-416B-BF61-306BD6E60208}">
      <dgm:prSet custT="1"/>
      <dgm:spPr/>
      <dgm:t>
        <a:bodyPr/>
        <a:lstStyle/>
        <a:p>
          <a:pPr algn="ctr"/>
          <a:r>
            <a:rPr lang="en-US" altLang="ko-KR" sz="2000" dirty="0">
              <a:latin typeface="Bebas Neue" panose="020B0606020202050201" pitchFamily="2" charset="0"/>
              <a:cs typeface="Arial" pitchFamily="34" charset="0"/>
            </a:rPr>
            <a:t>#</a:t>
          </a:r>
          <a:r>
            <a:rPr lang="en-US" altLang="ko-KR" sz="2000" dirty="0" err="1">
              <a:latin typeface="Bebas Neue" panose="020B0606020202050201" pitchFamily="2" charset="0"/>
              <a:cs typeface="Arial" pitchFamily="34" charset="0"/>
            </a:rPr>
            <a:t>Greatstudent</a:t>
          </a:r>
          <a:r>
            <a:rPr lang="en-US" altLang="ko-KR" sz="20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2000" dirty="0" err="1">
              <a:latin typeface="Bebas Neue" panose="020B0606020202050201" pitchFamily="2" charset="0"/>
              <a:cs typeface="Arial" pitchFamily="34" charset="0"/>
            </a:rPr>
            <a:t>melakukan</a:t>
          </a:r>
          <a:r>
            <a:rPr lang="en-US" altLang="ko-KR" sz="20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2000" dirty="0" err="1">
              <a:latin typeface="Bebas Neue" panose="020B0606020202050201" pitchFamily="2" charset="0"/>
              <a:cs typeface="Arial" pitchFamily="34" charset="0"/>
            </a:rPr>
            <a:t>pembayaran</a:t>
          </a:r>
          <a:r>
            <a:rPr lang="en-US" altLang="ko-KR" sz="20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2000" dirty="0" err="1">
              <a:latin typeface="Bebas Neue" panose="020B0606020202050201" pitchFamily="2" charset="0"/>
              <a:cs typeface="Arial" pitchFamily="34" charset="0"/>
            </a:rPr>
            <a:t>awal</a:t>
          </a:r>
          <a:r>
            <a:rPr lang="en-US" altLang="ko-KR" sz="20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2000" dirty="0" err="1">
              <a:latin typeface="Bebas Neue" panose="020B0606020202050201" pitchFamily="2" charset="0"/>
              <a:cs typeface="Arial" pitchFamily="34" charset="0"/>
            </a:rPr>
            <a:t>dengan</a:t>
          </a:r>
          <a:r>
            <a:rPr lang="en-US" altLang="ko-KR" sz="20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2000" dirty="0" err="1">
              <a:latin typeface="Bebas Neue" panose="020B0606020202050201" pitchFamily="2" charset="0"/>
              <a:cs typeface="Arial" pitchFamily="34" charset="0"/>
            </a:rPr>
            <a:t>sistem</a:t>
          </a:r>
          <a:r>
            <a:rPr lang="en-US" altLang="ko-KR" sz="2000" dirty="0">
              <a:latin typeface="Bebas Neue" panose="020B0606020202050201" pitchFamily="2" charset="0"/>
              <a:cs typeface="Arial" pitchFamily="34" charset="0"/>
            </a:rPr>
            <a:t> escrow</a:t>
          </a:r>
          <a:endParaRPr lang="id-ID" sz="2000" dirty="0">
            <a:latin typeface="Bebas Neue" panose="020B0606020202050201" pitchFamily="2" charset="0"/>
          </a:endParaRPr>
        </a:p>
      </dgm:t>
    </dgm:pt>
    <dgm:pt modelId="{83273644-86A7-40C9-8F6A-2D884782C2A2}" type="parTrans" cxnId="{07B18E85-2533-4BCF-9B87-B832C8097671}">
      <dgm:prSet/>
      <dgm:spPr/>
      <dgm:t>
        <a:bodyPr/>
        <a:lstStyle/>
        <a:p>
          <a:pPr algn="l"/>
          <a:endParaRPr lang="id-ID" sz="900">
            <a:solidFill>
              <a:schemeClr val="bg1"/>
            </a:solidFill>
            <a:latin typeface="Franklin Gothic Book" panose="020B0503020102020204" pitchFamily="34" charset="0"/>
          </a:endParaRPr>
        </a:p>
      </dgm:t>
    </dgm:pt>
    <dgm:pt modelId="{541A50F5-C935-4CC5-8265-CC3C0DD29E5B}" type="sibTrans" cxnId="{07B18E85-2533-4BCF-9B87-B832C8097671}">
      <dgm:prSet custT="1"/>
      <dgm:spPr/>
      <dgm:t>
        <a:bodyPr/>
        <a:lstStyle/>
        <a:p>
          <a:pPr algn="l"/>
          <a:endParaRPr lang="id-ID" sz="900">
            <a:solidFill>
              <a:schemeClr val="bg1"/>
            </a:solidFill>
            <a:latin typeface="Franklin Gothic Book" panose="020B0503020102020204" pitchFamily="34" charset="0"/>
          </a:endParaRPr>
        </a:p>
      </dgm:t>
    </dgm:pt>
    <dgm:pt modelId="{09F4691F-2AEC-4518-9FCD-6B8B34C8DCAF}">
      <dgm:prSet custT="1"/>
      <dgm:spPr/>
      <dgm:t>
        <a:bodyPr anchor="ctr"/>
        <a:lstStyle/>
        <a:p>
          <a:pPr algn="ctr">
            <a:lnSpc>
              <a:spcPct val="100000"/>
            </a:lnSpc>
          </a:pPr>
          <a:r>
            <a:rPr lang="en-US" altLang="ko-KR" sz="1100" dirty="0">
              <a:latin typeface="Bebas Neue" panose="020B0606020202050201" pitchFamily="2" charset="0"/>
              <a:cs typeface="Arial" pitchFamily="34" charset="0"/>
            </a:rPr>
            <a:t>#</a:t>
          </a:r>
          <a:r>
            <a:rPr lang="en-US" altLang="ko-KR" sz="1100" dirty="0" err="1">
              <a:latin typeface="Bebas Neue" panose="020B0606020202050201" pitchFamily="2" charset="0"/>
              <a:cs typeface="Arial" pitchFamily="34" charset="0"/>
            </a:rPr>
            <a:t>Greatstudent</a:t>
          </a:r>
          <a:r>
            <a:rPr lang="en-US" altLang="ko-KR" sz="1100" dirty="0">
              <a:latin typeface="Bebas Neue" panose="020B0606020202050201" pitchFamily="2" charset="0"/>
              <a:cs typeface="Arial" pitchFamily="34" charset="0"/>
            </a:rPr>
            <a:t> dan #</a:t>
          </a:r>
          <a:r>
            <a:rPr lang="en-US" altLang="ko-KR" sz="1100" dirty="0" err="1">
              <a:latin typeface="Bebas Neue" panose="020B0606020202050201" pitchFamily="2" charset="0"/>
              <a:cs typeface="Arial" pitchFamily="34" charset="0"/>
            </a:rPr>
            <a:t>GreatTeacher</a:t>
          </a:r>
          <a:r>
            <a:rPr lang="en-US" altLang="ko-KR" sz="11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dirty="0" err="1">
              <a:latin typeface="Bebas Neue" panose="020B0606020202050201" pitchFamily="2" charset="0"/>
              <a:cs typeface="Arial" pitchFamily="34" charset="0"/>
            </a:rPr>
            <a:t>melakukan</a:t>
          </a:r>
          <a:r>
            <a:rPr lang="en-US" altLang="ko-KR" sz="11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dirty="0" err="1">
              <a:latin typeface="Bebas Neue" panose="020B0606020202050201" pitchFamily="2" charset="0"/>
              <a:cs typeface="Arial" pitchFamily="34" charset="0"/>
            </a:rPr>
            <a:t>pertemuan</a:t>
          </a:r>
          <a:r>
            <a:rPr lang="en-US" altLang="ko-KR" sz="11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dirty="0" err="1">
              <a:latin typeface="Bebas Neue" panose="020B0606020202050201" pitchFamily="2" charset="0"/>
              <a:cs typeface="Arial" pitchFamily="34" charset="0"/>
            </a:rPr>
            <a:t>perdana</a:t>
          </a:r>
          <a:r>
            <a:rPr lang="en-US" altLang="ko-KR" sz="1100" dirty="0">
              <a:latin typeface="Bebas Neue" panose="020B0606020202050201" pitchFamily="2" charset="0"/>
              <a:cs typeface="Arial" pitchFamily="34" charset="0"/>
            </a:rPr>
            <a:t> (gratis), </a:t>
          </a:r>
          <a:r>
            <a:rPr lang="en-US" altLang="ko-KR" sz="1100" dirty="0" err="1">
              <a:latin typeface="Bebas Neue" panose="020B0606020202050201" pitchFamily="2" charset="0"/>
              <a:cs typeface="Arial" pitchFamily="34" charset="0"/>
            </a:rPr>
            <a:t>uang</a:t>
          </a:r>
          <a:r>
            <a:rPr lang="en-US" altLang="ko-KR" sz="11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dirty="0" err="1">
              <a:latin typeface="Bebas Neue" panose="020B0606020202050201" pitchFamily="2" charset="0"/>
              <a:cs typeface="Arial" pitchFamily="34" charset="0"/>
            </a:rPr>
            <a:t>dapat</a:t>
          </a:r>
          <a:r>
            <a:rPr lang="en-US" altLang="ko-KR" sz="11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dirty="0" err="1">
              <a:latin typeface="Bebas Neue" panose="020B0606020202050201" pitchFamily="2" charset="0"/>
              <a:cs typeface="Arial" pitchFamily="34" charset="0"/>
            </a:rPr>
            <a:t>dikembalikan</a:t>
          </a:r>
          <a:r>
            <a:rPr lang="en-US" altLang="ko-KR" sz="11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dirty="0" err="1">
              <a:latin typeface="Bebas Neue" panose="020B0606020202050201" pitchFamily="2" charset="0"/>
              <a:cs typeface="Arial" pitchFamily="34" charset="0"/>
            </a:rPr>
            <a:t>jika</a:t>
          </a:r>
          <a:r>
            <a:rPr lang="en-US" altLang="ko-KR" sz="11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dirty="0" err="1">
              <a:latin typeface="Bebas Neue" panose="020B0606020202050201" pitchFamily="2" charset="0"/>
              <a:cs typeface="Arial" pitchFamily="34" charset="0"/>
            </a:rPr>
            <a:t>merasa</a:t>
          </a:r>
          <a:r>
            <a:rPr lang="en-US" altLang="ko-KR" sz="11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dirty="0" err="1">
              <a:latin typeface="Bebas Neue" panose="020B0606020202050201" pitchFamily="2" charset="0"/>
              <a:cs typeface="Arial" pitchFamily="34" charset="0"/>
            </a:rPr>
            <a:t>tidak</a:t>
          </a:r>
          <a:r>
            <a:rPr lang="en-US" altLang="ko-KR" sz="11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dirty="0" err="1">
              <a:latin typeface="Bebas Neue" panose="020B0606020202050201" pitchFamily="2" charset="0"/>
              <a:cs typeface="Arial" pitchFamily="34" charset="0"/>
            </a:rPr>
            <a:t>cocok</a:t>
          </a:r>
          <a:endParaRPr lang="id-ID" sz="1100" dirty="0">
            <a:latin typeface="Bebas Neue" panose="020B0606020202050201" pitchFamily="2" charset="0"/>
          </a:endParaRPr>
        </a:p>
      </dgm:t>
    </dgm:pt>
    <dgm:pt modelId="{74366B3C-FB74-49F7-9D29-75CC2FB66EA6}" type="parTrans" cxnId="{651A4B59-3AF8-4C8E-9559-54EB55164EF4}">
      <dgm:prSet/>
      <dgm:spPr/>
      <dgm:t>
        <a:bodyPr/>
        <a:lstStyle/>
        <a:p>
          <a:pPr algn="l"/>
          <a:endParaRPr lang="id-ID" sz="900">
            <a:solidFill>
              <a:schemeClr val="bg1"/>
            </a:solidFill>
            <a:latin typeface="Franklin Gothic Book" panose="020B0503020102020204" pitchFamily="34" charset="0"/>
          </a:endParaRPr>
        </a:p>
      </dgm:t>
    </dgm:pt>
    <dgm:pt modelId="{9B1C277E-EFF5-46EE-89D0-96FE5A43E4A5}" type="sibTrans" cxnId="{651A4B59-3AF8-4C8E-9559-54EB55164EF4}">
      <dgm:prSet custT="1"/>
      <dgm:spPr/>
      <dgm:t>
        <a:bodyPr/>
        <a:lstStyle/>
        <a:p>
          <a:pPr algn="l"/>
          <a:endParaRPr lang="id-ID" sz="900">
            <a:solidFill>
              <a:schemeClr val="bg1"/>
            </a:solidFill>
            <a:latin typeface="Franklin Gothic Book" panose="020B0503020102020204" pitchFamily="34" charset="0"/>
          </a:endParaRPr>
        </a:p>
      </dgm:t>
    </dgm:pt>
    <dgm:pt modelId="{D2EEDE46-D196-49F4-9728-D2F9805ADAAD}">
      <dgm:prSet custT="1"/>
      <dgm:spPr/>
      <dgm:t>
        <a:bodyPr anchor="t"/>
        <a:lstStyle/>
        <a:p>
          <a:pPr algn="ctr">
            <a:lnSpc>
              <a:spcPct val="150000"/>
            </a:lnSpc>
          </a:pP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#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Greatstudent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jika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merasa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cocok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dengan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#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GreatTeacher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melakukan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konfirmasi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kembali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via 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akun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atau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informasi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yang 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diteruskan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oleh admin 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qelas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melalui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email </a:t>
          </a:r>
          <a:r>
            <a:rPr lang="en-US" altLang="ko-KR" sz="600" dirty="0" err="1">
              <a:latin typeface="Franklin Gothic Book" panose="020B0503020102020204" pitchFamily="34" charset="0"/>
              <a:cs typeface="Arial" pitchFamily="34" charset="0"/>
            </a:rPr>
            <a:t>atau</a:t>
          </a:r>
          <a:r>
            <a:rPr lang="en-US" altLang="ko-KR" sz="600" dirty="0">
              <a:latin typeface="Franklin Gothic Book" panose="020B0503020102020204" pitchFamily="34" charset="0"/>
              <a:cs typeface="Arial" pitchFamily="34" charset="0"/>
            </a:rPr>
            <a:t> WA</a:t>
          </a:r>
          <a:endParaRPr lang="id-ID" sz="600" dirty="0">
            <a:latin typeface="Franklin Gothic Book" panose="020B0503020102020204" pitchFamily="34" charset="0"/>
          </a:endParaRPr>
        </a:p>
      </dgm:t>
    </dgm:pt>
    <dgm:pt modelId="{538FF122-6DF3-466F-B199-41774C232426}" type="parTrans" cxnId="{78AE1348-1736-4C8F-B886-967556F6196B}">
      <dgm:prSet/>
      <dgm:spPr/>
      <dgm:t>
        <a:bodyPr/>
        <a:lstStyle/>
        <a:p>
          <a:pPr algn="l"/>
          <a:endParaRPr lang="id-ID" sz="900">
            <a:solidFill>
              <a:schemeClr val="bg1"/>
            </a:solidFill>
            <a:latin typeface="Franklin Gothic Book" panose="020B0503020102020204" pitchFamily="34" charset="0"/>
          </a:endParaRPr>
        </a:p>
      </dgm:t>
    </dgm:pt>
    <dgm:pt modelId="{DD549BCF-E52F-439D-BD65-A6FAC5C4A835}" type="sibTrans" cxnId="{78AE1348-1736-4C8F-B886-967556F6196B}">
      <dgm:prSet/>
      <dgm:spPr/>
      <dgm:t>
        <a:bodyPr/>
        <a:lstStyle/>
        <a:p>
          <a:pPr algn="l"/>
          <a:endParaRPr lang="id-ID" sz="900">
            <a:solidFill>
              <a:schemeClr val="bg1"/>
            </a:solidFill>
            <a:latin typeface="Franklin Gothic Book" panose="020B0503020102020204" pitchFamily="34" charset="0"/>
          </a:endParaRPr>
        </a:p>
      </dgm:t>
    </dgm:pt>
    <dgm:pt modelId="{E2DC55EC-B477-4BA2-90ED-8C70E8A8BA44}">
      <dgm:prSet custT="1"/>
      <dgm:spPr/>
      <dgm:t>
        <a:bodyPr/>
        <a:lstStyle/>
        <a:p>
          <a:pPr algn="ctr"/>
          <a:r>
            <a:rPr lang="en-US" altLang="ko-KR" sz="1400" dirty="0">
              <a:latin typeface="Bebas Neue" panose="020B0606020202050201" pitchFamily="2" charset="0"/>
              <a:cs typeface="Arial" pitchFamily="34" charset="0"/>
            </a:rPr>
            <a:t>#</a:t>
          </a:r>
          <a:r>
            <a:rPr lang="en-US" altLang="ko-KR" sz="1400" dirty="0" err="1">
              <a:latin typeface="Bebas Neue" panose="020B0606020202050201" pitchFamily="2" charset="0"/>
              <a:cs typeface="Arial" pitchFamily="34" charset="0"/>
            </a:rPr>
            <a:t>Greatstudent</a:t>
          </a:r>
          <a:r>
            <a:rPr lang="en-US" altLang="ko-KR" sz="14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400" dirty="0" err="1">
              <a:latin typeface="Bebas Neue" panose="020B0606020202050201" pitchFamily="2" charset="0"/>
              <a:cs typeface="Arial" pitchFamily="34" charset="0"/>
            </a:rPr>
            <a:t>melakukan</a:t>
          </a:r>
          <a:r>
            <a:rPr lang="en-US" altLang="ko-KR" sz="14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400" dirty="0" err="1">
              <a:latin typeface="Bebas Neue" panose="020B0606020202050201" pitchFamily="2" charset="0"/>
              <a:cs typeface="Arial" pitchFamily="34" charset="0"/>
            </a:rPr>
            <a:t>pembayaran</a:t>
          </a:r>
          <a:r>
            <a:rPr lang="en-US" altLang="ko-KR" sz="14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400" dirty="0" err="1">
              <a:latin typeface="Bebas Neue" panose="020B0606020202050201" pitchFamily="2" charset="0"/>
              <a:cs typeface="Arial" pitchFamily="34" charset="0"/>
            </a:rPr>
            <a:t>untuk</a:t>
          </a:r>
          <a:r>
            <a:rPr lang="en-US" altLang="ko-KR" sz="1400" dirty="0">
              <a:latin typeface="Bebas Neue" panose="020B0606020202050201" pitchFamily="2" charset="0"/>
              <a:cs typeface="Arial" pitchFamily="34" charset="0"/>
            </a:rPr>
            <a:t> 1 </a:t>
          </a:r>
          <a:r>
            <a:rPr lang="en-US" altLang="ko-KR" sz="1400" dirty="0" err="1">
              <a:latin typeface="Bebas Neue" panose="020B0606020202050201" pitchFamily="2" charset="0"/>
              <a:cs typeface="Arial" pitchFamily="34" charset="0"/>
            </a:rPr>
            <a:t>bulan</a:t>
          </a:r>
          <a:r>
            <a:rPr lang="en-US" altLang="ko-KR" sz="14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400" dirty="0" err="1">
              <a:latin typeface="Bebas Neue" panose="020B0606020202050201" pitchFamily="2" charset="0"/>
              <a:cs typeface="Arial" pitchFamily="34" charset="0"/>
            </a:rPr>
            <a:t>pertama</a:t>
          </a:r>
          <a:r>
            <a:rPr lang="en-US" altLang="ko-KR" sz="1400" dirty="0">
              <a:latin typeface="Bebas Neue" panose="020B0606020202050201" pitchFamily="2" charset="0"/>
              <a:cs typeface="Arial" pitchFamily="34" charset="0"/>
            </a:rPr>
            <a:t>. Dana </a:t>
          </a:r>
          <a:r>
            <a:rPr lang="en-US" altLang="ko-KR" sz="1400" dirty="0" err="1">
              <a:latin typeface="Bebas Neue" panose="020B0606020202050201" pitchFamily="2" charset="0"/>
              <a:cs typeface="Arial" pitchFamily="34" charset="0"/>
            </a:rPr>
            <a:t>akan</a:t>
          </a:r>
          <a:r>
            <a:rPr lang="en-US" altLang="ko-KR" sz="14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400" dirty="0" err="1">
              <a:latin typeface="Bebas Neue" panose="020B0606020202050201" pitchFamily="2" charset="0"/>
              <a:cs typeface="Arial" pitchFamily="34" charset="0"/>
            </a:rPr>
            <a:t>diteruskan</a:t>
          </a:r>
          <a:r>
            <a:rPr lang="en-US" altLang="ko-KR" sz="14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400" dirty="0" err="1">
              <a:latin typeface="Bebas Neue" panose="020B0606020202050201" pitchFamily="2" charset="0"/>
              <a:cs typeface="Arial" pitchFamily="34" charset="0"/>
            </a:rPr>
            <a:t>ke</a:t>
          </a:r>
          <a:r>
            <a:rPr lang="en-US" altLang="ko-KR" sz="1400" dirty="0">
              <a:latin typeface="Bebas Neue" panose="020B0606020202050201" pitchFamily="2" charset="0"/>
              <a:cs typeface="Arial" pitchFamily="34" charset="0"/>
            </a:rPr>
            <a:t> #</a:t>
          </a:r>
          <a:r>
            <a:rPr lang="en-US" altLang="ko-KR" sz="1400" dirty="0" err="1">
              <a:latin typeface="Bebas Neue" panose="020B0606020202050201" pitchFamily="2" charset="0"/>
              <a:cs typeface="Arial" pitchFamily="34" charset="0"/>
            </a:rPr>
            <a:t>GreatTeacher</a:t>
          </a:r>
          <a:r>
            <a:rPr lang="en-US" altLang="ko-KR" sz="14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400" dirty="0" err="1">
              <a:latin typeface="Bebas Neue" panose="020B0606020202050201" pitchFamily="2" charset="0"/>
              <a:cs typeface="Arial" pitchFamily="34" charset="0"/>
            </a:rPr>
            <a:t>jika</a:t>
          </a:r>
          <a:r>
            <a:rPr lang="en-US" altLang="ko-KR" sz="14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400" dirty="0" err="1">
              <a:latin typeface="Bebas Neue" panose="020B0606020202050201" pitchFamily="2" charset="0"/>
              <a:cs typeface="Arial" pitchFamily="34" charset="0"/>
            </a:rPr>
            <a:t>sudah</a:t>
          </a:r>
          <a:r>
            <a:rPr lang="en-US" altLang="ko-KR" sz="14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400" dirty="0" err="1">
              <a:latin typeface="Bebas Neue" panose="020B0606020202050201" pitchFamily="2" charset="0"/>
              <a:cs typeface="Arial" pitchFamily="34" charset="0"/>
            </a:rPr>
            <a:t>selesai</a:t>
          </a:r>
          <a:r>
            <a:rPr lang="en-US" altLang="ko-KR" sz="1400" dirty="0">
              <a:latin typeface="Bebas Neue" panose="020B0606020202050201" pitchFamily="2" charset="0"/>
              <a:cs typeface="Arial" pitchFamily="34" charset="0"/>
            </a:rPr>
            <a:t> 8x </a:t>
          </a:r>
          <a:r>
            <a:rPr lang="en-US" altLang="ko-KR" sz="1400" dirty="0" err="1">
              <a:latin typeface="Bebas Neue" panose="020B0606020202050201" pitchFamily="2" charset="0"/>
              <a:cs typeface="Arial" pitchFamily="34" charset="0"/>
            </a:rPr>
            <a:t>pertemuan</a:t>
          </a:r>
          <a:r>
            <a:rPr lang="en-US" altLang="ko-KR" sz="1400" dirty="0">
              <a:latin typeface="Bebas Neue" panose="020B0606020202050201" pitchFamily="2" charset="0"/>
              <a:cs typeface="Arial" pitchFamily="34" charset="0"/>
            </a:rPr>
            <a:t>/1 </a:t>
          </a:r>
          <a:r>
            <a:rPr lang="en-US" altLang="ko-KR" sz="1400" dirty="0" err="1">
              <a:latin typeface="Bebas Neue" panose="020B0606020202050201" pitchFamily="2" charset="0"/>
              <a:cs typeface="Arial" pitchFamily="34" charset="0"/>
            </a:rPr>
            <a:t>bulan</a:t>
          </a:r>
          <a:endParaRPr lang="id-ID" sz="1400" dirty="0">
            <a:latin typeface="Bebas Neue" panose="020B0606020202050201" pitchFamily="2" charset="0"/>
          </a:endParaRPr>
        </a:p>
      </dgm:t>
    </dgm:pt>
    <dgm:pt modelId="{512B627F-9514-43F6-AE86-267E8507013D}" type="parTrans" cxnId="{A59C7B5C-C695-4978-B4D0-E22AD169FDED}">
      <dgm:prSet/>
      <dgm:spPr/>
      <dgm:t>
        <a:bodyPr/>
        <a:lstStyle/>
        <a:p>
          <a:pPr algn="l"/>
          <a:endParaRPr lang="id-ID" sz="900">
            <a:solidFill>
              <a:schemeClr val="bg1"/>
            </a:solidFill>
            <a:latin typeface="Franklin Gothic Book" panose="020B0503020102020204" pitchFamily="34" charset="0"/>
          </a:endParaRPr>
        </a:p>
      </dgm:t>
    </dgm:pt>
    <dgm:pt modelId="{B4B50DC0-2BEF-4F1C-AC39-049CEF54CB48}" type="sibTrans" cxnId="{A59C7B5C-C695-4978-B4D0-E22AD169FDED}">
      <dgm:prSet/>
      <dgm:spPr/>
      <dgm:t>
        <a:bodyPr/>
        <a:lstStyle/>
        <a:p>
          <a:pPr algn="l"/>
          <a:endParaRPr lang="id-ID" sz="900">
            <a:solidFill>
              <a:schemeClr val="bg1"/>
            </a:solidFill>
            <a:latin typeface="Franklin Gothic Book" panose="020B0503020102020204" pitchFamily="34" charset="0"/>
          </a:endParaRPr>
        </a:p>
      </dgm:t>
    </dgm:pt>
    <dgm:pt modelId="{50056705-1892-454C-87A2-978364AE853F}">
      <dgm:prSet custT="1"/>
      <dgm:spPr/>
      <dgm:t>
        <a:bodyPr anchor="ctr"/>
        <a:lstStyle/>
        <a:p>
          <a:pPr algn="ctr"/>
          <a:r>
            <a:rPr lang="en-US" altLang="ko-KR" sz="1600" dirty="0">
              <a:latin typeface="Bebas Neue" panose="020B0606020202050201" pitchFamily="2" charset="0"/>
              <a:cs typeface="Arial" pitchFamily="34" charset="0"/>
            </a:rPr>
            <a:t>#</a:t>
          </a:r>
          <a:r>
            <a:rPr lang="en-US" altLang="ko-KR" sz="1600" dirty="0" err="1">
              <a:latin typeface="Bebas Neue" panose="020B0606020202050201" pitchFamily="2" charset="0"/>
              <a:cs typeface="Arial" pitchFamily="34" charset="0"/>
            </a:rPr>
            <a:t>Greatstudent</a:t>
          </a:r>
          <a:r>
            <a:rPr lang="en-US" altLang="ko-KR" sz="1600" dirty="0">
              <a:latin typeface="Bebas Neue" panose="020B0606020202050201" pitchFamily="2" charset="0"/>
              <a:cs typeface="Arial" pitchFamily="34" charset="0"/>
            </a:rPr>
            <a:t> dan #</a:t>
          </a:r>
          <a:r>
            <a:rPr lang="en-US" altLang="ko-KR" sz="1600" dirty="0" err="1">
              <a:latin typeface="Bebas Neue" panose="020B0606020202050201" pitchFamily="2" charset="0"/>
              <a:cs typeface="Arial" pitchFamily="34" charset="0"/>
            </a:rPr>
            <a:t>GreatTeacher</a:t>
          </a:r>
          <a:r>
            <a:rPr lang="en-US" altLang="ko-KR" sz="16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600" dirty="0" err="1">
              <a:latin typeface="Bebas Neue" panose="020B0606020202050201" pitchFamily="2" charset="0"/>
              <a:cs typeface="Arial" pitchFamily="34" charset="0"/>
            </a:rPr>
            <a:t>melaksanakan</a:t>
          </a:r>
          <a:r>
            <a:rPr lang="en-US" altLang="ko-KR" sz="16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600" dirty="0" err="1">
              <a:latin typeface="Bebas Neue" panose="020B0606020202050201" pitchFamily="2" charset="0"/>
              <a:cs typeface="Arial" pitchFamily="34" charset="0"/>
            </a:rPr>
            <a:t>pembelajaran</a:t>
          </a:r>
          <a:r>
            <a:rPr lang="en-US" altLang="ko-KR" sz="16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600" dirty="0" err="1">
              <a:latin typeface="Bebas Neue" panose="020B0606020202050201" pitchFamily="2" charset="0"/>
              <a:cs typeface="Arial" pitchFamily="34" charset="0"/>
            </a:rPr>
            <a:t>selama</a:t>
          </a:r>
          <a:r>
            <a:rPr lang="en-US" altLang="ko-KR" sz="1600" dirty="0">
              <a:latin typeface="Bebas Neue" panose="020B0606020202050201" pitchFamily="2" charset="0"/>
              <a:cs typeface="Arial" pitchFamily="34" charset="0"/>
            </a:rPr>
            <a:t> 1 </a:t>
          </a:r>
          <a:r>
            <a:rPr lang="en-US" altLang="ko-KR" sz="1600" dirty="0" err="1">
              <a:latin typeface="Bebas Neue" panose="020B0606020202050201" pitchFamily="2" charset="0"/>
              <a:cs typeface="Arial" pitchFamily="34" charset="0"/>
            </a:rPr>
            <a:t>bulan</a:t>
          </a:r>
          <a:r>
            <a:rPr lang="en-US" altLang="ko-KR" sz="16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600" dirty="0" err="1">
              <a:latin typeface="Bebas Neue" panose="020B0606020202050201" pitchFamily="2" charset="0"/>
              <a:cs typeface="Arial" pitchFamily="34" charset="0"/>
            </a:rPr>
            <a:t>atau</a:t>
          </a:r>
          <a:r>
            <a:rPr lang="en-US" altLang="ko-KR" sz="1600" dirty="0">
              <a:latin typeface="Bebas Neue" panose="020B0606020202050201" pitchFamily="2" charset="0"/>
              <a:cs typeface="Arial" pitchFamily="34" charset="0"/>
            </a:rPr>
            <a:t> 8x </a:t>
          </a:r>
          <a:r>
            <a:rPr lang="en-US" altLang="ko-KR" sz="1600" dirty="0" err="1">
              <a:latin typeface="Bebas Neue" panose="020B0606020202050201" pitchFamily="2" charset="0"/>
              <a:cs typeface="Arial" pitchFamily="34" charset="0"/>
            </a:rPr>
            <a:t>pertemuan</a:t>
          </a:r>
          <a:endParaRPr lang="id-ID" sz="1600" dirty="0">
            <a:latin typeface="Bebas Neue" panose="020B0606020202050201" pitchFamily="2" charset="0"/>
          </a:endParaRPr>
        </a:p>
      </dgm:t>
    </dgm:pt>
    <dgm:pt modelId="{3CC6563A-1624-4EB2-BB0D-649DCB5C110A}" type="parTrans" cxnId="{95C08723-44D1-42DA-9B52-EB887B276629}">
      <dgm:prSet/>
      <dgm:spPr/>
      <dgm:t>
        <a:bodyPr/>
        <a:lstStyle/>
        <a:p>
          <a:pPr algn="l"/>
          <a:endParaRPr lang="id-ID" sz="900">
            <a:solidFill>
              <a:schemeClr val="bg1"/>
            </a:solidFill>
            <a:latin typeface="Franklin Gothic Book" panose="020B0503020102020204" pitchFamily="34" charset="0"/>
          </a:endParaRPr>
        </a:p>
      </dgm:t>
    </dgm:pt>
    <dgm:pt modelId="{17EB961E-79A2-45BC-BD3F-0498CBAF02C2}" type="sibTrans" cxnId="{95C08723-44D1-42DA-9B52-EB887B276629}">
      <dgm:prSet/>
      <dgm:spPr/>
      <dgm:t>
        <a:bodyPr/>
        <a:lstStyle/>
        <a:p>
          <a:pPr algn="l"/>
          <a:endParaRPr lang="id-ID" sz="900">
            <a:solidFill>
              <a:schemeClr val="bg1"/>
            </a:solidFill>
            <a:latin typeface="Franklin Gothic Book" panose="020B0503020102020204" pitchFamily="34" charset="0"/>
          </a:endParaRPr>
        </a:p>
      </dgm:t>
    </dgm:pt>
    <dgm:pt modelId="{AACE6258-0D35-4F09-9774-571DC72D999E}">
      <dgm:prSet custT="1"/>
      <dgm:spPr/>
      <dgm:t>
        <a:bodyPr anchor="ctr"/>
        <a:lstStyle/>
        <a:p>
          <a:pPr algn="ctr"/>
          <a:r>
            <a:rPr lang="en-US" altLang="ko-KR" sz="1600" dirty="0">
              <a:latin typeface="Bebas Neue" panose="020B0606020202050201" pitchFamily="2" charset="0"/>
              <a:cs typeface="Arial" pitchFamily="34" charset="0"/>
            </a:rPr>
            <a:t>Tim </a:t>
          </a:r>
          <a:r>
            <a:rPr lang="en-US" altLang="ko-KR" sz="1600" dirty="0" err="1">
              <a:latin typeface="Bebas Neue" panose="020B0606020202050201" pitchFamily="2" charset="0"/>
              <a:cs typeface="Arial" pitchFamily="34" charset="0"/>
            </a:rPr>
            <a:t>qelas</a:t>
          </a:r>
          <a:r>
            <a:rPr lang="en-US" altLang="ko-KR" sz="16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600" dirty="0" err="1">
              <a:latin typeface="Bebas Neue" panose="020B0606020202050201" pitchFamily="2" charset="0"/>
              <a:cs typeface="Arial" pitchFamily="34" charset="0"/>
            </a:rPr>
            <a:t>berkomunikasi</a:t>
          </a:r>
          <a:r>
            <a:rPr lang="en-US" altLang="ko-KR" sz="16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600" dirty="0" err="1">
              <a:latin typeface="Bebas Neue" panose="020B0606020202050201" pitchFamily="2" charset="0"/>
              <a:cs typeface="Arial" pitchFamily="34" charset="0"/>
            </a:rPr>
            <a:t>dengan</a:t>
          </a:r>
          <a:r>
            <a:rPr lang="en-US" altLang="ko-KR" sz="1600" dirty="0">
              <a:latin typeface="Bebas Neue" panose="020B0606020202050201" pitchFamily="2" charset="0"/>
              <a:cs typeface="Arial" pitchFamily="34" charset="0"/>
            </a:rPr>
            <a:t> #</a:t>
          </a:r>
          <a:r>
            <a:rPr lang="en-US" altLang="ko-KR" sz="1600" dirty="0" err="1">
              <a:latin typeface="Bebas Neue" panose="020B0606020202050201" pitchFamily="2" charset="0"/>
              <a:cs typeface="Arial" pitchFamily="34" charset="0"/>
            </a:rPr>
            <a:t>Greatstudent</a:t>
          </a:r>
          <a:r>
            <a:rPr lang="en-US" altLang="ko-KR" sz="1600" dirty="0">
              <a:latin typeface="Bebas Neue" panose="020B0606020202050201" pitchFamily="2" charset="0"/>
              <a:cs typeface="Arial" pitchFamily="34" charset="0"/>
            </a:rPr>
            <a:t> #</a:t>
          </a:r>
          <a:r>
            <a:rPr lang="en-US" altLang="ko-KR" sz="1600" dirty="0" err="1">
              <a:latin typeface="Bebas Neue" panose="020B0606020202050201" pitchFamily="2" charset="0"/>
              <a:cs typeface="Arial" pitchFamily="34" charset="0"/>
            </a:rPr>
            <a:t>GreatTeacher</a:t>
          </a:r>
          <a:r>
            <a:rPr lang="en-US" altLang="ko-KR" sz="16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600" dirty="0" err="1">
              <a:latin typeface="Bebas Neue" panose="020B0606020202050201" pitchFamily="2" charset="0"/>
              <a:cs typeface="Arial" pitchFamily="34" charset="0"/>
            </a:rPr>
            <a:t>untuk</a:t>
          </a:r>
          <a:r>
            <a:rPr lang="en-US" altLang="ko-KR" sz="16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600" dirty="0" err="1">
              <a:latin typeface="Bebas Neue" panose="020B0606020202050201" pitchFamily="2" charset="0"/>
              <a:cs typeface="Arial" pitchFamily="34" charset="0"/>
            </a:rPr>
            <a:t>melakukan</a:t>
          </a:r>
          <a:r>
            <a:rPr lang="en-US" altLang="ko-KR" sz="16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600" dirty="0" err="1">
              <a:latin typeface="Bebas Neue" panose="020B0606020202050201" pitchFamily="2" charset="0"/>
              <a:cs typeface="Arial" pitchFamily="34" charset="0"/>
            </a:rPr>
            <a:t>evaluasi</a:t>
          </a:r>
          <a:r>
            <a:rPr lang="en-US" altLang="ko-KR" sz="1600" dirty="0">
              <a:latin typeface="Bebas Neue" panose="020B0606020202050201" pitchFamily="2" charset="0"/>
              <a:cs typeface="Arial" pitchFamily="34" charset="0"/>
            </a:rPr>
            <a:t> dan feedback </a:t>
          </a:r>
          <a:r>
            <a:rPr lang="en-US" altLang="ko-KR" sz="1600" dirty="0" err="1">
              <a:latin typeface="Bebas Neue" panose="020B0606020202050201" pitchFamily="2" charset="0"/>
              <a:cs typeface="Arial" pitchFamily="34" charset="0"/>
            </a:rPr>
            <a:t>terkait</a:t>
          </a:r>
          <a:r>
            <a:rPr lang="en-US" altLang="ko-KR" sz="16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600" dirty="0" err="1">
              <a:latin typeface="Bebas Neue" panose="020B0606020202050201" pitchFamily="2" charset="0"/>
              <a:cs typeface="Arial" pitchFamily="34" charset="0"/>
            </a:rPr>
            <a:t>pembelajaran</a:t>
          </a:r>
          <a:endParaRPr lang="id-ID" sz="1600" dirty="0">
            <a:latin typeface="Bebas Neue" panose="020B0606020202050201" pitchFamily="2" charset="0"/>
          </a:endParaRPr>
        </a:p>
      </dgm:t>
    </dgm:pt>
    <dgm:pt modelId="{4880267B-25A8-4AC0-8B3B-F4D105279E07}" type="parTrans" cxnId="{664435B2-1551-4368-86AA-44D580609C2B}">
      <dgm:prSet/>
      <dgm:spPr/>
      <dgm:t>
        <a:bodyPr/>
        <a:lstStyle/>
        <a:p>
          <a:pPr algn="l"/>
          <a:endParaRPr lang="id-ID" sz="900">
            <a:solidFill>
              <a:schemeClr val="bg1"/>
            </a:solidFill>
            <a:latin typeface="Franklin Gothic Book" panose="020B0503020102020204" pitchFamily="34" charset="0"/>
          </a:endParaRPr>
        </a:p>
      </dgm:t>
    </dgm:pt>
    <dgm:pt modelId="{67D6B50F-CFCB-4637-8ABF-5EE5B01A3F40}" type="sibTrans" cxnId="{664435B2-1551-4368-86AA-44D580609C2B}">
      <dgm:prSet/>
      <dgm:spPr/>
      <dgm:t>
        <a:bodyPr/>
        <a:lstStyle/>
        <a:p>
          <a:pPr algn="l"/>
          <a:endParaRPr lang="id-ID" sz="900">
            <a:solidFill>
              <a:schemeClr val="bg1"/>
            </a:solidFill>
            <a:latin typeface="Franklin Gothic Book" panose="020B0503020102020204" pitchFamily="34" charset="0"/>
          </a:endParaRPr>
        </a:p>
      </dgm:t>
    </dgm:pt>
    <dgm:pt modelId="{023BC69B-92DB-43CE-9A11-6A8923F2D81C}" type="pres">
      <dgm:prSet presAssocID="{56FC6204-7652-45A1-A2AF-F2A94C1506FE}" presName="Name0" presStyleCnt="0">
        <dgm:presLayoutVars>
          <dgm:dir/>
          <dgm:animLvl val="lvl"/>
          <dgm:resizeHandles val="exact"/>
        </dgm:presLayoutVars>
      </dgm:prSet>
      <dgm:spPr/>
    </dgm:pt>
    <dgm:pt modelId="{4F78CBB9-64BA-4F39-99F6-D9D22E24650C}" type="pres">
      <dgm:prSet presAssocID="{AACE6258-0D35-4F09-9774-571DC72D999E}" presName="boxAndChildren" presStyleCnt="0"/>
      <dgm:spPr/>
    </dgm:pt>
    <dgm:pt modelId="{C3BB928D-CE66-46B5-BF7D-AEBE1B220086}" type="pres">
      <dgm:prSet presAssocID="{AACE6258-0D35-4F09-9774-571DC72D999E}" presName="parentTextBox" presStyleLbl="node1" presStyleIdx="0" presStyleCnt="7"/>
      <dgm:spPr/>
    </dgm:pt>
    <dgm:pt modelId="{3B0596BA-9FF5-41F3-B7EB-40CFE8E37542}" type="pres">
      <dgm:prSet presAssocID="{17EB961E-79A2-45BC-BD3F-0498CBAF02C2}" presName="sp" presStyleCnt="0"/>
      <dgm:spPr/>
    </dgm:pt>
    <dgm:pt modelId="{53C5A0DA-5A03-4922-8643-DC24265F236F}" type="pres">
      <dgm:prSet presAssocID="{50056705-1892-454C-87A2-978364AE853F}" presName="arrowAndChildren" presStyleCnt="0"/>
      <dgm:spPr/>
    </dgm:pt>
    <dgm:pt modelId="{43D4E02C-035A-4A51-8CD1-2D46CF0D125E}" type="pres">
      <dgm:prSet presAssocID="{50056705-1892-454C-87A2-978364AE853F}" presName="parentTextArrow" presStyleLbl="node1" presStyleIdx="1" presStyleCnt="7"/>
      <dgm:spPr/>
    </dgm:pt>
    <dgm:pt modelId="{7C5FCB0E-98C8-4722-9CEB-1B7F47B4AE5D}" type="pres">
      <dgm:prSet presAssocID="{B4B50DC0-2BEF-4F1C-AC39-049CEF54CB48}" presName="sp" presStyleCnt="0"/>
      <dgm:spPr/>
    </dgm:pt>
    <dgm:pt modelId="{CB47B3DE-5E19-4E1D-90FF-2C0AE1AB3D7F}" type="pres">
      <dgm:prSet presAssocID="{E2DC55EC-B477-4BA2-90ED-8C70E8A8BA44}" presName="arrowAndChildren" presStyleCnt="0"/>
      <dgm:spPr/>
    </dgm:pt>
    <dgm:pt modelId="{4039D513-CFD1-427F-9463-C017486AAC43}" type="pres">
      <dgm:prSet presAssocID="{E2DC55EC-B477-4BA2-90ED-8C70E8A8BA44}" presName="parentTextArrow" presStyleLbl="node1" presStyleIdx="2" presStyleCnt="7"/>
      <dgm:spPr/>
    </dgm:pt>
    <dgm:pt modelId="{F7B0EC42-5A54-4C4B-8A12-40B38D9A1FC1}" type="pres">
      <dgm:prSet presAssocID="{9B1C277E-EFF5-46EE-89D0-96FE5A43E4A5}" presName="sp" presStyleCnt="0"/>
      <dgm:spPr/>
    </dgm:pt>
    <dgm:pt modelId="{D7AE2840-EF94-4D02-8B17-E5311DF0BA82}" type="pres">
      <dgm:prSet presAssocID="{09F4691F-2AEC-4518-9FCD-6B8B34C8DCAF}" presName="arrowAndChildren" presStyleCnt="0"/>
      <dgm:spPr/>
    </dgm:pt>
    <dgm:pt modelId="{14882696-B834-400F-A93F-EC7433DD991B}" type="pres">
      <dgm:prSet presAssocID="{09F4691F-2AEC-4518-9FCD-6B8B34C8DCAF}" presName="parentTextArrow" presStyleLbl="node1" presStyleIdx="2" presStyleCnt="7"/>
      <dgm:spPr/>
    </dgm:pt>
    <dgm:pt modelId="{0608F1CB-94BF-4808-832A-2B626F3A22BD}" type="pres">
      <dgm:prSet presAssocID="{09F4691F-2AEC-4518-9FCD-6B8B34C8DCAF}" presName="arrow" presStyleLbl="node1" presStyleIdx="3" presStyleCnt="7"/>
      <dgm:spPr/>
    </dgm:pt>
    <dgm:pt modelId="{2FA6CD79-9C9B-42F3-A07C-CE2AACB10EC6}" type="pres">
      <dgm:prSet presAssocID="{09F4691F-2AEC-4518-9FCD-6B8B34C8DCAF}" presName="descendantArrow" presStyleCnt="0"/>
      <dgm:spPr/>
    </dgm:pt>
    <dgm:pt modelId="{796D07BE-C0CD-45E0-8268-46FDE4A69708}" type="pres">
      <dgm:prSet presAssocID="{D2EEDE46-D196-49F4-9728-D2F9805ADAAD}" presName="childTextArrow" presStyleLbl="fgAccFollowNode1" presStyleIdx="0" presStyleCnt="3">
        <dgm:presLayoutVars>
          <dgm:bulletEnabled val="1"/>
        </dgm:presLayoutVars>
      </dgm:prSet>
      <dgm:spPr/>
    </dgm:pt>
    <dgm:pt modelId="{0882034E-674C-403D-953F-A984A8495D3B}" type="pres">
      <dgm:prSet presAssocID="{541A50F5-C935-4CC5-8265-CC3C0DD29E5B}" presName="sp" presStyleCnt="0"/>
      <dgm:spPr/>
    </dgm:pt>
    <dgm:pt modelId="{E3B9FF3E-62AA-41A2-B618-7C1C7D8EB0D1}" type="pres">
      <dgm:prSet presAssocID="{FB099C44-DA14-416B-BF61-306BD6E60208}" presName="arrowAndChildren" presStyleCnt="0"/>
      <dgm:spPr/>
    </dgm:pt>
    <dgm:pt modelId="{7D719BEB-4B25-46D2-A184-9C41403BA34C}" type="pres">
      <dgm:prSet presAssocID="{FB099C44-DA14-416B-BF61-306BD6E60208}" presName="parentTextArrow" presStyleLbl="node1" presStyleIdx="4" presStyleCnt="7"/>
      <dgm:spPr/>
    </dgm:pt>
    <dgm:pt modelId="{1CCF327C-4084-4CDF-A9DB-3FC5BA7CECA6}" type="pres">
      <dgm:prSet presAssocID="{BBC044CD-5DAD-4842-9955-BF3390012877}" presName="sp" presStyleCnt="0"/>
      <dgm:spPr/>
    </dgm:pt>
    <dgm:pt modelId="{2F137449-B9FA-4B5D-B17C-D031C3628E3D}" type="pres">
      <dgm:prSet presAssocID="{371F7883-88B6-443A-BA8D-DE5430AB2F81}" presName="arrowAndChildren" presStyleCnt="0"/>
      <dgm:spPr/>
    </dgm:pt>
    <dgm:pt modelId="{FE0E8D17-293F-4D16-A34B-51E4AA38D627}" type="pres">
      <dgm:prSet presAssocID="{371F7883-88B6-443A-BA8D-DE5430AB2F81}" presName="parentTextArrow" presStyleLbl="node1" presStyleIdx="4" presStyleCnt="7"/>
      <dgm:spPr/>
    </dgm:pt>
    <dgm:pt modelId="{40461D5C-5287-4E22-BABB-1778E16E3BD5}" type="pres">
      <dgm:prSet presAssocID="{371F7883-88B6-443A-BA8D-DE5430AB2F81}" presName="arrow" presStyleLbl="node1" presStyleIdx="5" presStyleCnt="7"/>
      <dgm:spPr/>
    </dgm:pt>
    <dgm:pt modelId="{89688F1E-ACC8-49B9-848C-AE00A62DAF01}" type="pres">
      <dgm:prSet presAssocID="{371F7883-88B6-443A-BA8D-DE5430AB2F81}" presName="descendantArrow" presStyleCnt="0"/>
      <dgm:spPr/>
    </dgm:pt>
    <dgm:pt modelId="{21D19C7A-5CC4-4066-AC71-ECFF1F1FF5EB}" type="pres">
      <dgm:prSet presAssocID="{B3EE47AD-0FE8-4AB5-AC04-B02CAD6EFD4F}" presName="childTextArrow" presStyleLbl="fgAccFollowNode1" presStyleIdx="1" presStyleCnt="3">
        <dgm:presLayoutVars>
          <dgm:bulletEnabled val="1"/>
        </dgm:presLayoutVars>
      </dgm:prSet>
      <dgm:spPr/>
    </dgm:pt>
    <dgm:pt modelId="{481E9557-1CCF-4F41-BFEB-E1FF5161B0D1}" type="pres">
      <dgm:prSet presAssocID="{DE4FC017-3948-408C-A2B1-FF01FED36BC5}" presName="childTextArrow" presStyleLbl="fgAccFollowNode1" presStyleIdx="2" presStyleCnt="3">
        <dgm:presLayoutVars>
          <dgm:bulletEnabled val="1"/>
        </dgm:presLayoutVars>
      </dgm:prSet>
      <dgm:spPr/>
    </dgm:pt>
    <dgm:pt modelId="{D9827C8B-41B7-4141-8DA5-57D3C5412C6D}" type="pres">
      <dgm:prSet presAssocID="{B916FE39-0048-4F80-BDBE-D28A423ADC36}" presName="sp" presStyleCnt="0"/>
      <dgm:spPr/>
    </dgm:pt>
    <dgm:pt modelId="{85A61BCF-2453-4995-8300-4C7E0C20548A}" type="pres">
      <dgm:prSet presAssocID="{87E7151A-6E8F-4249-BF45-2A19AEFAC6BD}" presName="arrowAndChildren" presStyleCnt="0"/>
      <dgm:spPr/>
    </dgm:pt>
    <dgm:pt modelId="{F0A9D98E-9F59-48C5-8695-FE1417FD6776}" type="pres">
      <dgm:prSet presAssocID="{87E7151A-6E8F-4249-BF45-2A19AEFAC6BD}" presName="parentTextArrow" presStyleLbl="node1" presStyleIdx="6" presStyleCnt="7"/>
      <dgm:spPr/>
    </dgm:pt>
  </dgm:ptLst>
  <dgm:cxnLst>
    <dgm:cxn modelId="{6837BF06-5E9B-4B63-A8AC-79279A92911C}" srcId="{56FC6204-7652-45A1-A2AF-F2A94C1506FE}" destId="{87E7151A-6E8F-4249-BF45-2A19AEFAC6BD}" srcOrd="0" destOrd="0" parTransId="{89EBDCC1-E04A-4A79-AA7A-279E1DEDFDB3}" sibTransId="{B916FE39-0048-4F80-BDBE-D28A423ADC36}"/>
    <dgm:cxn modelId="{DE318810-410C-4D61-9B12-B3113EDEFDB5}" type="presOf" srcId="{DE4FC017-3948-408C-A2B1-FF01FED36BC5}" destId="{481E9557-1CCF-4F41-BFEB-E1FF5161B0D1}" srcOrd="0" destOrd="0" presId="urn:microsoft.com/office/officeart/2005/8/layout/process4"/>
    <dgm:cxn modelId="{DA17281C-0821-4AFB-95CC-BADA5995FCC1}" type="presOf" srcId="{E2DC55EC-B477-4BA2-90ED-8C70E8A8BA44}" destId="{4039D513-CFD1-427F-9463-C017486AAC43}" srcOrd="0" destOrd="0" presId="urn:microsoft.com/office/officeart/2005/8/layout/process4"/>
    <dgm:cxn modelId="{CE65121F-53E9-4914-9D4A-15085A8074F9}" type="presOf" srcId="{371F7883-88B6-443A-BA8D-DE5430AB2F81}" destId="{FE0E8D17-293F-4D16-A34B-51E4AA38D627}" srcOrd="0" destOrd="0" presId="urn:microsoft.com/office/officeart/2005/8/layout/process4"/>
    <dgm:cxn modelId="{95C08723-44D1-42DA-9B52-EB887B276629}" srcId="{56FC6204-7652-45A1-A2AF-F2A94C1506FE}" destId="{50056705-1892-454C-87A2-978364AE853F}" srcOrd="5" destOrd="0" parTransId="{3CC6563A-1624-4EB2-BB0D-649DCB5C110A}" sibTransId="{17EB961E-79A2-45BC-BD3F-0498CBAF02C2}"/>
    <dgm:cxn modelId="{1AB5EE28-3E01-47B1-BA3D-184F7EB91DC0}" srcId="{371F7883-88B6-443A-BA8D-DE5430AB2F81}" destId="{B3EE47AD-0FE8-4AB5-AC04-B02CAD6EFD4F}" srcOrd="0" destOrd="0" parTransId="{CDF17BC8-DD97-4FD4-8534-51D5ADF41B5D}" sibTransId="{B659384F-277B-4A77-8E86-8B72E8BDFAC4}"/>
    <dgm:cxn modelId="{A59C7B5C-C695-4978-B4D0-E22AD169FDED}" srcId="{56FC6204-7652-45A1-A2AF-F2A94C1506FE}" destId="{E2DC55EC-B477-4BA2-90ED-8C70E8A8BA44}" srcOrd="4" destOrd="0" parTransId="{512B627F-9514-43F6-AE86-267E8507013D}" sibTransId="{B4B50DC0-2BEF-4F1C-AC39-049CEF54CB48}"/>
    <dgm:cxn modelId="{02E63441-DB62-4BAE-9B51-D13CD4A27200}" type="presOf" srcId="{B3EE47AD-0FE8-4AB5-AC04-B02CAD6EFD4F}" destId="{21D19C7A-5CC4-4066-AC71-ECFF1F1FF5EB}" srcOrd="0" destOrd="0" presId="urn:microsoft.com/office/officeart/2005/8/layout/process4"/>
    <dgm:cxn modelId="{8FD23A62-962D-454B-9AD0-4E5F600627C6}" type="presOf" srcId="{AACE6258-0D35-4F09-9774-571DC72D999E}" destId="{C3BB928D-CE66-46B5-BF7D-AEBE1B220086}" srcOrd="0" destOrd="0" presId="urn:microsoft.com/office/officeart/2005/8/layout/process4"/>
    <dgm:cxn modelId="{78AE1348-1736-4C8F-B886-967556F6196B}" srcId="{09F4691F-2AEC-4518-9FCD-6B8B34C8DCAF}" destId="{D2EEDE46-D196-49F4-9728-D2F9805ADAAD}" srcOrd="0" destOrd="0" parTransId="{538FF122-6DF3-466F-B199-41774C232426}" sibTransId="{DD549BCF-E52F-439D-BD65-A6FAC5C4A835}"/>
    <dgm:cxn modelId="{F7049F48-0B5C-4643-86E5-1EBDD252E2CA}" type="presOf" srcId="{56FC6204-7652-45A1-A2AF-F2A94C1506FE}" destId="{023BC69B-92DB-43CE-9A11-6A8923F2D81C}" srcOrd="0" destOrd="0" presId="urn:microsoft.com/office/officeart/2005/8/layout/process4"/>
    <dgm:cxn modelId="{525CCC4D-9786-4392-825F-53A4C7B335B6}" type="presOf" srcId="{09F4691F-2AEC-4518-9FCD-6B8B34C8DCAF}" destId="{14882696-B834-400F-A93F-EC7433DD991B}" srcOrd="0" destOrd="0" presId="urn:microsoft.com/office/officeart/2005/8/layout/process4"/>
    <dgm:cxn modelId="{651A4B59-3AF8-4C8E-9559-54EB55164EF4}" srcId="{56FC6204-7652-45A1-A2AF-F2A94C1506FE}" destId="{09F4691F-2AEC-4518-9FCD-6B8B34C8DCAF}" srcOrd="3" destOrd="0" parTransId="{74366B3C-FB74-49F7-9D29-75CC2FB66EA6}" sibTransId="{9B1C277E-EFF5-46EE-89D0-96FE5A43E4A5}"/>
    <dgm:cxn modelId="{EB0D4D80-360D-42C1-AD48-2CFC29C8C7FD}" type="presOf" srcId="{FB099C44-DA14-416B-BF61-306BD6E60208}" destId="{7D719BEB-4B25-46D2-A184-9C41403BA34C}" srcOrd="0" destOrd="0" presId="urn:microsoft.com/office/officeart/2005/8/layout/process4"/>
    <dgm:cxn modelId="{07B18E85-2533-4BCF-9B87-B832C8097671}" srcId="{56FC6204-7652-45A1-A2AF-F2A94C1506FE}" destId="{FB099C44-DA14-416B-BF61-306BD6E60208}" srcOrd="2" destOrd="0" parTransId="{83273644-86A7-40C9-8F6A-2D884782C2A2}" sibTransId="{541A50F5-C935-4CC5-8265-CC3C0DD29E5B}"/>
    <dgm:cxn modelId="{972E8994-542E-44A0-BB60-858DDFBB8833}" type="presOf" srcId="{09F4691F-2AEC-4518-9FCD-6B8B34C8DCAF}" destId="{0608F1CB-94BF-4808-832A-2B626F3A22BD}" srcOrd="1" destOrd="0" presId="urn:microsoft.com/office/officeart/2005/8/layout/process4"/>
    <dgm:cxn modelId="{DF76069C-165B-42D3-ACD1-80252A118DF3}" srcId="{56FC6204-7652-45A1-A2AF-F2A94C1506FE}" destId="{371F7883-88B6-443A-BA8D-DE5430AB2F81}" srcOrd="1" destOrd="0" parTransId="{D0E6E5B2-8F87-4053-AB93-22FC06DF79B9}" sibTransId="{BBC044CD-5DAD-4842-9955-BF3390012877}"/>
    <dgm:cxn modelId="{664435B2-1551-4368-86AA-44D580609C2B}" srcId="{56FC6204-7652-45A1-A2AF-F2A94C1506FE}" destId="{AACE6258-0D35-4F09-9774-571DC72D999E}" srcOrd="6" destOrd="0" parTransId="{4880267B-25A8-4AC0-8B3B-F4D105279E07}" sibTransId="{67D6B50F-CFCB-4637-8ABF-5EE5B01A3F40}"/>
    <dgm:cxn modelId="{429F7BB6-ABFA-4016-8967-CB32DDC198E3}" type="presOf" srcId="{D2EEDE46-D196-49F4-9728-D2F9805ADAAD}" destId="{796D07BE-C0CD-45E0-8268-46FDE4A69708}" srcOrd="0" destOrd="0" presId="urn:microsoft.com/office/officeart/2005/8/layout/process4"/>
    <dgm:cxn modelId="{79551AB9-18D9-4EB7-890C-20A8BBF1E018}" srcId="{371F7883-88B6-443A-BA8D-DE5430AB2F81}" destId="{DE4FC017-3948-408C-A2B1-FF01FED36BC5}" srcOrd="1" destOrd="0" parTransId="{A6548581-136E-4C76-BE3C-93D3B52E7200}" sibTransId="{2D85E574-48A3-4460-B4D2-153006E6CBA0}"/>
    <dgm:cxn modelId="{E2FA36B9-E92F-4CD4-ABE7-1DB3B8A22BE0}" type="presOf" srcId="{50056705-1892-454C-87A2-978364AE853F}" destId="{43D4E02C-035A-4A51-8CD1-2D46CF0D125E}" srcOrd="0" destOrd="0" presId="urn:microsoft.com/office/officeart/2005/8/layout/process4"/>
    <dgm:cxn modelId="{AF325BE0-B97F-4AE1-91E0-66DC3FE5AC68}" type="presOf" srcId="{87E7151A-6E8F-4249-BF45-2A19AEFAC6BD}" destId="{F0A9D98E-9F59-48C5-8695-FE1417FD6776}" srcOrd="0" destOrd="0" presId="urn:microsoft.com/office/officeart/2005/8/layout/process4"/>
    <dgm:cxn modelId="{3D6424E1-5CF1-4E97-89CE-E68523A05D5D}" type="presOf" srcId="{371F7883-88B6-443A-BA8D-DE5430AB2F81}" destId="{40461D5C-5287-4E22-BABB-1778E16E3BD5}" srcOrd="1" destOrd="0" presId="urn:microsoft.com/office/officeart/2005/8/layout/process4"/>
    <dgm:cxn modelId="{9D60A975-C90E-43EB-AB88-ABA7D6FD5A7E}" type="presParOf" srcId="{023BC69B-92DB-43CE-9A11-6A8923F2D81C}" destId="{4F78CBB9-64BA-4F39-99F6-D9D22E24650C}" srcOrd="0" destOrd="0" presId="urn:microsoft.com/office/officeart/2005/8/layout/process4"/>
    <dgm:cxn modelId="{4BA09264-E5CE-4692-B2DD-C02A823A1EC3}" type="presParOf" srcId="{4F78CBB9-64BA-4F39-99F6-D9D22E24650C}" destId="{C3BB928D-CE66-46B5-BF7D-AEBE1B220086}" srcOrd="0" destOrd="0" presId="urn:microsoft.com/office/officeart/2005/8/layout/process4"/>
    <dgm:cxn modelId="{8DDD0CE1-191E-4A81-837C-FA5867E051C3}" type="presParOf" srcId="{023BC69B-92DB-43CE-9A11-6A8923F2D81C}" destId="{3B0596BA-9FF5-41F3-B7EB-40CFE8E37542}" srcOrd="1" destOrd="0" presId="urn:microsoft.com/office/officeart/2005/8/layout/process4"/>
    <dgm:cxn modelId="{13C47E49-ACAC-4321-893E-56FFB0B0CDC6}" type="presParOf" srcId="{023BC69B-92DB-43CE-9A11-6A8923F2D81C}" destId="{53C5A0DA-5A03-4922-8643-DC24265F236F}" srcOrd="2" destOrd="0" presId="urn:microsoft.com/office/officeart/2005/8/layout/process4"/>
    <dgm:cxn modelId="{4A6EE587-65F1-4F84-9C85-31B93830B849}" type="presParOf" srcId="{53C5A0DA-5A03-4922-8643-DC24265F236F}" destId="{43D4E02C-035A-4A51-8CD1-2D46CF0D125E}" srcOrd="0" destOrd="0" presId="urn:microsoft.com/office/officeart/2005/8/layout/process4"/>
    <dgm:cxn modelId="{635BC12B-FB43-486B-8E14-CF9DA8885F95}" type="presParOf" srcId="{023BC69B-92DB-43CE-9A11-6A8923F2D81C}" destId="{7C5FCB0E-98C8-4722-9CEB-1B7F47B4AE5D}" srcOrd="3" destOrd="0" presId="urn:microsoft.com/office/officeart/2005/8/layout/process4"/>
    <dgm:cxn modelId="{5D195641-DB2E-4D24-8A6D-C6A03E046AF7}" type="presParOf" srcId="{023BC69B-92DB-43CE-9A11-6A8923F2D81C}" destId="{CB47B3DE-5E19-4E1D-90FF-2C0AE1AB3D7F}" srcOrd="4" destOrd="0" presId="urn:microsoft.com/office/officeart/2005/8/layout/process4"/>
    <dgm:cxn modelId="{46C5E705-9EB8-487E-B552-39CB66AD9431}" type="presParOf" srcId="{CB47B3DE-5E19-4E1D-90FF-2C0AE1AB3D7F}" destId="{4039D513-CFD1-427F-9463-C017486AAC43}" srcOrd="0" destOrd="0" presId="urn:microsoft.com/office/officeart/2005/8/layout/process4"/>
    <dgm:cxn modelId="{195346F0-D9CD-45EB-A2EE-B2CB8129AF7A}" type="presParOf" srcId="{023BC69B-92DB-43CE-9A11-6A8923F2D81C}" destId="{F7B0EC42-5A54-4C4B-8A12-40B38D9A1FC1}" srcOrd="5" destOrd="0" presId="urn:microsoft.com/office/officeart/2005/8/layout/process4"/>
    <dgm:cxn modelId="{A61F340D-B70B-4AAD-90A3-3BC91D211454}" type="presParOf" srcId="{023BC69B-92DB-43CE-9A11-6A8923F2D81C}" destId="{D7AE2840-EF94-4D02-8B17-E5311DF0BA82}" srcOrd="6" destOrd="0" presId="urn:microsoft.com/office/officeart/2005/8/layout/process4"/>
    <dgm:cxn modelId="{3D49D0C8-832C-4924-ACA6-2E80B75EA90A}" type="presParOf" srcId="{D7AE2840-EF94-4D02-8B17-E5311DF0BA82}" destId="{14882696-B834-400F-A93F-EC7433DD991B}" srcOrd="0" destOrd="0" presId="urn:microsoft.com/office/officeart/2005/8/layout/process4"/>
    <dgm:cxn modelId="{931F666B-B1E5-4C26-9358-375BCE6F3905}" type="presParOf" srcId="{D7AE2840-EF94-4D02-8B17-E5311DF0BA82}" destId="{0608F1CB-94BF-4808-832A-2B626F3A22BD}" srcOrd="1" destOrd="0" presId="urn:microsoft.com/office/officeart/2005/8/layout/process4"/>
    <dgm:cxn modelId="{75532B0C-6FEB-4A20-A363-0DE8E70EEF60}" type="presParOf" srcId="{D7AE2840-EF94-4D02-8B17-E5311DF0BA82}" destId="{2FA6CD79-9C9B-42F3-A07C-CE2AACB10EC6}" srcOrd="2" destOrd="0" presId="urn:microsoft.com/office/officeart/2005/8/layout/process4"/>
    <dgm:cxn modelId="{2CF82B9E-AC2A-4449-994C-89D663D03E2E}" type="presParOf" srcId="{2FA6CD79-9C9B-42F3-A07C-CE2AACB10EC6}" destId="{796D07BE-C0CD-45E0-8268-46FDE4A69708}" srcOrd="0" destOrd="0" presId="urn:microsoft.com/office/officeart/2005/8/layout/process4"/>
    <dgm:cxn modelId="{BB61A4F5-33E1-47F8-8036-978C5DB77F3C}" type="presParOf" srcId="{023BC69B-92DB-43CE-9A11-6A8923F2D81C}" destId="{0882034E-674C-403D-953F-A984A8495D3B}" srcOrd="7" destOrd="0" presId="urn:microsoft.com/office/officeart/2005/8/layout/process4"/>
    <dgm:cxn modelId="{BD61C8A7-E964-441F-9D33-6C4A01C726E4}" type="presParOf" srcId="{023BC69B-92DB-43CE-9A11-6A8923F2D81C}" destId="{E3B9FF3E-62AA-41A2-B618-7C1C7D8EB0D1}" srcOrd="8" destOrd="0" presId="urn:microsoft.com/office/officeart/2005/8/layout/process4"/>
    <dgm:cxn modelId="{19A6A127-5ACD-400F-8F1A-6C7A5E616E0A}" type="presParOf" srcId="{E3B9FF3E-62AA-41A2-B618-7C1C7D8EB0D1}" destId="{7D719BEB-4B25-46D2-A184-9C41403BA34C}" srcOrd="0" destOrd="0" presId="urn:microsoft.com/office/officeart/2005/8/layout/process4"/>
    <dgm:cxn modelId="{9E5F5AD1-8F60-493A-82FB-D25E0949D222}" type="presParOf" srcId="{023BC69B-92DB-43CE-9A11-6A8923F2D81C}" destId="{1CCF327C-4084-4CDF-A9DB-3FC5BA7CECA6}" srcOrd="9" destOrd="0" presId="urn:microsoft.com/office/officeart/2005/8/layout/process4"/>
    <dgm:cxn modelId="{9AEDE3DB-3B6B-4E85-B6D7-62DBA852F62C}" type="presParOf" srcId="{023BC69B-92DB-43CE-9A11-6A8923F2D81C}" destId="{2F137449-B9FA-4B5D-B17C-D031C3628E3D}" srcOrd="10" destOrd="0" presId="urn:microsoft.com/office/officeart/2005/8/layout/process4"/>
    <dgm:cxn modelId="{59001876-A1DA-48A8-854C-7CA52A9743BB}" type="presParOf" srcId="{2F137449-B9FA-4B5D-B17C-D031C3628E3D}" destId="{FE0E8D17-293F-4D16-A34B-51E4AA38D627}" srcOrd="0" destOrd="0" presId="urn:microsoft.com/office/officeart/2005/8/layout/process4"/>
    <dgm:cxn modelId="{D5DE457B-E055-4169-97AD-8A3A542D10A8}" type="presParOf" srcId="{2F137449-B9FA-4B5D-B17C-D031C3628E3D}" destId="{40461D5C-5287-4E22-BABB-1778E16E3BD5}" srcOrd="1" destOrd="0" presId="urn:microsoft.com/office/officeart/2005/8/layout/process4"/>
    <dgm:cxn modelId="{8B87B9E5-FE20-486B-B33C-FFE87213F75C}" type="presParOf" srcId="{2F137449-B9FA-4B5D-B17C-D031C3628E3D}" destId="{89688F1E-ACC8-49B9-848C-AE00A62DAF01}" srcOrd="2" destOrd="0" presId="urn:microsoft.com/office/officeart/2005/8/layout/process4"/>
    <dgm:cxn modelId="{6657C844-9D96-453A-83A1-84970558DDD9}" type="presParOf" srcId="{89688F1E-ACC8-49B9-848C-AE00A62DAF01}" destId="{21D19C7A-5CC4-4066-AC71-ECFF1F1FF5EB}" srcOrd="0" destOrd="0" presId="urn:microsoft.com/office/officeart/2005/8/layout/process4"/>
    <dgm:cxn modelId="{0ED9599F-8DB1-4F25-AD79-CB5646B0D6A9}" type="presParOf" srcId="{89688F1E-ACC8-49B9-848C-AE00A62DAF01}" destId="{481E9557-1CCF-4F41-BFEB-E1FF5161B0D1}" srcOrd="1" destOrd="0" presId="urn:microsoft.com/office/officeart/2005/8/layout/process4"/>
    <dgm:cxn modelId="{16201E75-FB00-40FD-B733-A172DD7901DC}" type="presParOf" srcId="{023BC69B-92DB-43CE-9A11-6A8923F2D81C}" destId="{D9827C8B-41B7-4141-8DA5-57D3C5412C6D}" srcOrd="11" destOrd="0" presId="urn:microsoft.com/office/officeart/2005/8/layout/process4"/>
    <dgm:cxn modelId="{9C7739C8-7109-4B21-A8ED-A934DB8BDAB9}" type="presParOf" srcId="{023BC69B-92DB-43CE-9A11-6A8923F2D81C}" destId="{85A61BCF-2453-4995-8300-4C7E0C20548A}" srcOrd="12" destOrd="0" presId="urn:microsoft.com/office/officeart/2005/8/layout/process4"/>
    <dgm:cxn modelId="{1EDB8031-A533-4B00-8AF1-FF7844E6ABDF}" type="presParOf" srcId="{85A61BCF-2453-4995-8300-4C7E0C20548A}" destId="{F0A9D98E-9F59-48C5-8695-FE1417FD677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2A2DCD-C904-4D22-866F-E7894B5FF5B0}" type="doc">
      <dgm:prSet loTypeId="urn:microsoft.com/office/officeart/2005/8/layout/list1" loCatId="list" qsTypeId="urn:microsoft.com/office/officeart/2005/8/quickstyle/3d5" qsCatId="3D" csTypeId="urn:microsoft.com/office/officeart/2005/8/colors/colorful5" csCatId="colorful" phldr="1"/>
      <dgm:spPr/>
    </dgm:pt>
    <dgm:pt modelId="{E305C27F-901B-4CA9-872F-156DDA15A961}">
      <dgm:prSet phldrT="[Text]" custT="1"/>
      <dgm:spPr/>
      <dgm:t>
        <a:bodyPr/>
        <a:lstStyle/>
        <a:p>
          <a:r>
            <a:rPr lang="en-US" sz="3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Qelas</a:t>
          </a:r>
          <a:r>
            <a: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-Course</a:t>
          </a:r>
        </a:p>
      </dgm:t>
    </dgm:pt>
    <dgm:pt modelId="{0BBA9CE6-ACB7-4510-99DB-E75B2EE07609}" type="parTrans" cxnId="{D0DE926B-CCA4-4F10-9790-CFAD17E3468D}">
      <dgm:prSet/>
      <dgm:spPr/>
      <dgm:t>
        <a:bodyPr/>
        <a:lstStyle/>
        <a:p>
          <a:endParaRPr lang="en-US" sz="3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59C4AB74-B7F2-4647-BDD9-E2C6B3C0F117}" type="sibTrans" cxnId="{D0DE926B-CCA4-4F10-9790-CFAD17E3468D}">
      <dgm:prSet/>
      <dgm:spPr/>
      <dgm:t>
        <a:bodyPr/>
        <a:lstStyle/>
        <a:p>
          <a:endParaRPr lang="en-US" sz="3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AFE8C2A6-9EAE-4235-A979-EA144EC4B63F}">
      <dgm:prSet phldrT="[Text]" custT="1"/>
      <dgm:spPr/>
      <dgm:t>
        <a:bodyPr/>
        <a:lstStyle/>
        <a:p>
          <a:r>
            <a:rPr lang="en-US" sz="3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Qelas</a:t>
          </a:r>
          <a:r>
            <a: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-Book</a:t>
          </a:r>
        </a:p>
      </dgm:t>
    </dgm:pt>
    <dgm:pt modelId="{690F7A19-8CFF-4671-BD63-329C4B13D74E}" type="parTrans" cxnId="{DF6D02B6-2167-434B-9DFB-8F4B79A57A30}">
      <dgm:prSet/>
      <dgm:spPr/>
      <dgm:t>
        <a:bodyPr/>
        <a:lstStyle/>
        <a:p>
          <a:endParaRPr lang="en-US" sz="3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3A90E8BB-EFD0-48E3-B507-283E38EA5E29}" type="sibTrans" cxnId="{DF6D02B6-2167-434B-9DFB-8F4B79A57A30}">
      <dgm:prSet/>
      <dgm:spPr/>
      <dgm:t>
        <a:bodyPr/>
        <a:lstStyle/>
        <a:p>
          <a:endParaRPr lang="en-US" sz="3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8D08383D-692D-467B-82C0-501A949CCEC8}">
      <dgm:prSet custT="1"/>
      <dgm:spPr/>
      <dgm:t>
        <a:bodyPr/>
        <a:lstStyle/>
        <a:p>
          <a:r>
            <a:rPr lang="en-US" sz="3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Qelas</a:t>
          </a:r>
          <a:r>
            <a: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-Video</a:t>
          </a:r>
        </a:p>
      </dgm:t>
    </dgm:pt>
    <dgm:pt modelId="{250F1C8A-5A9C-4DED-9117-417E7114953B}" type="parTrans" cxnId="{F5890644-57C5-4293-8921-2D890E2F8D96}">
      <dgm:prSet/>
      <dgm:spPr/>
      <dgm:t>
        <a:bodyPr/>
        <a:lstStyle/>
        <a:p>
          <a:endParaRPr lang="en-US" sz="3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C671BDC0-20DA-41DA-A885-E70E6B24B19C}" type="sibTrans" cxnId="{F5890644-57C5-4293-8921-2D890E2F8D96}">
      <dgm:prSet/>
      <dgm:spPr/>
      <dgm:t>
        <a:bodyPr/>
        <a:lstStyle/>
        <a:p>
          <a:endParaRPr lang="en-US" sz="3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84740202-1A5C-4488-9BB0-8F6B1368EDE6}">
      <dgm:prSet custT="1"/>
      <dgm:spPr/>
      <dgm:t>
        <a:bodyPr/>
        <a:lstStyle/>
        <a:p>
          <a:r>
            <a:rPr lang="en-US" sz="3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Qelas</a:t>
          </a:r>
          <a:r>
            <a: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-USM</a:t>
          </a:r>
        </a:p>
      </dgm:t>
    </dgm:pt>
    <dgm:pt modelId="{4563693A-DD0D-4BDB-A95D-E99BC2DFB6AD}" type="parTrans" cxnId="{C1820A8D-E1CD-4E34-8961-65E01C3494AE}">
      <dgm:prSet/>
      <dgm:spPr/>
      <dgm:t>
        <a:bodyPr/>
        <a:lstStyle/>
        <a:p>
          <a:endParaRPr lang="en-US" sz="3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A483198E-71DC-477D-A7DB-07F7589C6BDF}" type="sibTrans" cxnId="{C1820A8D-E1CD-4E34-8961-65E01C3494AE}">
      <dgm:prSet/>
      <dgm:spPr/>
      <dgm:t>
        <a:bodyPr/>
        <a:lstStyle/>
        <a:p>
          <a:endParaRPr lang="en-US" sz="3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7473CDE0-C397-43A8-9AAC-FA82D46EA54D}">
      <dgm:prSet custT="1"/>
      <dgm:spPr/>
      <dgm:t>
        <a:bodyPr/>
        <a:lstStyle/>
        <a:p>
          <a:r>
            <a:rPr lang="en-US" sz="3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Qelas-TryOut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CD0E2A6B-401D-4E33-886E-A2D03BB1881F}" type="parTrans" cxnId="{58FD3621-EB12-4CD3-A494-1587F06399D5}">
      <dgm:prSet/>
      <dgm:spPr/>
      <dgm:t>
        <a:bodyPr/>
        <a:lstStyle/>
        <a:p>
          <a:endParaRPr lang="en-US" sz="3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3EF9D65F-1C95-4508-A1AA-0A3B89792725}" type="sibTrans" cxnId="{58FD3621-EB12-4CD3-A494-1587F06399D5}">
      <dgm:prSet/>
      <dgm:spPr/>
      <dgm:t>
        <a:bodyPr/>
        <a:lstStyle/>
        <a:p>
          <a:endParaRPr lang="en-US" sz="3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1A6EC48E-114B-4328-A3DD-D5858051E440}">
      <dgm:prSet custT="1"/>
      <dgm:spPr/>
      <dgm:t>
        <a:bodyPr/>
        <a:lstStyle/>
        <a:p>
          <a:r>
            <a:rPr lang="en-US" sz="3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Qelas-Sekolah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8261C9B4-7AA8-4D3F-A777-4A947650E7F3}" type="parTrans" cxnId="{68E089AD-ABE2-4723-8F0E-928D5FE82A25}">
      <dgm:prSet/>
      <dgm:spPr/>
      <dgm:t>
        <a:bodyPr/>
        <a:lstStyle/>
        <a:p>
          <a:endParaRPr lang="en-US" sz="3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503DB977-553B-44B9-BF82-0207B38B776B}" type="sibTrans" cxnId="{68E089AD-ABE2-4723-8F0E-928D5FE82A25}">
      <dgm:prSet/>
      <dgm:spPr/>
      <dgm:t>
        <a:bodyPr/>
        <a:lstStyle/>
        <a:p>
          <a:endParaRPr lang="en-US" sz="3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39A7F8EF-6EC8-4B19-95A0-8537314D5553}">
      <dgm:prSet custT="1"/>
      <dgm:spPr/>
      <dgm:t>
        <a:bodyPr/>
        <a:lstStyle/>
        <a:p>
          <a:r>
            <a:rPr lang="en-US" sz="3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Qelas-Tulis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F865540A-A7C3-4240-B449-E0A56E6939E9}" type="parTrans" cxnId="{F8F16763-4409-470E-9377-98005DA74F27}">
      <dgm:prSet/>
      <dgm:spPr/>
      <dgm:t>
        <a:bodyPr/>
        <a:lstStyle/>
        <a:p>
          <a:endParaRPr lang="en-US" sz="3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051F3E0A-A5E0-4B8B-B959-6197C0669CDA}" type="sibTrans" cxnId="{F8F16763-4409-470E-9377-98005DA74F27}">
      <dgm:prSet/>
      <dgm:spPr/>
      <dgm:t>
        <a:bodyPr/>
        <a:lstStyle/>
        <a:p>
          <a:endParaRPr lang="en-US" sz="3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06945DF1-70F4-46E5-B48B-F2F1E6733316}">
      <dgm:prSet custT="1"/>
      <dgm:spPr/>
      <dgm:t>
        <a:bodyPr/>
        <a:lstStyle/>
        <a:p>
          <a:r>
            <a:rPr lang="en-US" sz="3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Qelas</a:t>
          </a:r>
          <a:r>
            <a: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-Campus</a:t>
          </a:r>
        </a:p>
      </dgm:t>
    </dgm:pt>
    <dgm:pt modelId="{45F1AB5B-DD5A-4705-8FB3-8D508E2B96B5}" type="parTrans" cxnId="{8C7BDC0D-7830-4EC8-B421-0F11777B46E1}">
      <dgm:prSet/>
      <dgm:spPr/>
      <dgm:t>
        <a:bodyPr/>
        <a:lstStyle/>
        <a:p>
          <a:endParaRPr lang="en-US" sz="3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BF571488-C334-4135-BBFB-11E687C645AB}" type="sibTrans" cxnId="{8C7BDC0D-7830-4EC8-B421-0F11777B46E1}">
      <dgm:prSet/>
      <dgm:spPr/>
      <dgm:t>
        <a:bodyPr/>
        <a:lstStyle/>
        <a:p>
          <a:endParaRPr lang="en-US" sz="3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01D6D9AC-1B15-4D02-A46D-2EB32724EA04}">
      <dgm:prSet custT="1"/>
      <dgm:spPr/>
      <dgm:t>
        <a:bodyPr/>
        <a:lstStyle/>
        <a:p>
          <a:r>
            <a:rPr lang="en-US" sz="3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Qelas-Paket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15176DBD-79D3-4811-BBE1-B9162D163999}" type="parTrans" cxnId="{1AC6D5FF-2F09-4196-A571-22C22765DE19}">
      <dgm:prSet/>
      <dgm:spPr/>
      <dgm:t>
        <a:bodyPr/>
        <a:lstStyle/>
        <a:p>
          <a:endParaRPr lang="en-US" sz="3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60E330FE-E1D0-49E8-820F-E9851AAE603E}" type="sibTrans" cxnId="{1AC6D5FF-2F09-4196-A571-22C22765DE19}">
      <dgm:prSet/>
      <dgm:spPr/>
      <dgm:t>
        <a:bodyPr/>
        <a:lstStyle/>
        <a:p>
          <a:endParaRPr lang="en-US" sz="3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7FF705E2-54FA-473E-AFCB-F5B80A79C081}">
      <dgm:prSet custT="1"/>
      <dgm:spPr/>
      <dgm:t>
        <a:bodyPr/>
        <a:lstStyle/>
        <a:p>
          <a:r>
            <a:rPr lang="en-US" sz="3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Qelas</a:t>
          </a:r>
          <a:r>
            <a: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-Online</a:t>
          </a:r>
        </a:p>
      </dgm:t>
    </dgm:pt>
    <dgm:pt modelId="{C9600F44-56C7-4CC3-B12C-6270A473F1CB}" type="parTrans" cxnId="{C92B017E-7261-4B9A-B6EF-40FA315B2C99}">
      <dgm:prSet/>
      <dgm:spPr/>
      <dgm:t>
        <a:bodyPr/>
        <a:lstStyle/>
        <a:p>
          <a:endParaRPr lang="en-US" sz="3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0D073163-8D55-452C-AE35-53E97EBDC2F2}" type="sibTrans" cxnId="{C92B017E-7261-4B9A-B6EF-40FA315B2C99}">
      <dgm:prSet/>
      <dgm:spPr/>
      <dgm:t>
        <a:bodyPr/>
        <a:lstStyle/>
        <a:p>
          <a:endParaRPr lang="en-US" sz="3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6C92DB77-2AC8-4A77-BB36-309A9D38156B}">
      <dgm:prSet phldrT="[Text]" custT="1"/>
      <dgm:spPr/>
      <dgm:t>
        <a:bodyPr/>
        <a:lstStyle/>
        <a:p>
          <a:r>
            <a:rPr lang="en-US" sz="3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Qelas</a:t>
          </a:r>
          <a:r>
            <a: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-Private</a:t>
          </a:r>
        </a:p>
      </dgm:t>
    </dgm:pt>
    <dgm:pt modelId="{4443C69A-FD2A-4159-850D-5E2B70947988}" type="sibTrans" cxnId="{91BF7F30-46F6-4E34-9517-A1B014B6081F}">
      <dgm:prSet/>
      <dgm:spPr/>
      <dgm:t>
        <a:bodyPr/>
        <a:lstStyle/>
        <a:p>
          <a:endParaRPr lang="en-US" sz="3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EC3277AF-5CBE-46A8-AD90-0A096FD10E3A}" type="parTrans" cxnId="{91BF7F30-46F6-4E34-9517-A1B014B6081F}">
      <dgm:prSet/>
      <dgm:spPr/>
      <dgm:t>
        <a:bodyPr/>
        <a:lstStyle/>
        <a:p>
          <a:endParaRPr lang="en-US" sz="36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gm:t>
    </dgm:pt>
    <dgm:pt modelId="{A070CEE8-36A8-4D85-977E-E63F22CDD281}" type="pres">
      <dgm:prSet presAssocID="{712A2DCD-C904-4D22-866F-E7894B5FF5B0}" presName="linear" presStyleCnt="0">
        <dgm:presLayoutVars>
          <dgm:dir/>
          <dgm:animLvl val="lvl"/>
          <dgm:resizeHandles val="exact"/>
        </dgm:presLayoutVars>
      </dgm:prSet>
      <dgm:spPr/>
    </dgm:pt>
    <dgm:pt modelId="{4C56BE3A-93BD-482E-BAFE-81CCD16FC2EF}" type="pres">
      <dgm:prSet presAssocID="{6C92DB77-2AC8-4A77-BB36-309A9D38156B}" presName="parentLin" presStyleCnt="0"/>
      <dgm:spPr/>
    </dgm:pt>
    <dgm:pt modelId="{30781A9B-F60A-487A-9FE1-9AD567E84CFD}" type="pres">
      <dgm:prSet presAssocID="{6C92DB77-2AC8-4A77-BB36-309A9D38156B}" presName="parentLeftMargin" presStyleLbl="node1" presStyleIdx="0" presStyleCnt="11"/>
      <dgm:spPr/>
    </dgm:pt>
    <dgm:pt modelId="{15C51BCD-3FC7-4302-815F-76A67B39B927}" type="pres">
      <dgm:prSet presAssocID="{6C92DB77-2AC8-4A77-BB36-309A9D38156B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E57BC74A-E27A-4D34-8194-F6CEA23CF369}" type="pres">
      <dgm:prSet presAssocID="{6C92DB77-2AC8-4A77-BB36-309A9D38156B}" presName="negativeSpace" presStyleCnt="0"/>
      <dgm:spPr/>
    </dgm:pt>
    <dgm:pt modelId="{CC9BC432-22F5-4F70-AC93-5CF166ED17AA}" type="pres">
      <dgm:prSet presAssocID="{6C92DB77-2AC8-4A77-BB36-309A9D38156B}" presName="childText" presStyleLbl="conFgAcc1" presStyleIdx="0" presStyleCnt="11">
        <dgm:presLayoutVars>
          <dgm:bulletEnabled val="1"/>
        </dgm:presLayoutVars>
      </dgm:prSet>
      <dgm:spPr/>
    </dgm:pt>
    <dgm:pt modelId="{85F3B3A6-178D-4E78-9DC9-16C83B0CF640}" type="pres">
      <dgm:prSet presAssocID="{4443C69A-FD2A-4159-850D-5E2B70947988}" presName="spaceBetweenRectangles" presStyleCnt="0"/>
      <dgm:spPr/>
    </dgm:pt>
    <dgm:pt modelId="{081F48E0-811C-4323-8EA5-005F1A2AA02C}" type="pres">
      <dgm:prSet presAssocID="{E305C27F-901B-4CA9-872F-156DDA15A961}" presName="parentLin" presStyleCnt="0"/>
      <dgm:spPr/>
    </dgm:pt>
    <dgm:pt modelId="{5E021836-B223-4ED2-98CF-53E4D4F79853}" type="pres">
      <dgm:prSet presAssocID="{E305C27F-901B-4CA9-872F-156DDA15A961}" presName="parentLeftMargin" presStyleLbl="node1" presStyleIdx="0" presStyleCnt="11"/>
      <dgm:spPr/>
    </dgm:pt>
    <dgm:pt modelId="{624A3703-8B41-497C-BA02-C7C042E2FBB2}" type="pres">
      <dgm:prSet presAssocID="{E305C27F-901B-4CA9-872F-156DDA15A961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EC89A92D-BDDB-4A1C-8634-7A8D45B870DA}" type="pres">
      <dgm:prSet presAssocID="{E305C27F-901B-4CA9-872F-156DDA15A961}" presName="negativeSpace" presStyleCnt="0"/>
      <dgm:spPr/>
    </dgm:pt>
    <dgm:pt modelId="{BB9BB163-CE1E-4C0D-B98E-1EB8C6533233}" type="pres">
      <dgm:prSet presAssocID="{E305C27F-901B-4CA9-872F-156DDA15A961}" presName="childText" presStyleLbl="conFgAcc1" presStyleIdx="1" presStyleCnt="11">
        <dgm:presLayoutVars>
          <dgm:bulletEnabled val="1"/>
        </dgm:presLayoutVars>
      </dgm:prSet>
      <dgm:spPr/>
    </dgm:pt>
    <dgm:pt modelId="{5FA85B48-4875-4471-9782-446E2E158994}" type="pres">
      <dgm:prSet presAssocID="{59C4AB74-B7F2-4647-BDD9-E2C6B3C0F117}" presName="spaceBetweenRectangles" presStyleCnt="0"/>
      <dgm:spPr/>
    </dgm:pt>
    <dgm:pt modelId="{DE64BDDD-4E3A-4B5D-BB16-51B8981DBAAC}" type="pres">
      <dgm:prSet presAssocID="{AFE8C2A6-9EAE-4235-A979-EA144EC4B63F}" presName="parentLin" presStyleCnt="0"/>
      <dgm:spPr/>
    </dgm:pt>
    <dgm:pt modelId="{0864B5FF-258A-49A7-B1FC-2026254CCB88}" type="pres">
      <dgm:prSet presAssocID="{AFE8C2A6-9EAE-4235-A979-EA144EC4B63F}" presName="parentLeftMargin" presStyleLbl="node1" presStyleIdx="1" presStyleCnt="11"/>
      <dgm:spPr/>
    </dgm:pt>
    <dgm:pt modelId="{D07F97AE-61B5-4DB8-895C-DE36DB747C03}" type="pres">
      <dgm:prSet presAssocID="{AFE8C2A6-9EAE-4235-A979-EA144EC4B63F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F37905DB-03FD-49E1-886A-A3FE9968C4EC}" type="pres">
      <dgm:prSet presAssocID="{AFE8C2A6-9EAE-4235-A979-EA144EC4B63F}" presName="negativeSpace" presStyleCnt="0"/>
      <dgm:spPr/>
    </dgm:pt>
    <dgm:pt modelId="{7235561C-4995-4CCF-96F8-E6D255EFA3B1}" type="pres">
      <dgm:prSet presAssocID="{AFE8C2A6-9EAE-4235-A979-EA144EC4B63F}" presName="childText" presStyleLbl="conFgAcc1" presStyleIdx="2" presStyleCnt="11">
        <dgm:presLayoutVars>
          <dgm:bulletEnabled val="1"/>
        </dgm:presLayoutVars>
      </dgm:prSet>
      <dgm:spPr/>
    </dgm:pt>
    <dgm:pt modelId="{456F8007-43E2-4D9C-87EA-E53AFB6EB470}" type="pres">
      <dgm:prSet presAssocID="{3A90E8BB-EFD0-48E3-B507-283E38EA5E29}" presName="spaceBetweenRectangles" presStyleCnt="0"/>
      <dgm:spPr/>
    </dgm:pt>
    <dgm:pt modelId="{5B802F32-A897-40B4-A328-C889B6543852}" type="pres">
      <dgm:prSet presAssocID="{8D08383D-692D-467B-82C0-501A949CCEC8}" presName="parentLin" presStyleCnt="0"/>
      <dgm:spPr/>
    </dgm:pt>
    <dgm:pt modelId="{88DD5CD4-D0B5-4A5D-B5ED-A5A4F2C1DE25}" type="pres">
      <dgm:prSet presAssocID="{8D08383D-692D-467B-82C0-501A949CCEC8}" presName="parentLeftMargin" presStyleLbl="node1" presStyleIdx="2" presStyleCnt="11"/>
      <dgm:spPr/>
    </dgm:pt>
    <dgm:pt modelId="{3C7F92BE-FAF2-4E50-86CE-02FD54806CA5}" type="pres">
      <dgm:prSet presAssocID="{8D08383D-692D-467B-82C0-501A949CCEC8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096DBCC9-32D5-4F1F-BD16-C66996422540}" type="pres">
      <dgm:prSet presAssocID="{8D08383D-692D-467B-82C0-501A949CCEC8}" presName="negativeSpace" presStyleCnt="0"/>
      <dgm:spPr/>
    </dgm:pt>
    <dgm:pt modelId="{06238CB0-57FC-499C-89A3-C310DED04BD1}" type="pres">
      <dgm:prSet presAssocID="{8D08383D-692D-467B-82C0-501A949CCEC8}" presName="childText" presStyleLbl="conFgAcc1" presStyleIdx="3" presStyleCnt="11">
        <dgm:presLayoutVars>
          <dgm:bulletEnabled val="1"/>
        </dgm:presLayoutVars>
      </dgm:prSet>
      <dgm:spPr/>
    </dgm:pt>
    <dgm:pt modelId="{E23EE294-DB7F-4BB7-9D71-0419F5A27044}" type="pres">
      <dgm:prSet presAssocID="{C671BDC0-20DA-41DA-A885-E70E6B24B19C}" presName="spaceBetweenRectangles" presStyleCnt="0"/>
      <dgm:spPr/>
    </dgm:pt>
    <dgm:pt modelId="{48318F07-1295-40BD-A070-F71B5DF33625}" type="pres">
      <dgm:prSet presAssocID="{84740202-1A5C-4488-9BB0-8F6B1368EDE6}" presName="parentLin" presStyleCnt="0"/>
      <dgm:spPr/>
    </dgm:pt>
    <dgm:pt modelId="{3F05F584-28A7-4B50-82A4-84B0818BCE0E}" type="pres">
      <dgm:prSet presAssocID="{84740202-1A5C-4488-9BB0-8F6B1368EDE6}" presName="parentLeftMargin" presStyleLbl="node1" presStyleIdx="3" presStyleCnt="11"/>
      <dgm:spPr/>
    </dgm:pt>
    <dgm:pt modelId="{7472DA96-DD8F-46BC-AD6C-9EBBF59CFE84}" type="pres">
      <dgm:prSet presAssocID="{84740202-1A5C-4488-9BB0-8F6B1368EDE6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110916BB-10F7-4A1E-A089-6AFE2761AA23}" type="pres">
      <dgm:prSet presAssocID="{84740202-1A5C-4488-9BB0-8F6B1368EDE6}" presName="negativeSpace" presStyleCnt="0"/>
      <dgm:spPr/>
    </dgm:pt>
    <dgm:pt modelId="{A19E94CA-062C-456A-BD60-335DD88083E1}" type="pres">
      <dgm:prSet presAssocID="{84740202-1A5C-4488-9BB0-8F6B1368EDE6}" presName="childText" presStyleLbl="conFgAcc1" presStyleIdx="4" presStyleCnt="11">
        <dgm:presLayoutVars>
          <dgm:bulletEnabled val="1"/>
        </dgm:presLayoutVars>
      </dgm:prSet>
      <dgm:spPr/>
    </dgm:pt>
    <dgm:pt modelId="{63985DB0-138A-4C78-AC2A-E781EE282508}" type="pres">
      <dgm:prSet presAssocID="{A483198E-71DC-477D-A7DB-07F7589C6BDF}" presName="spaceBetweenRectangles" presStyleCnt="0"/>
      <dgm:spPr/>
    </dgm:pt>
    <dgm:pt modelId="{AB3AFE21-C013-4107-892A-7478A74B5665}" type="pres">
      <dgm:prSet presAssocID="{7473CDE0-C397-43A8-9AAC-FA82D46EA54D}" presName="parentLin" presStyleCnt="0"/>
      <dgm:spPr/>
    </dgm:pt>
    <dgm:pt modelId="{5292B71F-1BB8-4961-AE19-E0DFD733243B}" type="pres">
      <dgm:prSet presAssocID="{7473CDE0-C397-43A8-9AAC-FA82D46EA54D}" presName="parentLeftMargin" presStyleLbl="node1" presStyleIdx="4" presStyleCnt="11"/>
      <dgm:spPr/>
    </dgm:pt>
    <dgm:pt modelId="{FBC435D5-9665-4565-B044-FEC23E18B716}" type="pres">
      <dgm:prSet presAssocID="{7473CDE0-C397-43A8-9AAC-FA82D46EA54D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CFE80A9F-4C6D-41C4-96E9-DE79A596985B}" type="pres">
      <dgm:prSet presAssocID="{7473CDE0-C397-43A8-9AAC-FA82D46EA54D}" presName="negativeSpace" presStyleCnt="0"/>
      <dgm:spPr/>
    </dgm:pt>
    <dgm:pt modelId="{077346DE-2789-4387-86EF-644876CA717F}" type="pres">
      <dgm:prSet presAssocID="{7473CDE0-C397-43A8-9AAC-FA82D46EA54D}" presName="childText" presStyleLbl="conFgAcc1" presStyleIdx="5" presStyleCnt="11">
        <dgm:presLayoutVars>
          <dgm:bulletEnabled val="1"/>
        </dgm:presLayoutVars>
      </dgm:prSet>
      <dgm:spPr/>
    </dgm:pt>
    <dgm:pt modelId="{78C645DC-F9F7-480A-A714-06C8BA2C2AC6}" type="pres">
      <dgm:prSet presAssocID="{3EF9D65F-1C95-4508-A1AA-0A3B89792725}" presName="spaceBetweenRectangles" presStyleCnt="0"/>
      <dgm:spPr/>
    </dgm:pt>
    <dgm:pt modelId="{B4EE01C1-4DF4-467C-BA46-B35446AC9633}" type="pres">
      <dgm:prSet presAssocID="{1A6EC48E-114B-4328-A3DD-D5858051E440}" presName="parentLin" presStyleCnt="0"/>
      <dgm:spPr/>
    </dgm:pt>
    <dgm:pt modelId="{EC2E8F5B-3CFC-4B72-A7AA-18A696CBBCA5}" type="pres">
      <dgm:prSet presAssocID="{1A6EC48E-114B-4328-A3DD-D5858051E440}" presName="parentLeftMargin" presStyleLbl="node1" presStyleIdx="5" presStyleCnt="11"/>
      <dgm:spPr/>
    </dgm:pt>
    <dgm:pt modelId="{0E7EA2B1-DAEE-4170-B8A6-0AD7F3F03A7E}" type="pres">
      <dgm:prSet presAssocID="{1A6EC48E-114B-4328-A3DD-D5858051E440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E0385754-575C-4283-9689-95B50B017511}" type="pres">
      <dgm:prSet presAssocID="{1A6EC48E-114B-4328-A3DD-D5858051E440}" presName="negativeSpace" presStyleCnt="0"/>
      <dgm:spPr/>
    </dgm:pt>
    <dgm:pt modelId="{0AC33D0B-9C3F-46CE-A551-1DF1D730F3BB}" type="pres">
      <dgm:prSet presAssocID="{1A6EC48E-114B-4328-A3DD-D5858051E440}" presName="childText" presStyleLbl="conFgAcc1" presStyleIdx="6" presStyleCnt="11">
        <dgm:presLayoutVars>
          <dgm:bulletEnabled val="1"/>
        </dgm:presLayoutVars>
      </dgm:prSet>
      <dgm:spPr/>
    </dgm:pt>
    <dgm:pt modelId="{B5518D4B-57C7-4E92-80B7-44716A7EE117}" type="pres">
      <dgm:prSet presAssocID="{503DB977-553B-44B9-BF82-0207B38B776B}" presName="spaceBetweenRectangles" presStyleCnt="0"/>
      <dgm:spPr/>
    </dgm:pt>
    <dgm:pt modelId="{44C6F18B-8609-494D-B08D-92E82EE59FDB}" type="pres">
      <dgm:prSet presAssocID="{39A7F8EF-6EC8-4B19-95A0-8537314D5553}" presName="parentLin" presStyleCnt="0"/>
      <dgm:spPr/>
    </dgm:pt>
    <dgm:pt modelId="{1A9340A6-D975-416B-89C3-EDEB31B93CA5}" type="pres">
      <dgm:prSet presAssocID="{39A7F8EF-6EC8-4B19-95A0-8537314D5553}" presName="parentLeftMargin" presStyleLbl="node1" presStyleIdx="6" presStyleCnt="11"/>
      <dgm:spPr/>
    </dgm:pt>
    <dgm:pt modelId="{17A205AD-EE6A-40D5-9A6D-3D8BE0C90D5D}" type="pres">
      <dgm:prSet presAssocID="{39A7F8EF-6EC8-4B19-95A0-8537314D5553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804F4EBC-8BF7-4617-90D9-3F9F9065070D}" type="pres">
      <dgm:prSet presAssocID="{39A7F8EF-6EC8-4B19-95A0-8537314D5553}" presName="negativeSpace" presStyleCnt="0"/>
      <dgm:spPr/>
    </dgm:pt>
    <dgm:pt modelId="{476CCB72-E343-4E1D-8132-BC0921FC8114}" type="pres">
      <dgm:prSet presAssocID="{39A7F8EF-6EC8-4B19-95A0-8537314D5553}" presName="childText" presStyleLbl="conFgAcc1" presStyleIdx="7" presStyleCnt="11">
        <dgm:presLayoutVars>
          <dgm:bulletEnabled val="1"/>
        </dgm:presLayoutVars>
      </dgm:prSet>
      <dgm:spPr/>
    </dgm:pt>
    <dgm:pt modelId="{594704B9-8F1E-4329-8480-49F2D7746071}" type="pres">
      <dgm:prSet presAssocID="{051F3E0A-A5E0-4B8B-B959-6197C0669CDA}" presName="spaceBetweenRectangles" presStyleCnt="0"/>
      <dgm:spPr/>
    </dgm:pt>
    <dgm:pt modelId="{095DC377-0248-41C3-9134-D35B668CAF89}" type="pres">
      <dgm:prSet presAssocID="{06945DF1-70F4-46E5-B48B-F2F1E6733316}" presName="parentLin" presStyleCnt="0"/>
      <dgm:spPr/>
    </dgm:pt>
    <dgm:pt modelId="{3CF57B8E-1F66-4F10-BC69-907C7A85BA32}" type="pres">
      <dgm:prSet presAssocID="{06945DF1-70F4-46E5-B48B-F2F1E6733316}" presName="parentLeftMargin" presStyleLbl="node1" presStyleIdx="7" presStyleCnt="11"/>
      <dgm:spPr/>
    </dgm:pt>
    <dgm:pt modelId="{92F44AD1-B578-4921-A074-6064F0E63FB1}" type="pres">
      <dgm:prSet presAssocID="{06945DF1-70F4-46E5-B48B-F2F1E6733316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9644851D-7B06-4AA4-BD75-F3A693CC099E}" type="pres">
      <dgm:prSet presAssocID="{06945DF1-70F4-46E5-B48B-F2F1E6733316}" presName="negativeSpace" presStyleCnt="0"/>
      <dgm:spPr/>
    </dgm:pt>
    <dgm:pt modelId="{6DA2562B-9540-4004-9E52-9A790D31D179}" type="pres">
      <dgm:prSet presAssocID="{06945DF1-70F4-46E5-B48B-F2F1E6733316}" presName="childText" presStyleLbl="conFgAcc1" presStyleIdx="8" presStyleCnt="11">
        <dgm:presLayoutVars>
          <dgm:bulletEnabled val="1"/>
        </dgm:presLayoutVars>
      </dgm:prSet>
      <dgm:spPr/>
    </dgm:pt>
    <dgm:pt modelId="{6EFF9E96-7AC7-4373-AB74-1A54ACD5CA59}" type="pres">
      <dgm:prSet presAssocID="{BF571488-C334-4135-BBFB-11E687C645AB}" presName="spaceBetweenRectangles" presStyleCnt="0"/>
      <dgm:spPr/>
    </dgm:pt>
    <dgm:pt modelId="{F7515FE2-8609-41AC-9EF2-26BF37021E13}" type="pres">
      <dgm:prSet presAssocID="{01D6D9AC-1B15-4D02-A46D-2EB32724EA04}" presName="parentLin" presStyleCnt="0"/>
      <dgm:spPr/>
    </dgm:pt>
    <dgm:pt modelId="{399AA058-A5FB-4E67-B0B4-65B20A0B972A}" type="pres">
      <dgm:prSet presAssocID="{01D6D9AC-1B15-4D02-A46D-2EB32724EA04}" presName="parentLeftMargin" presStyleLbl="node1" presStyleIdx="8" presStyleCnt="11"/>
      <dgm:spPr/>
    </dgm:pt>
    <dgm:pt modelId="{CA0D6227-D9C0-4242-9D63-65A86AE464DB}" type="pres">
      <dgm:prSet presAssocID="{01D6D9AC-1B15-4D02-A46D-2EB32724EA04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AA2BC7C6-D585-4FE6-903D-2B611D81CD49}" type="pres">
      <dgm:prSet presAssocID="{01D6D9AC-1B15-4D02-A46D-2EB32724EA04}" presName="negativeSpace" presStyleCnt="0"/>
      <dgm:spPr/>
    </dgm:pt>
    <dgm:pt modelId="{27A06D7D-B423-4BF0-B2D0-B8B71E8B9874}" type="pres">
      <dgm:prSet presAssocID="{01D6D9AC-1B15-4D02-A46D-2EB32724EA04}" presName="childText" presStyleLbl="conFgAcc1" presStyleIdx="9" presStyleCnt="11">
        <dgm:presLayoutVars>
          <dgm:bulletEnabled val="1"/>
        </dgm:presLayoutVars>
      </dgm:prSet>
      <dgm:spPr/>
    </dgm:pt>
    <dgm:pt modelId="{923DC13D-8DC6-4DF9-9E0B-CA4CBE549D3C}" type="pres">
      <dgm:prSet presAssocID="{60E330FE-E1D0-49E8-820F-E9851AAE603E}" presName="spaceBetweenRectangles" presStyleCnt="0"/>
      <dgm:spPr/>
    </dgm:pt>
    <dgm:pt modelId="{C813DE6A-AAD0-4C8D-87B6-9A619AA4E5A1}" type="pres">
      <dgm:prSet presAssocID="{7FF705E2-54FA-473E-AFCB-F5B80A79C081}" presName="parentLin" presStyleCnt="0"/>
      <dgm:spPr/>
    </dgm:pt>
    <dgm:pt modelId="{DC127CD3-5381-4116-B758-D03F35E28733}" type="pres">
      <dgm:prSet presAssocID="{7FF705E2-54FA-473E-AFCB-F5B80A79C081}" presName="parentLeftMargin" presStyleLbl="node1" presStyleIdx="9" presStyleCnt="11"/>
      <dgm:spPr/>
    </dgm:pt>
    <dgm:pt modelId="{8976B39B-50C0-427B-9BF6-2892D425057F}" type="pres">
      <dgm:prSet presAssocID="{7FF705E2-54FA-473E-AFCB-F5B80A79C081}" presName="parentText" presStyleLbl="node1" presStyleIdx="10" presStyleCnt="11">
        <dgm:presLayoutVars>
          <dgm:chMax val="0"/>
          <dgm:bulletEnabled val="1"/>
        </dgm:presLayoutVars>
      </dgm:prSet>
      <dgm:spPr/>
    </dgm:pt>
    <dgm:pt modelId="{0836CD12-73AD-413D-BBA8-F8378A8310D3}" type="pres">
      <dgm:prSet presAssocID="{7FF705E2-54FA-473E-AFCB-F5B80A79C081}" presName="negativeSpace" presStyleCnt="0"/>
      <dgm:spPr/>
    </dgm:pt>
    <dgm:pt modelId="{2897F868-168C-4BF2-A2C3-5772C7994945}" type="pres">
      <dgm:prSet presAssocID="{7FF705E2-54FA-473E-AFCB-F5B80A79C081}" presName="childText" presStyleLbl="conFgAcc1" presStyleIdx="10" presStyleCnt="11">
        <dgm:presLayoutVars>
          <dgm:bulletEnabled val="1"/>
        </dgm:presLayoutVars>
      </dgm:prSet>
      <dgm:spPr/>
    </dgm:pt>
  </dgm:ptLst>
  <dgm:cxnLst>
    <dgm:cxn modelId="{EE8AAA01-44FF-4FA1-BBDD-C6D5619E280E}" type="presOf" srcId="{01D6D9AC-1B15-4D02-A46D-2EB32724EA04}" destId="{399AA058-A5FB-4E67-B0B4-65B20A0B972A}" srcOrd="0" destOrd="0" presId="urn:microsoft.com/office/officeart/2005/8/layout/list1"/>
    <dgm:cxn modelId="{3008CA08-54A4-4212-AE39-66D6CD532F9D}" type="presOf" srcId="{06945DF1-70F4-46E5-B48B-F2F1E6733316}" destId="{3CF57B8E-1F66-4F10-BC69-907C7A85BA32}" srcOrd="0" destOrd="0" presId="urn:microsoft.com/office/officeart/2005/8/layout/list1"/>
    <dgm:cxn modelId="{D602A10C-C98D-4E54-B1E9-8738ABC60688}" type="presOf" srcId="{712A2DCD-C904-4D22-866F-E7894B5FF5B0}" destId="{A070CEE8-36A8-4D85-977E-E63F22CDD281}" srcOrd="0" destOrd="0" presId="urn:microsoft.com/office/officeart/2005/8/layout/list1"/>
    <dgm:cxn modelId="{8C7BDC0D-7830-4EC8-B421-0F11777B46E1}" srcId="{712A2DCD-C904-4D22-866F-E7894B5FF5B0}" destId="{06945DF1-70F4-46E5-B48B-F2F1E6733316}" srcOrd="8" destOrd="0" parTransId="{45F1AB5B-DD5A-4705-8FB3-8D508E2B96B5}" sibTransId="{BF571488-C334-4135-BBFB-11E687C645AB}"/>
    <dgm:cxn modelId="{86141921-9E6E-4860-B4DB-70E6DEF4C38E}" type="presOf" srcId="{E305C27F-901B-4CA9-872F-156DDA15A961}" destId="{624A3703-8B41-497C-BA02-C7C042E2FBB2}" srcOrd="1" destOrd="0" presId="urn:microsoft.com/office/officeart/2005/8/layout/list1"/>
    <dgm:cxn modelId="{58FD3621-EB12-4CD3-A494-1587F06399D5}" srcId="{712A2DCD-C904-4D22-866F-E7894B5FF5B0}" destId="{7473CDE0-C397-43A8-9AAC-FA82D46EA54D}" srcOrd="5" destOrd="0" parTransId="{CD0E2A6B-401D-4E33-886E-A2D03BB1881F}" sibTransId="{3EF9D65F-1C95-4508-A1AA-0A3B89792725}"/>
    <dgm:cxn modelId="{64277F28-C4E4-4290-B784-57BFB2C388A0}" type="presOf" srcId="{7473CDE0-C397-43A8-9AAC-FA82D46EA54D}" destId="{5292B71F-1BB8-4961-AE19-E0DFD733243B}" srcOrd="0" destOrd="0" presId="urn:microsoft.com/office/officeart/2005/8/layout/list1"/>
    <dgm:cxn modelId="{91BF7F30-46F6-4E34-9517-A1B014B6081F}" srcId="{712A2DCD-C904-4D22-866F-E7894B5FF5B0}" destId="{6C92DB77-2AC8-4A77-BB36-309A9D38156B}" srcOrd="0" destOrd="0" parTransId="{EC3277AF-5CBE-46A8-AD90-0A096FD10E3A}" sibTransId="{4443C69A-FD2A-4159-850D-5E2B70947988}"/>
    <dgm:cxn modelId="{92C40934-1E20-4FDA-99CE-4B26475476D5}" type="presOf" srcId="{AFE8C2A6-9EAE-4235-A979-EA144EC4B63F}" destId="{0864B5FF-258A-49A7-B1FC-2026254CCB88}" srcOrd="0" destOrd="0" presId="urn:microsoft.com/office/officeart/2005/8/layout/list1"/>
    <dgm:cxn modelId="{00020D34-3A8E-4F9D-AE07-7969181D75BF}" type="presOf" srcId="{7FF705E2-54FA-473E-AFCB-F5B80A79C081}" destId="{8976B39B-50C0-427B-9BF6-2892D425057F}" srcOrd="1" destOrd="0" presId="urn:microsoft.com/office/officeart/2005/8/layout/list1"/>
    <dgm:cxn modelId="{4D13B742-D0BB-4DDF-99F6-C094B42D374E}" type="presOf" srcId="{84740202-1A5C-4488-9BB0-8F6B1368EDE6}" destId="{3F05F584-28A7-4B50-82A4-84B0818BCE0E}" srcOrd="0" destOrd="0" presId="urn:microsoft.com/office/officeart/2005/8/layout/list1"/>
    <dgm:cxn modelId="{F8F16763-4409-470E-9377-98005DA74F27}" srcId="{712A2DCD-C904-4D22-866F-E7894B5FF5B0}" destId="{39A7F8EF-6EC8-4B19-95A0-8537314D5553}" srcOrd="7" destOrd="0" parTransId="{F865540A-A7C3-4240-B449-E0A56E6939E9}" sibTransId="{051F3E0A-A5E0-4B8B-B959-6197C0669CDA}"/>
    <dgm:cxn modelId="{F5890644-57C5-4293-8921-2D890E2F8D96}" srcId="{712A2DCD-C904-4D22-866F-E7894B5FF5B0}" destId="{8D08383D-692D-467B-82C0-501A949CCEC8}" srcOrd="3" destOrd="0" parTransId="{250F1C8A-5A9C-4DED-9117-417E7114953B}" sibTransId="{C671BDC0-20DA-41DA-A885-E70E6B24B19C}"/>
    <dgm:cxn modelId="{5E312265-1135-483A-BC29-31E9FFE0F5AC}" type="presOf" srcId="{39A7F8EF-6EC8-4B19-95A0-8537314D5553}" destId="{1A9340A6-D975-416B-89C3-EDEB31B93CA5}" srcOrd="0" destOrd="0" presId="urn:microsoft.com/office/officeart/2005/8/layout/list1"/>
    <dgm:cxn modelId="{6DA22868-2323-4C65-BE88-D665E3A6381F}" type="presOf" srcId="{8D08383D-692D-467B-82C0-501A949CCEC8}" destId="{3C7F92BE-FAF2-4E50-86CE-02FD54806CA5}" srcOrd="1" destOrd="0" presId="urn:microsoft.com/office/officeart/2005/8/layout/list1"/>
    <dgm:cxn modelId="{D0DE926B-CCA4-4F10-9790-CFAD17E3468D}" srcId="{712A2DCD-C904-4D22-866F-E7894B5FF5B0}" destId="{E305C27F-901B-4CA9-872F-156DDA15A961}" srcOrd="1" destOrd="0" parTransId="{0BBA9CE6-ACB7-4510-99DB-E75B2EE07609}" sibTransId="{59C4AB74-B7F2-4647-BDD9-E2C6B3C0F117}"/>
    <dgm:cxn modelId="{AF616276-31D1-4784-990D-021070D195B0}" type="presOf" srcId="{7473CDE0-C397-43A8-9AAC-FA82D46EA54D}" destId="{FBC435D5-9665-4565-B044-FEC23E18B716}" srcOrd="1" destOrd="0" presId="urn:microsoft.com/office/officeart/2005/8/layout/list1"/>
    <dgm:cxn modelId="{068BE658-8EAA-4579-8766-3217BABAE9F9}" type="presOf" srcId="{8D08383D-692D-467B-82C0-501A949CCEC8}" destId="{88DD5CD4-D0B5-4A5D-B5ED-A5A4F2C1DE25}" srcOrd="0" destOrd="0" presId="urn:microsoft.com/office/officeart/2005/8/layout/list1"/>
    <dgm:cxn modelId="{4DF52779-74B5-4954-83EB-84171C990B4E}" type="presOf" srcId="{39A7F8EF-6EC8-4B19-95A0-8537314D5553}" destId="{17A205AD-EE6A-40D5-9A6D-3D8BE0C90D5D}" srcOrd="1" destOrd="0" presId="urn:microsoft.com/office/officeart/2005/8/layout/list1"/>
    <dgm:cxn modelId="{C92B017E-7261-4B9A-B6EF-40FA315B2C99}" srcId="{712A2DCD-C904-4D22-866F-E7894B5FF5B0}" destId="{7FF705E2-54FA-473E-AFCB-F5B80A79C081}" srcOrd="10" destOrd="0" parTransId="{C9600F44-56C7-4CC3-B12C-6270A473F1CB}" sibTransId="{0D073163-8D55-452C-AE35-53E97EBDC2F2}"/>
    <dgm:cxn modelId="{C1820A8D-E1CD-4E34-8961-65E01C3494AE}" srcId="{712A2DCD-C904-4D22-866F-E7894B5FF5B0}" destId="{84740202-1A5C-4488-9BB0-8F6B1368EDE6}" srcOrd="4" destOrd="0" parTransId="{4563693A-DD0D-4BDB-A95D-E99BC2DFB6AD}" sibTransId="{A483198E-71DC-477D-A7DB-07F7589C6BDF}"/>
    <dgm:cxn modelId="{E42EC693-71E1-43FB-A401-8D50AAA37FDF}" type="presOf" srcId="{7FF705E2-54FA-473E-AFCB-F5B80A79C081}" destId="{DC127CD3-5381-4116-B758-D03F35E28733}" srcOrd="0" destOrd="0" presId="urn:microsoft.com/office/officeart/2005/8/layout/list1"/>
    <dgm:cxn modelId="{732F1494-6058-4A60-9675-D132493CB808}" type="presOf" srcId="{01D6D9AC-1B15-4D02-A46D-2EB32724EA04}" destId="{CA0D6227-D9C0-4242-9D63-65A86AE464DB}" srcOrd="1" destOrd="0" presId="urn:microsoft.com/office/officeart/2005/8/layout/list1"/>
    <dgm:cxn modelId="{5AB98FA0-49D5-49A1-8219-D493AFD3096D}" type="presOf" srcId="{1A6EC48E-114B-4328-A3DD-D5858051E440}" destId="{0E7EA2B1-DAEE-4170-B8A6-0AD7F3F03A7E}" srcOrd="1" destOrd="0" presId="urn:microsoft.com/office/officeart/2005/8/layout/list1"/>
    <dgm:cxn modelId="{0F336BA3-14FA-4278-9D70-2915CCF0DC3A}" type="presOf" srcId="{06945DF1-70F4-46E5-B48B-F2F1E6733316}" destId="{92F44AD1-B578-4921-A074-6064F0E63FB1}" srcOrd="1" destOrd="0" presId="urn:microsoft.com/office/officeart/2005/8/layout/list1"/>
    <dgm:cxn modelId="{68E089AD-ABE2-4723-8F0E-928D5FE82A25}" srcId="{712A2DCD-C904-4D22-866F-E7894B5FF5B0}" destId="{1A6EC48E-114B-4328-A3DD-D5858051E440}" srcOrd="6" destOrd="0" parTransId="{8261C9B4-7AA8-4D3F-A777-4A947650E7F3}" sibTransId="{503DB977-553B-44B9-BF82-0207B38B776B}"/>
    <dgm:cxn modelId="{EF362EB2-2DB8-41BF-85A2-970BF7044107}" type="presOf" srcId="{E305C27F-901B-4CA9-872F-156DDA15A961}" destId="{5E021836-B223-4ED2-98CF-53E4D4F79853}" srcOrd="0" destOrd="0" presId="urn:microsoft.com/office/officeart/2005/8/layout/list1"/>
    <dgm:cxn modelId="{DF6D02B6-2167-434B-9DFB-8F4B79A57A30}" srcId="{712A2DCD-C904-4D22-866F-E7894B5FF5B0}" destId="{AFE8C2A6-9EAE-4235-A979-EA144EC4B63F}" srcOrd="2" destOrd="0" parTransId="{690F7A19-8CFF-4671-BD63-329C4B13D74E}" sibTransId="{3A90E8BB-EFD0-48E3-B507-283E38EA5E29}"/>
    <dgm:cxn modelId="{5A013DC0-343A-40EE-AE4B-75BC2FD8ED40}" type="presOf" srcId="{1A6EC48E-114B-4328-A3DD-D5858051E440}" destId="{EC2E8F5B-3CFC-4B72-A7AA-18A696CBBCA5}" srcOrd="0" destOrd="0" presId="urn:microsoft.com/office/officeart/2005/8/layout/list1"/>
    <dgm:cxn modelId="{1103DDC9-960D-436F-A357-8B0D7580FA76}" type="presOf" srcId="{6C92DB77-2AC8-4A77-BB36-309A9D38156B}" destId="{15C51BCD-3FC7-4302-815F-76A67B39B927}" srcOrd="1" destOrd="0" presId="urn:microsoft.com/office/officeart/2005/8/layout/list1"/>
    <dgm:cxn modelId="{8988C9D6-BE0D-450A-8E9D-5B138808AE43}" type="presOf" srcId="{6C92DB77-2AC8-4A77-BB36-309A9D38156B}" destId="{30781A9B-F60A-487A-9FE1-9AD567E84CFD}" srcOrd="0" destOrd="0" presId="urn:microsoft.com/office/officeart/2005/8/layout/list1"/>
    <dgm:cxn modelId="{EA882BEC-3019-479E-8A81-EE39DE4CB868}" type="presOf" srcId="{AFE8C2A6-9EAE-4235-A979-EA144EC4B63F}" destId="{D07F97AE-61B5-4DB8-895C-DE36DB747C03}" srcOrd="1" destOrd="0" presId="urn:microsoft.com/office/officeart/2005/8/layout/list1"/>
    <dgm:cxn modelId="{903B28F7-7EA5-4C4B-B4BE-8028DBEBB314}" type="presOf" srcId="{84740202-1A5C-4488-9BB0-8F6B1368EDE6}" destId="{7472DA96-DD8F-46BC-AD6C-9EBBF59CFE84}" srcOrd="1" destOrd="0" presId="urn:microsoft.com/office/officeart/2005/8/layout/list1"/>
    <dgm:cxn modelId="{1AC6D5FF-2F09-4196-A571-22C22765DE19}" srcId="{712A2DCD-C904-4D22-866F-E7894B5FF5B0}" destId="{01D6D9AC-1B15-4D02-A46D-2EB32724EA04}" srcOrd="9" destOrd="0" parTransId="{15176DBD-79D3-4811-BBE1-B9162D163999}" sibTransId="{60E330FE-E1D0-49E8-820F-E9851AAE603E}"/>
    <dgm:cxn modelId="{BDEF476A-7CCC-4020-BF11-2F720BB243ED}" type="presParOf" srcId="{A070CEE8-36A8-4D85-977E-E63F22CDD281}" destId="{4C56BE3A-93BD-482E-BAFE-81CCD16FC2EF}" srcOrd="0" destOrd="0" presId="urn:microsoft.com/office/officeart/2005/8/layout/list1"/>
    <dgm:cxn modelId="{1474EDBB-A4BC-4D21-A3AD-347017E67899}" type="presParOf" srcId="{4C56BE3A-93BD-482E-BAFE-81CCD16FC2EF}" destId="{30781A9B-F60A-487A-9FE1-9AD567E84CFD}" srcOrd="0" destOrd="0" presId="urn:microsoft.com/office/officeart/2005/8/layout/list1"/>
    <dgm:cxn modelId="{4090E0AE-D3C8-47FA-91C9-9E322EEF2D6C}" type="presParOf" srcId="{4C56BE3A-93BD-482E-BAFE-81CCD16FC2EF}" destId="{15C51BCD-3FC7-4302-815F-76A67B39B927}" srcOrd="1" destOrd="0" presId="urn:microsoft.com/office/officeart/2005/8/layout/list1"/>
    <dgm:cxn modelId="{5F217EE9-4286-4488-8990-BF44D25364D0}" type="presParOf" srcId="{A070CEE8-36A8-4D85-977E-E63F22CDD281}" destId="{E57BC74A-E27A-4D34-8194-F6CEA23CF369}" srcOrd="1" destOrd="0" presId="urn:microsoft.com/office/officeart/2005/8/layout/list1"/>
    <dgm:cxn modelId="{7D3A0BFA-E54D-4563-8B3D-B87FE5B23BC8}" type="presParOf" srcId="{A070CEE8-36A8-4D85-977E-E63F22CDD281}" destId="{CC9BC432-22F5-4F70-AC93-5CF166ED17AA}" srcOrd="2" destOrd="0" presId="urn:microsoft.com/office/officeart/2005/8/layout/list1"/>
    <dgm:cxn modelId="{B8F08C79-77F8-49D5-BF0F-E0D6F888E21C}" type="presParOf" srcId="{A070CEE8-36A8-4D85-977E-E63F22CDD281}" destId="{85F3B3A6-178D-4E78-9DC9-16C83B0CF640}" srcOrd="3" destOrd="0" presId="urn:microsoft.com/office/officeart/2005/8/layout/list1"/>
    <dgm:cxn modelId="{D72C15B7-DAA6-48F0-80B7-3883784E4412}" type="presParOf" srcId="{A070CEE8-36A8-4D85-977E-E63F22CDD281}" destId="{081F48E0-811C-4323-8EA5-005F1A2AA02C}" srcOrd="4" destOrd="0" presId="urn:microsoft.com/office/officeart/2005/8/layout/list1"/>
    <dgm:cxn modelId="{34B9913D-9A33-4E87-9880-F34F26100904}" type="presParOf" srcId="{081F48E0-811C-4323-8EA5-005F1A2AA02C}" destId="{5E021836-B223-4ED2-98CF-53E4D4F79853}" srcOrd="0" destOrd="0" presId="urn:microsoft.com/office/officeart/2005/8/layout/list1"/>
    <dgm:cxn modelId="{7F9978E3-5F05-489E-A99F-73EFD86FC1E2}" type="presParOf" srcId="{081F48E0-811C-4323-8EA5-005F1A2AA02C}" destId="{624A3703-8B41-497C-BA02-C7C042E2FBB2}" srcOrd="1" destOrd="0" presId="urn:microsoft.com/office/officeart/2005/8/layout/list1"/>
    <dgm:cxn modelId="{C228B064-ACAB-4377-8779-C6ED787F0F3F}" type="presParOf" srcId="{A070CEE8-36A8-4D85-977E-E63F22CDD281}" destId="{EC89A92D-BDDB-4A1C-8634-7A8D45B870DA}" srcOrd="5" destOrd="0" presId="urn:microsoft.com/office/officeart/2005/8/layout/list1"/>
    <dgm:cxn modelId="{C0B427FC-3D6E-4379-86B8-8E77C2DC1355}" type="presParOf" srcId="{A070CEE8-36A8-4D85-977E-E63F22CDD281}" destId="{BB9BB163-CE1E-4C0D-B98E-1EB8C6533233}" srcOrd="6" destOrd="0" presId="urn:microsoft.com/office/officeart/2005/8/layout/list1"/>
    <dgm:cxn modelId="{D79008A4-D478-4219-9E1A-F6D036997EC6}" type="presParOf" srcId="{A070CEE8-36A8-4D85-977E-E63F22CDD281}" destId="{5FA85B48-4875-4471-9782-446E2E158994}" srcOrd="7" destOrd="0" presId="urn:microsoft.com/office/officeart/2005/8/layout/list1"/>
    <dgm:cxn modelId="{3D34A197-613A-4C28-9588-3822B10931C3}" type="presParOf" srcId="{A070CEE8-36A8-4D85-977E-E63F22CDD281}" destId="{DE64BDDD-4E3A-4B5D-BB16-51B8981DBAAC}" srcOrd="8" destOrd="0" presId="urn:microsoft.com/office/officeart/2005/8/layout/list1"/>
    <dgm:cxn modelId="{E5BDF634-F4F8-43ED-8C6F-9B92F9B9B933}" type="presParOf" srcId="{DE64BDDD-4E3A-4B5D-BB16-51B8981DBAAC}" destId="{0864B5FF-258A-49A7-B1FC-2026254CCB88}" srcOrd="0" destOrd="0" presId="urn:microsoft.com/office/officeart/2005/8/layout/list1"/>
    <dgm:cxn modelId="{8889E954-16AA-4A16-BDFB-02F78556E136}" type="presParOf" srcId="{DE64BDDD-4E3A-4B5D-BB16-51B8981DBAAC}" destId="{D07F97AE-61B5-4DB8-895C-DE36DB747C03}" srcOrd="1" destOrd="0" presId="urn:microsoft.com/office/officeart/2005/8/layout/list1"/>
    <dgm:cxn modelId="{D5742E4E-1BAA-43FE-BE35-E79A7820E040}" type="presParOf" srcId="{A070CEE8-36A8-4D85-977E-E63F22CDD281}" destId="{F37905DB-03FD-49E1-886A-A3FE9968C4EC}" srcOrd="9" destOrd="0" presId="urn:microsoft.com/office/officeart/2005/8/layout/list1"/>
    <dgm:cxn modelId="{03CB83BD-2947-4B32-82BA-9E77F9972F3C}" type="presParOf" srcId="{A070CEE8-36A8-4D85-977E-E63F22CDD281}" destId="{7235561C-4995-4CCF-96F8-E6D255EFA3B1}" srcOrd="10" destOrd="0" presId="urn:microsoft.com/office/officeart/2005/8/layout/list1"/>
    <dgm:cxn modelId="{2980B5D2-8F9A-4D0D-8934-50BDBF550308}" type="presParOf" srcId="{A070CEE8-36A8-4D85-977E-E63F22CDD281}" destId="{456F8007-43E2-4D9C-87EA-E53AFB6EB470}" srcOrd="11" destOrd="0" presId="urn:microsoft.com/office/officeart/2005/8/layout/list1"/>
    <dgm:cxn modelId="{D132B4D8-2F1B-4FCC-9ED3-96320D7C0406}" type="presParOf" srcId="{A070CEE8-36A8-4D85-977E-E63F22CDD281}" destId="{5B802F32-A897-40B4-A328-C889B6543852}" srcOrd="12" destOrd="0" presId="urn:microsoft.com/office/officeart/2005/8/layout/list1"/>
    <dgm:cxn modelId="{D90DD143-5C83-4445-9005-C9A4CB0F0687}" type="presParOf" srcId="{5B802F32-A897-40B4-A328-C889B6543852}" destId="{88DD5CD4-D0B5-4A5D-B5ED-A5A4F2C1DE25}" srcOrd="0" destOrd="0" presId="urn:microsoft.com/office/officeart/2005/8/layout/list1"/>
    <dgm:cxn modelId="{CF3F48C7-9223-4800-B4A1-0FF60E371290}" type="presParOf" srcId="{5B802F32-A897-40B4-A328-C889B6543852}" destId="{3C7F92BE-FAF2-4E50-86CE-02FD54806CA5}" srcOrd="1" destOrd="0" presId="urn:microsoft.com/office/officeart/2005/8/layout/list1"/>
    <dgm:cxn modelId="{6ABF0A22-D16A-4207-BDDB-5CC5E93A7600}" type="presParOf" srcId="{A070CEE8-36A8-4D85-977E-E63F22CDD281}" destId="{096DBCC9-32D5-4F1F-BD16-C66996422540}" srcOrd="13" destOrd="0" presId="urn:microsoft.com/office/officeart/2005/8/layout/list1"/>
    <dgm:cxn modelId="{C5EF411A-D2E8-4B6B-A64C-BBF83353BBF1}" type="presParOf" srcId="{A070CEE8-36A8-4D85-977E-E63F22CDD281}" destId="{06238CB0-57FC-499C-89A3-C310DED04BD1}" srcOrd="14" destOrd="0" presId="urn:microsoft.com/office/officeart/2005/8/layout/list1"/>
    <dgm:cxn modelId="{E24E7778-3139-4682-8694-D832DD120119}" type="presParOf" srcId="{A070CEE8-36A8-4D85-977E-E63F22CDD281}" destId="{E23EE294-DB7F-4BB7-9D71-0419F5A27044}" srcOrd="15" destOrd="0" presId="urn:microsoft.com/office/officeart/2005/8/layout/list1"/>
    <dgm:cxn modelId="{E2F7591B-A4D7-464C-970E-13001B0BFB46}" type="presParOf" srcId="{A070CEE8-36A8-4D85-977E-E63F22CDD281}" destId="{48318F07-1295-40BD-A070-F71B5DF33625}" srcOrd="16" destOrd="0" presId="urn:microsoft.com/office/officeart/2005/8/layout/list1"/>
    <dgm:cxn modelId="{77EA15CE-747B-46AB-8DB3-3B494BED7BB9}" type="presParOf" srcId="{48318F07-1295-40BD-A070-F71B5DF33625}" destId="{3F05F584-28A7-4B50-82A4-84B0818BCE0E}" srcOrd="0" destOrd="0" presId="urn:microsoft.com/office/officeart/2005/8/layout/list1"/>
    <dgm:cxn modelId="{41E6CF41-18C1-4C19-A124-B9B689AD727A}" type="presParOf" srcId="{48318F07-1295-40BD-A070-F71B5DF33625}" destId="{7472DA96-DD8F-46BC-AD6C-9EBBF59CFE84}" srcOrd="1" destOrd="0" presId="urn:microsoft.com/office/officeart/2005/8/layout/list1"/>
    <dgm:cxn modelId="{18D69657-F05F-4721-A550-AFC33CCC4FF6}" type="presParOf" srcId="{A070CEE8-36A8-4D85-977E-E63F22CDD281}" destId="{110916BB-10F7-4A1E-A089-6AFE2761AA23}" srcOrd="17" destOrd="0" presId="urn:microsoft.com/office/officeart/2005/8/layout/list1"/>
    <dgm:cxn modelId="{D4B179E2-05F6-456E-A5AE-EA177721D178}" type="presParOf" srcId="{A070CEE8-36A8-4D85-977E-E63F22CDD281}" destId="{A19E94CA-062C-456A-BD60-335DD88083E1}" srcOrd="18" destOrd="0" presId="urn:microsoft.com/office/officeart/2005/8/layout/list1"/>
    <dgm:cxn modelId="{D9C22356-CFD1-40EF-9ED7-F9867C09859D}" type="presParOf" srcId="{A070CEE8-36A8-4D85-977E-E63F22CDD281}" destId="{63985DB0-138A-4C78-AC2A-E781EE282508}" srcOrd="19" destOrd="0" presId="urn:microsoft.com/office/officeart/2005/8/layout/list1"/>
    <dgm:cxn modelId="{72539D61-1412-4FD4-A41B-B381D504909E}" type="presParOf" srcId="{A070CEE8-36A8-4D85-977E-E63F22CDD281}" destId="{AB3AFE21-C013-4107-892A-7478A74B5665}" srcOrd="20" destOrd="0" presId="urn:microsoft.com/office/officeart/2005/8/layout/list1"/>
    <dgm:cxn modelId="{C869511F-6768-4393-8A3F-544E99E17201}" type="presParOf" srcId="{AB3AFE21-C013-4107-892A-7478A74B5665}" destId="{5292B71F-1BB8-4961-AE19-E0DFD733243B}" srcOrd="0" destOrd="0" presId="urn:microsoft.com/office/officeart/2005/8/layout/list1"/>
    <dgm:cxn modelId="{07874B95-C8A5-4E79-AEDE-10DE94463049}" type="presParOf" srcId="{AB3AFE21-C013-4107-892A-7478A74B5665}" destId="{FBC435D5-9665-4565-B044-FEC23E18B716}" srcOrd="1" destOrd="0" presId="urn:microsoft.com/office/officeart/2005/8/layout/list1"/>
    <dgm:cxn modelId="{6C94A002-7762-48CD-A657-31E546D45CEA}" type="presParOf" srcId="{A070CEE8-36A8-4D85-977E-E63F22CDD281}" destId="{CFE80A9F-4C6D-41C4-96E9-DE79A596985B}" srcOrd="21" destOrd="0" presId="urn:microsoft.com/office/officeart/2005/8/layout/list1"/>
    <dgm:cxn modelId="{4AA20846-A353-42C5-9DD0-A47194D6475A}" type="presParOf" srcId="{A070CEE8-36A8-4D85-977E-E63F22CDD281}" destId="{077346DE-2789-4387-86EF-644876CA717F}" srcOrd="22" destOrd="0" presId="urn:microsoft.com/office/officeart/2005/8/layout/list1"/>
    <dgm:cxn modelId="{1F587511-A25E-4B48-A5E4-5F185CFEE2BE}" type="presParOf" srcId="{A070CEE8-36A8-4D85-977E-E63F22CDD281}" destId="{78C645DC-F9F7-480A-A714-06C8BA2C2AC6}" srcOrd="23" destOrd="0" presId="urn:microsoft.com/office/officeart/2005/8/layout/list1"/>
    <dgm:cxn modelId="{4B1D3084-A675-49E2-900E-380B13FB8423}" type="presParOf" srcId="{A070CEE8-36A8-4D85-977E-E63F22CDD281}" destId="{B4EE01C1-4DF4-467C-BA46-B35446AC9633}" srcOrd="24" destOrd="0" presId="urn:microsoft.com/office/officeart/2005/8/layout/list1"/>
    <dgm:cxn modelId="{E73A3EFC-FA1D-45D1-BDF8-1A8815A28C77}" type="presParOf" srcId="{B4EE01C1-4DF4-467C-BA46-B35446AC9633}" destId="{EC2E8F5B-3CFC-4B72-A7AA-18A696CBBCA5}" srcOrd="0" destOrd="0" presId="urn:microsoft.com/office/officeart/2005/8/layout/list1"/>
    <dgm:cxn modelId="{9F196E7E-22D2-45BD-8723-E67D048EAD2E}" type="presParOf" srcId="{B4EE01C1-4DF4-467C-BA46-B35446AC9633}" destId="{0E7EA2B1-DAEE-4170-B8A6-0AD7F3F03A7E}" srcOrd="1" destOrd="0" presId="urn:microsoft.com/office/officeart/2005/8/layout/list1"/>
    <dgm:cxn modelId="{CD4AA781-F38B-4553-A1F9-C04A4D3CAE2E}" type="presParOf" srcId="{A070CEE8-36A8-4D85-977E-E63F22CDD281}" destId="{E0385754-575C-4283-9689-95B50B017511}" srcOrd="25" destOrd="0" presId="urn:microsoft.com/office/officeart/2005/8/layout/list1"/>
    <dgm:cxn modelId="{EC3D5DB1-77D0-4334-8F5D-995273F19886}" type="presParOf" srcId="{A070CEE8-36A8-4D85-977E-E63F22CDD281}" destId="{0AC33D0B-9C3F-46CE-A551-1DF1D730F3BB}" srcOrd="26" destOrd="0" presId="urn:microsoft.com/office/officeart/2005/8/layout/list1"/>
    <dgm:cxn modelId="{EC9C7591-D351-4C9E-A45B-A2E9B646A698}" type="presParOf" srcId="{A070CEE8-36A8-4D85-977E-E63F22CDD281}" destId="{B5518D4B-57C7-4E92-80B7-44716A7EE117}" srcOrd="27" destOrd="0" presId="urn:microsoft.com/office/officeart/2005/8/layout/list1"/>
    <dgm:cxn modelId="{470A6B42-BB31-4A11-BE22-8611A5929CD2}" type="presParOf" srcId="{A070CEE8-36A8-4D85-977E-E63F22CDD281}" destId="{44C6F18B-8609-494D-B08D-92E82EE59FDB}" srcOrd="28" destOrd="0" presId="urn:microsoft.com/office/officeart/2005/8/layout/list1"/>
    <dgm:cxn modelId="{A4AED86A-04E2-4B0F-94B1-5900D502A5C7}" type="presParOf" srcId="{44C6F18B-8609-494D-B08D-92E82EE59FDB}" destId="{1A9340A6-D975-416B-89C3-EDEB31B93CA5}" srcOrd="0" destOrd="0" presId="urn:microsoft.com/office/officeart/2005/8/layout/list1"/>
    <dgm:cxn modelId="{8336B463-02CF-4BBA-AD63-1FB5E37E6A5D}" type="presParOf" srcId="{44C6F18B-8609-494D-B08D-92E82EE59FDB}" destId="{17A205AD-EE6A-40D5-9A6D-3D8BE0C90D5D}" srcOrd="1" destOrd="0" presId="urn:microsoft.com/office/officeart/2005/8/layout/list1"/>
    <dgm:cxn modelId="{4D281ADD-EC53-493D-A39B-12DF57F5DB45}" type="presParOf" srcId="{A070CEE8-36A8-4D85-977E-E63F22CDD281}" destId="{804F4EBC-8BF7-4617-90D9-3F9F9065070D}" srcOrd="29" destOrd="0" presId="urn:microsoft.com/office/officeart/2005/8/layout/list1"/>
    <dgm:cxn modelId="{5217C740-7F4D-4DA9-B96F-005F17BE35C9}" type="presParOf" srcId="{A070CEE8-36A8-4D85-977E-E63F22CDD281}" destId="{476CCB72-E343-4E1D-8132-BC0921FC8114}" srcOrd="30" destOrd="0" presId="urn:microsoft.com/office/officeart/2005/8/layout/list1"/>
    <dgm:cxn modelId="{BD1BBF6D-CE56-4750-9C26-DDB99E19E57B}" type="presParOf" srcId="{A070CEE8-36A8-4D85-977E-E63F22CDD281}" destId="{594704B9-8F1E-4329-8480-49F2D7746071}" srcOrd="31" destOrd="0" presId="urn:microsoft.com/office/officeart/2005/8/layout/list1"/>
    <dgm:cxn modelId="{9A4615B8-DB81-4373-8995-D34FE7393CBA}" type="presParOf" srcId="{A070CEE8-36A8-4D85-977E-E63F22CDD281}" destId="{095DC377-0248-41C3-9134-D35B668CAF89}" srcOrd="32" destOrd="0" presId="urn:microsoft.com/office/officeart/2005/8/layout/list1"/>
    <dgm:cxn modelId="{B79FD9A3-6A7D-4995-8049-CD9C8FC8B90B}" type="presParOf" srcId="{095DC377-0248-41C3-9134-D35B668CAF89}" destId="{3CF57B8E-1F66-4F10-BC69-907C7A85BA32}" srcOrd="0" destOrd="0" presId="urn:microsoft.com/office/officeart/2005/8/layout/list1"/>
    <dgm:cxn modelId="{88AEEA9C-93AD-411E-8425-943C19DD0410}" type="presParOf" srcId="{095DC377-0248-41C3-9134-D35B668CAF89}" destId="{92F44AD1-B578-4921-A074-6064F0E63FB1}" srcOrd="1" destOrd="0" presId="urn:microsoft.com/office/officeart/2005/8/layout/list1"/>
    <dgm:cxn modelId="{641F3804-AED0-4745-8F48-4ADEEB42DF6A}" type="presParOf" srcId="{A070CEE8-36A8-4D85-977E-E63F22CDD281}" destId="{9644851D-7B06-4AA4-BD75-F3A693CC099E}" srcOrd="33" destOrd="0" presId="urn:microsoft.com/office/officeart/2005/8/layout/list1"/>
    <dgm:cxn modelId="{2773B88B-D71D-423D-939D-5DED3AC1E4B2}" type="presParOf" srcId="{A070CEE8-36A8-4D85-977E-E63F22CDD281}" destId="{6DA2562B-9540-4004-9E52-9A790D31D179}" srcOrd="34" destOrd="0" presId="urn:microsoft.com/office/officeart/2005/8/layout/list1"/>
    <dgm:cxn modelId="{FC3F748C-CBEC-419A-B4D6-868307F10613}" type="presParOf" srcId="{A070CEE8-36A8-4D85-977E-E63F22CDD281}" destId="{6EFF9E96-7AC7-4373-AB74-1A54ACD5CA59}" srcOrd="35" destOrd="0" presId="urn:microsoft.com/office/officeart/2005/8/layout/list1"/>
    <dgm:cxn modelId="{C72C26B0-74EA-49FB-837A-58A0EC0185E7}" type="presParOf" srcId="{A070CEE8-36A8-4D85-977E-E63F22CDD281}" destId="{F7515FE2-8609-41AC-9EF2-26BF37021E13}" srcOrd="36" destOrd="0" presId="urn:microsoft.com/office/officeart/2005/8/layout/list1"/>
    <dgm:cxn modelId="{A17C213E-BFDD-4638-ACFE-7F1C00C0B8C0}" type="presParOf" srcId="{F7515FE2-8609-41AC-9EF2-26BF37021E13}" destId="{399AA058-A5FB-4E67-B0B4-65B20A0B972A}" srcOrd="0" destOrd="0" presId="urn:microsoft.com/office/officeart/2005/8/layout/list1"/>
    <dgm:cxn modelId="{A72759C1-4136-4115-A299-771866915721}" type="presParOf" srcId="{F7515FE2-8609-41AC-9EF2-26BF37021E13}" destId="{CA0D6227-D9C0-4242-9D63-65A86AE464DB}" srcOrd="1" destOrd="0" presId="urn:microsoft.com/office/officeart/2005/8/layout/list1"/>
    <dgm:cxn modelId="{B2375D4E-BDE9-48D8-8AFE-59761D88B0EC}" type="presParOf" srcId="{A070CEE8-36A8-4D85-977E-E63F22CDD281}" destId="{AA2BC7C6-D585-4FE6-903D-2B611D81CD49}" srcOrd="37" destOrd="0" presId="urn:microsoft.com/office/officeart/2005/8/layout/list1"/>
    <dgm:cxn modelId="{D8CEE69E-F057-4CF3-A430-C97CB4179CEE}" type="presParOf" srcId="{A070CEE8-36A8-4D85-977E-E63F22CDD281}" destId="{27A06D7D-B423-4BF0-B2D0-B8B71E8B9874}" srcOrd="38" destOrd="0" presId="urn:microsoft.com/office/officeart/2005/8/layout/list1"/>
    <dgm:cxn modelId="{4CD29318-0A82-4AEE-AF07-458DFCF94759}" type="presParOf" srcId="{A070CEE8-36A8-4D85-977E-E63F22CDD281}" destId="{923DC13D-8DC6-4DF9-9E0B-CA4CBE549D3C}" srcOrd="39" destOrd="0" presId="urn:microsoft.com/office/officeart/2005/8/layout/list1"/>
    <dgm:cxn modelId="{C0E5FA5C-6DAD-4EFB-9FE5-91657CF746F7}" type="presParOf" srcId="{A070CEE8-36A8-4D85-977E-E63F22CDD281}" destId="{C813DE6A-AAD0-4C8D-87B6-9A619AA4E5A1}" srcOrd="40" destOrd="0" presId="urn:microsoft.com/office/officeart/2005/8/layout/list1"/>
    <dgm:cxn modelId="{0C69C30C-4CB0-4DB7-9C2E-B449A7CCFC75}" type="presParOf" srcId="{C813DE6A-AAD0-4C8D-87B6-9A619AA4E5A1}" destId="{DC127CD3-5381-4116-B758-D03F35E28733}" srcOrd="0" destOrd="0" presId="urn:microsoft.com/office/officeart/2005/8/layout/list1"/>
    <dgm:cxn modelId="{8B4F99C8-E8C8-43DD-B3D8-E6FEA23FFCF9}" type="presParOf" srcId="{C813DE6A-AAD0-4C8D-87B6-9A619AA4E5A1}" destId="{8976B39B-50C0-427B-9BF6-2892D425057F}" srcOrd="1" destOrd="0" presId="urn:microsoft.com/office/officeart/2005/8/layout/list1"/>
    <dgm:cxn modelId="{D56FA245-7D21-4ECB-B790-C106A5D01E72}" type="presParOf" srcId="{A070CEE8-36A8-4D85-977E-E63F22CDD281}" destId="{0836CD12-73AD-413D-BBA8-F8378A8310D3}" srcOrd="41" destOrd="0" presId="urn:microsoft.com/office/officeart/2005/8/layout/list1"/>
    <dgm:cxn modelId="{D799CEAA-3023-404D-B781-27A115E565B2}" type="presParOf" srcId="{A070CEE8-36A8-4D85-977E-E63F22CDD281}" destId="{2897F868-168C-4BF2-A2C3-5772C7994945}" srcOrd="4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90D240-172A-4B40-AA4C-B95EA9B9C6F6}" type="doc">
      <dgm:prSet loTypeId="urn:microsoft.com/office/officeart/2005/8/layout/cycle2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2EF68716-CDDC-4EA6-B931-F9AE09D7D4BD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400" dirty="0">
              <a:latin typeface="Bebas Neue" panose="020B0606020202050201" pitchFamily="2" charset="0"/>
            </a:rPr>
            <a:t>IP Acquisition</a:t>
          </a:r>
          <a:endParaRPr lang="id-ID" sz="1400" dirty="0">
            <a:latin typeface="Bebas Neue" panose="020B0606020202050201" pitchFamily="2" charset="0"/>
          </a:endParaRPr>
        </a:p>
      </dgm:t>
    </dgm:pt>
    <dgm:pt modelId="{7916E8F7-225D-4BA0-82C0-D75DEE56B0E8}" type="parTrans" cxnId="{B27E0866-6886-4182-9582-74C7AB890A2B}">
      <dgm:prSet/>
      <dgm:spPr/>
      <dgm:t>
        <a:bodyPr/>
        <a:lstStyle/>
        <a:p>
          <a:endParaRPr lang="id-ID"/>
        </a:p>
      </dgm:t>
    </dgm:pt>
    <dgm:pt modelId="{FCC68D8D-DAA5-465A-89CB-56C13F4FF480}" type="sibTrans" cxnId="{B27E0866-6886-4182-9582-74C7AB890A2B}">
      <dgm:prSet/>
      <dgm:spPr/>
      <dgm:t>
        <a:bodyPr/>
        <a:lstStyle/>
        <a:p>
          <a:endParaRPr lang="id-ID"/>
        </a:p>
      </dgm:t>
    </dgm:pt>
    <dgm:pt modelId="{6D28DAB1-133C-4CEC-B704-49D5FF797AA8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400" dirty="0">
              <a:latin typeface="Bebas Neue" panose="020B0606020202050201" pitchFamily="2" charset="0"/>
            </a:rPr>
            <a:t>Marketing Programs</a:t>
          </a:r>
          <a:endParaRPr lang="id-ID" sz="1400" dirty="0">
            <a:latin typeface="Bebas Neue" panose="020B0606020202050201" pitchFamily="2" charset="0"/>
          </a:endParaRPr>
        </a:p>
      </dgm:t>
    </dgm:pt>
    <dgm:pt modelId="{00B5647F-199D-4C4A-A4FB-89E4206703A0}" type="parTrans" cxnId="{9F0AB7B1-6380-4315-8596-91FFFD47C278}">
      <dgm:prSet/>
      <dgm:spPr/>
      <dgm:t>
        <a:bodyPr/>
        <a:lstStyle/>
        <a:p>
          <a:endParaRPr lang="id-ID"/>
        </a:p>
      </dgm:t>
    </dgm:pt>
    <dgm:pt modelId="{A9E9FA03-0E2D-4B05-B24B-682166E244D2}" type="sibTrans" cxnId="{9F0AB7B1-6380-4315-8596-91FFFD47C278}">
      <dgm:prSet/>
      <dgm:spPr/>
      <dgm:t>
        <a:bodyPr/>
        <a:lstStyle/>
        <a:p>
          <a:endParaRPr lang="id-ID"/>
        </a:p>
      </dgm:t>
    </dgm:pt>
    <dgm:pt modelId="{FBB4B6BB-426B-4CA3-B132-971849243DE0}">
      <dgm:prSet custT="1"/>
      <dgm:spPr/>
      <dgm:t>
        <a:bodyPr/>
        <a:lstStyle/>
        <a:p>
          <a:pPr algn="l">
            <a:lnSpc>
              <a:spcPct val="100000"/>
            </a:lnSpc>
            <a:spcAft>
              <a:spcPct val="15000"/>
            </a:spcAft>
            <a:buFont typeface="Arial" pitchFamily="34" charset="0"/>
            <a:buChar char="•"/>
          </a:pPr>
          <a:r>
            <a:rPr lang="id-ID" sz="600" dirty="0">
              <a:latin typeface="Franklin Gothic Book" panose="020B0503020102020204" pitchFamily="34" charset="0"/>
            </a:rPr>
            <a:t>PR</a:t>
          </a:r>
        </a:p>
      </dgm:t>
    </dgm:pt>
    <dgm:pt modelId="{782061B6-0549-49EE-82BC-3832D7A9AB29}" type="parTrans" cxnId="{74A98BFE-37C1-457A-9EF5-A17ECAEADD05}">
      <dgm:prSet/>
      <dgm:spPr/>
      <dgm:t>
        <a:bodyPr/>
        <a:lstStyle/>
        <a:p>
          <a:endParaRPr lang="id-ID"/>
        </a:p>
      </dgm:t>
    </dgm:pt>
    <dgm:pt modelId="{16EFAB43-F9F9-4D9D-858B-B65DF752D879}" type="sibTrans" cxnId="{74A98BFE-37C1-457A-9EF5-A17ECAEADD05}">
      <dgm:prSet/>
      <dgm:spPr/>
      <dgm:t>
        <a:bodyPr/>
        <a:lstStyle/>
        <a:p>
          <a:endParaRPr lang="id-ID"/>
        </a:p>
      </dgm:t>
    </dgm:pt>
    <dgm:pt modelId="{25F16B83-16FB-4C8E-AE2C-3FCBA9DF393F}">
      <dgm:prSet custT="1"/>
      <dgm:spPr/>
      <dgm:t>
        <a:bodyPr/>
        <a:lstStyle/>
        <a:p>
          <a:pPr algn="l">
            <a:lnSpc>
              <a:spcPct val="100000"/>
            </a:lnSpc>
            <a:spcAft>
              <a:spcPct val="15000"/>
            </a:spcAft>
          </a:pPr>
          <a:r>
            <a:rPr lang="en-US" sz="600" dirty="0">
              <a:latin typeface="Franklin Gothic Book" panose="020B0503020102020204" pitchFamily="34" charset="0"/>
            </a:rPr>
            <a:t>Ads</a:t>
          </a:r>
        </a:p>
      </dgm:t>
    </dgm:pt>
    <dgm:pt modelId="{853F67CB-7FAE-4815-95A5-C0261262137C}" type="parTrans" cxnId="{C9435329-81F0-451B-A16C-01D5883237B2}">
      <dgm:prSet/>
      <dgm:spPr/>
      <dgm:t>
        <a:bodyPr/>
        <a:lstStyle/>
        <a:p>
          <a:endParaRPr lang="id-ID"/>
        </a:p>
      </dgm:t>
    </dgm:pt>
    <dgm:pt modelId="{D566E2ED-6C32-4312-A8DE-FF55AFA04DFC}" type="sibTrans" cxnId="{C9435329-81F0-451B-A16C-01D5883237B2}">
      <dgm:prSet/>
      <dgm:spPr/>
      <dgm:t>
        <a:bodyPr/>
        <a:lstStyle/>
        <a:p>
          <a:endParaRPr lang="id-ID"/>
        </a:p>
      </dgm:t>
    </dgm:pt>
    <dgm:pt modelId="{05AA21F9-B360-4395-9B51-EB1B62DEB3E5}">
      <dgm:prSet custT="1"/>
      <dgm:spPr/>
      <dgm:t>
        <a:bodyPr/>
        <a:lstStyle/>
        <a:p>
          <a:pPr algn="l">
            <a:lnSpc>
              <a:spcPct val="100000"/>
            </a:lnSpc>
            <a:spcAft>
              <a:spcPct val="15000"/>
            </a:spcAft>
          </a:pPr>
          <a:r>
            <a:rPr lang="en-US" sz="600" dirty="0">
              <a:latin typeface="Franklin Gothic Book" panose="020B0503020102020204" pitchFamily="34" charset="0"/>
            </a:rPr>
            <a:t>Blogs</a:t>
          </a:r>
        </a:p>
      </dgm:t>
    </dgm:pt>
    <dgm:pt modelId="{80802235-EDDE-4ADE-9326-A6F3F4898C19}" type="parTrans" cxnId="{3DF88A5C-0CBC-446A-92E0-DEB666DB8F65}">
      <dgm:prSet/>
      <dgm:spPr/>
      <dgm:t>
        <a:bodyPr/>
        <a:lstStyle/>
        <a:p>
          <a:endParaRPr lang="id-ID"/>
        </a:p>
      </dgm:t>
    </dgm:pt>
    <dgm:pt modelId="{70327D6F-6D86-4970-A419-00E178D4FBB0}" type="sibTrans" cxnId="{3DF88A5C-0CBC-446A-92E0-DEB666DB8F65}">
      <dgm:prSet/>
      <dgm:spPr/>
      <dgm:t>
        <a:bodyPr/>
        <a:lstStyle/>
        <a:p>
          <a:endParaRPr lang="id-ID"/>
        </a:p>
      </dgm:t>
    </dgm:pt>
    <dgm:pt modelId="{E6BBC5B5-9F10-4613-BC2A-2C37BAAD3256}">
      <dgm:prSet custT="1"/>
      <dgm:spPr/>
      <dgm:t>
        <a:bodyPr/>
        <a:lstStyle/>
        <a:p>
          <a:pPr algn="l">
            <a:lnSpc>
              <a:spcPct val="100000"/>
            </a:lnSpc>
            <a:spcAft>
              <a:spcPct val="15000"/>
            </a:spcAft>
          </a:pPr>
          <a:r>
            <a:rPr lang="en-US" sz="600" dirty="0">
              <a:latin typeface="Franklin Gothic Book" panose="020B0503020102020204" pitchFamily="34" charset="0"/>
            </a:rPr>
            <a:t>Social media</a:t>
          </a:r>
        </a:p>
      </dgm:t>
    </dgm:pt>
    <dgm:pt modelId="{9ED5CB7F-461C-44B5-A1D5-0716C51154E8}" type="parTrans" cxnId="{A3DA55F2-6E55-4EDB-85A4-E369DE5CFD62}">
      <dgm:prSet/>
      <dgm:spPr/>
      <dgm:t>
        <a:bodyPr/>
        <a:lstStyle/>
        <a:p>
          <a:endParaRPr lang="id-ID"/>
        </a:p>
      </dgm:t>
    </dgm:pt>
    <dgm:pt modelId="{C61C2F7F-6AFF-478C-88A8-6256458CA1F2}" type="sibTrans" cxnId="{A3DA55F2-6E55-4EDB-85A4-E369DE5CFD62}">
      <dgm:prSet/>
      <dgm:spPr/>
      <dgm:t>
        <a:bodyPr/>
        <a:lstStyle/>
        <a:p>
          <a:endParaRPr lang="id-ID"/>
        </a:p>
      </dgm:t>
    </dgm:pt>
    <dgm:pt modelId="{DAED3B67-DA6E-4121-8D25-B9F9933FDA9D}">
      <dgm:prSet custT="1"/>
      <dgm:spPr/>
      <dgm:t>
        <a:bodyPr/>
        <a:lstStyle/>
        <a:p>
          <a:pPr algn="l">
            <a:lnSpc>
              <a:spcPct val="100000"/>
            </a:lnSpc>
            <a:spcAft>
              <a:spcPct val="15000"/>
            </a:spcAft>
          </a:pPr>
          <a:r>
            <a:rPr lang="en-US" sz="600" dirty="0">
              <a:latin typeface="Franklin Gothic Book" panose="020B0503020102020204" pitchFamily="34" charset="0"/>
            </a:rPr>
            <a:t>Media</a:t>
          </a:r>
        </a:p>
      </dgm:t>
    </dgm:pt>
    <dgm:pt modelId="{94E7243C-9478-4389-B079-893F13FF83B9}" type="parTrans" cxnId="{2B7E963B-EBAF-4C11-A3C2-79F40A0550BA}">
      <dgm:prSet/>
      <dgm:spPr/>
      <dgm:t>
        <a:bodyPr/>
        <a:lstStyle/>
        <a:p>
          <a:endParaRPr lang="id-ID"/>
        </a:p>
      </dgm:t>
    </dgm:pt>
    <dgm:pt modelId="{D8592C46-A69C-4EF1-B326-CB06CEEDA25D}" type="sibTrans" cxnId="{2B7E963B-EBAF-4C11-A3C2-79F40A0550BA}">
      <dgm:prSet/>
      <dgm:spPr/>
      <dgm:t>
        <a:bodyPr/>
        <a:lstStyle/>
        <a:p>
          <a:endParaRPr lang="id-ID"/>
        </a:p>
      </dgm:t>
    </dgm:pt>
    <dgm:pt modelId="{39934277-1665-4DD5-9824-BF41F5F14044}">
      <dgm:prSet custT="1"/>
      <dgm:spPr/>
      <dgm:t>
        <a:bodyPr/>
        <a:lstStyle/>
        <a:p>
          <a:pPr algn="l">
            <a:lnSpc>
              <a:spcPct val="100000"/>
            </a:lnSpc>
            <a:spcAft>
              <a:spcPct val="15000"/>
            </a:spcAft>
          </a:pPr>
          <a:r>
            <a:rPr lang="en-US" sz="600" dirty="0">
              <a:latin typeface="Franklin Gothic Book" panose="020B0503020102020204" pitchFamily="34" charset="0"/>
            </a:rPr>
            <a:t>Video (</a:t>
          </a:r>
          <a:r>
            <a:rPr lang="en-US" sz="600" dirty="0" err="1">
              <a:latin typeface="Franklin Gothic Book" panose="020B0503020102020204" pitchFamily="34" charset="0"/>
            </a:rPr>
            <a:t>Youtube</a:t>
          </a:r>
          <a:r>
            <a:rPr lang="en-US" sz="600" dirty="0">
              <a:latin typeface="Franklin Gothic Book" panose="020B0503020102020204" pitchFamily="34" charset="0"/>
            </a:rPr>
            <a:t> </a:t>
          </a:r>
          <a:r>
            <a:rPr lang="en-US" sz="600" dirty="0" err="1">
              <a:latin typeface="Franklin Gothic Book" panose="020B0503020102020204" pitchFamily="34" charset="0"/>
            </a:rPr>
            <a:t>dll</a:t>
          </a:r>
          <a:r>
            <a:rPr lang="en-US" sz="600" dirty="0">
              <a:latin typeface="Franklin Gothic Book" panose="020B0503020102020204" pitchFamily="34" charset="0"/>
            </a:rPr>
            <a:t>)</a:t>
          </a:r>
          <a:endParaRPr lang="en-US" sz="700" dirty="0">
            <a:latin typeface="Franklin Gothic Book" panose="020B0503020102020204" pitchFamily="34" charset="0"/>
          </a:endParaRPr>
        </a:p>
      </dgm:t>
    </dgm:pt>
    <dgm:pt modelId="{1CFEFFEA-16D7-44F7-9ABD-C4ABAC7287A5}" type="parTrans" cxnId="{34EAE247-F54A-495D-8686-2A8D2473EE6D}">
      <dgm:prSet/>
      <dgm:spPr/>
      <dgm:t>
        <a:bodyPr/>
        <a:lstStyle/>
        <a:p>
          <a:endParaRPr lang="id-ID"/>
        </a:p>
      </dgm:t>
    </dgm:pt>
    <dgm:pt modelId="{5C0B9F16-6A60-42BC-A42C-73A4F78CC876}" type="sibTrans" cxnId="{34EAE247-F54A-495D-8686-2A8D2473EE6D}">
      <dgm:prSet/>
      <dgm:spPr/>
      <dgm:t>
        <a:bodyPr/>
        <a:lstStyle/>
        <a:p>
          <a:endParaRPr lang="id-ID"/>
        </a:p>
      </dgm:t>
    </dgm:pt>
    <dgm:pt modelId="{43500391-45C6-4832-A7B4-06A839A4BFE4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200" dirty="0">
              <a:latin typeface="Bebas Neue" panose="020B0606020202050201" pitchFamily="2" charset="0"/>
            </a:rPr>
            <a:t>Partnerships</a:t>
          </a:r>
        </a:p>
      </dgm:t>
    </dgm:pt>
    <dgm:pt modelId="{46702DE2-6BE8-42F0-BD51-112D26C1A7B4}" type="parTrans" cxnId="{22495401-CD22-498F-BB32-AF58A385BB80}">
      <dgm:prSet/>
      <dgm:spPr/>
      <dgm:t>
        <a:bodyPr/>
        <a:lstStyle/>
        <a:p>
          <a:endParaRPr lang="id-ID"/>
        </a:p>
      </dgm:t>
    </dgm:pt>
    <dgm:pt modelId="{BE51E070-B52A-4184-A6FC-145AC03325F7}" type="sibTrans" cxnId="{22495401-CD22-498F-BB32-AF58A385BB80}">
      <dgm:prSet/>
      <dgm:spPr/>
      <dgm:t>
        <a:bodyPr/>
        <a:lstStyle/>
        <a:p>
          <a:endParaRPr lang="id-ID"/>
        </a:p>
      </dgm:t>
    </dgm:pt>
    <dgm:pt modelId="{67DE02DB-3D21-4F4A-875B-122250CA2CFE}">
      <dgm:prSet custT="1"/>
      <dgm:spPr/>
      <dgm:t>
        <a:bodyPr/>
        <a:lstStyle/>
        <a:p>
          <a:pPr algn="l">
            <a:lnSpc>
              <a:spcPct val="100000"/>
            </a:lnSpc>
            <a:spcAft>
              <a:spcPct val="15000"/>
            </a:spcAft>
            <a:buFont typeface="Arial" pitchFamily="34" charset="0"/>
            <a:buChar char="•"/>
          </a:pPr>
          <a:r>
            <a:rPr lang="en-US" sz="600" dirty="0" err="1">
              <a:latin typeface="Franklin Gothic Book" panose="020B0503020102020204" pitchFamily="34" charset="0"/>
            </a:rPr>
            <a:t>Berkerjasama</a:t>
          </a:r>
          <a:r>
            <a:rPr lang="en-US" sz="600" dirty="0">
              <a:latin typeface="Franklin Gothic Book" panose="020B0503020102020204" pitchFamily="34" charset="0"/>
            </a:rPr>
            <a:t> </a:t>
          </a:r>
          <a:r>
            <a:rPr lang="en-US" sz="600" dirty="0" err="1">
              <a:latin typeface="Franklin Gothic Book" panose="020B0503020102020204" pitchFamily="34" charset="0"/>
            </a:rPr>
            <a:t>dengan</a:t>
          </a:r>
          <a:r>
            <a:rPr lang="en-US" sz="600" dirty="0">
              <a:latin typeface="Franklin Gothic Book" panose="020B0503020102020204" pitchFamily="34" charset="0"/>
            </a:rPr>
            <a:t> </a:t>
          </a:r>
          <a:r>
            <a:rPr lang="en-US" sz="600" dirty="0" err="1">
              <a:latin typeface="Franklin Gothic Book" panose="020B0503020102020204" pitchFamily="34" charset="0"/>
            </a:rPr>
            <a:t>sekolah</a:t>
          </a:r>
          <a:endParaRPr lang="en-US" sz="600" dirty="0">
            <a:latin typeface="Franklin Gothic Book" panose="020B0503020102020204" pitchFamily="34" charset="0"/>
          </a:endParaRPr>
        </a:p>
      </dgm:t>
    </dgm:pt>
    <dgm:pt modelId="{DF30A547-8694-4E46-85C1-E235B2DA91BA}" type="parTrans" cxnId="{AEBA3C95-4FF8-4A32-A9D2-39D57879176E}">
      <dgm:prSet/>
      <dgm:spPr/>
      <dgm:t>
        <a:bodyPr/>
        <a:lstStyle/>
        <a:p>
          <a:endParaRPr lang="id-ID"/>
        </a:p>
      </dgm:t>
    </dgm:pt>
    <dgm:pt modelId="{10310F45-75B2-4086-BF49-0176FE3F920E}" type="sibTrans" cxnId="{AEBA3C95-4FF8-4A32-A9D2-39D57879176E}">
      <dgm:prSet/>
      <dgm:spPr/>
      <dgm:t>
        <a:bodyPr/>
        <a:lstStyle/>
        <a:p>
          <a:endParaRPr lang="id-ID"/>
        </a:p>
      </dgm:t>
    </dgm:pt>
    <dgm:pt modelId="{D594E8DD-E2BC-425B-A74C-9C9E24FBCFE8}">
      <dgm:prSet custT="1"/>
      <dgm:spPr/>
      <dgm:t>
        <a:bodyPr/>
        <a:lstStyle/>
        <a:p>
          <a:pPr algn="l">
            <a:lnSpc>
              <a:spcPct val="100000"/>
            </a:lnSpc>
            <a:spcAft>
              <a:spcPct val="15000"/>
            </a:spcAft>
          </a:pPr>
          <a:r>
            <a:rPr lang="en-US" sz="600" dirty="0" err="1">
              <a:latin typeface="Franklin Gothic Book" panose="020B0503020102020204" pitchFamily="34" charset="0"/>
            </a:rPr>
            <a:t>Berkerjasama</a:t>
          </a:r>
          <a:r>
            <a:rPr lang="en-US" sz="600" dirty="0">
              <a:latin typeface="Franklin Gothic Book" panose="020B0503020102020204" pitchFamily="34" charset="0"/>
            </a:rPr>
            <a:t> </a:t>
          </a:r>
          <a:r>
            <a:rPr lang="en-US" sz="600" dirty="0" err="1">
              <a:latin typeface="Franklin Gothic Book" panose="020B0503020102020204" pitchFamily="34" charset="0"/>
            </a:rPr>
            <a:t>dengan</a:t>
          </a:r>
          <a:r>
            <a:rPr lang="en-US" sz="600" dirty="0">
              <a:latin typeface="Franklin Gothic Book" panose="020B0503020102020204" pitchFamily="34" charset="0"/>
            </a:rPr>
            <a:t> </a:t>
          </a:r>
          <a:r>
            <a:rPr lang="en-US" sz="600" dirty="0" err="1">
              <a:latin typeface="Franklin Gothic Book" panose="020B0503020102020204" pitchFamily="34" charset="0"/>
            </a:rPr>
            <a:t>pemerintah</a:t>
          </a:r>
          <a:endParaRPr lang="en-US" sz="600" dirty="0">
            <a:latin typeface="Franklin Gothic Book" panose="020B0503020102020204" pitchFamily="34" charset="0"/>
          </a:endParaRPr>
        </a:p>
      </dgm:t>
    </dgm:pt>
    <dgm:pt modelId="{FFF97E5D-CDCB-4BD6-AC41-D0EF9CBBE358}" type="parTrans" cxnId="{4DB5E1DD-B73A-4F75-BDDF-9C275CE2204E}">
      <dgm:prSet/>
      <dgm:spPr/>
      <dgm:t>
        <a:bodyPr/>
        <a:lstStyle/>
        <a:p>
          <a:endParaRPr lang="id-ID"/>
        </a:p>
      </dgm:t>
    </dgm:pt>
    <dgm:pt modelId="{036719D1-A255-41E8-9461-01CB5D4E709F}" type="sibTrans" cxnId="{4DB5E1DD-B73A-4F75-BDDF-9C275CE2204E}">
      <dgm:prSet/>
      <dgm:spPr/>
      <dgm:t>
        <a:bodyPr/>
        <a:lstStyle/>
        <a:p>
          <a:endParaRPr lang="id-ID"/>
        </a:p>
      </dgm:t>
    </dgm:pt>
    <dgm:pt modelId="{6C4292B4-D324-4B75-B6F8-1C42880CF159}">
      <dgm:prSet custT="1"/>
      <dgm:spPr/>
      <dgm:t>
        <a:bodyPr/>
        <a:lstStyle/>
        <a:p>
          <a:pPr algn="l">
            <a:lnSpc>
              <a:spcPct val="100000"/>
            </a:lnSpc>
            <a:spcAft>
              <a:spcPct val="15000"/>
            </a:spcAft>
          </a:pPr>
          <a:r>
            <a:rPr lang="en-US" sz="600" dirty="0" err="1">
              <a:latin typeface="Franklin Gothic Book" panose="020B0503020102020204" pitchFamily="34" charset="0"/>
            </a:rPr>
            <a:t>Berkerjasama</a:t>
          </a:r>
          <a:r>
            <a:rPr lang="en-US" sz="600" dirty="0">
              <a:latin typeface="Franklin Gothic Book" panose="020B0503020102020204" pitchFamily="34" charset="0"/>
            </a:rPr>
            <a:t> </a:t>
          </a:r>
          <a:r>
            <a:rPr lang="en-US" sz="600" dirty="0" err="1">
              <a:latin typeface="Franklin Gothic Book" panose="020B0503020102020204" pitchFamily="34" charset="0"/>
            </a:rPr>
            <a:t>dengan</a:t>
          </a:r>
          <a:r>
            <a:rPr lang="en-US" sz="600" dirty="0">
              <a:latin typeface="Franklin Gothic Book" panose="020B0503020102020204" pitchFamily="34" charset="0"/>
            </a:rPr>
            <a:t> </a:t>
          </a:r>
          <a:r>
            <a:rPr lang="en-US" sz="600" dirty="0" err="1">
              <a:latin typeface="Franklin Gothic Book" panose="020B0503020102020204" pitchFamily="34" charset="0"/>
            </a:rPr>
            <a:t>komunitas</a:t>
          </a:r>
          <a:r>
            <a:rPr lang="en-US" sz="600" dirty="0">
              <a:latin typeface="Franklin Gothic Book" panose="020B0503020102020204" pitchFamily="34" charset="0"/>
            </a:rPr>
            <a:t> </a:t>
          </a:r>
          <a:r>
            <a:rPr lang="en-US" sz="600" dirty="0" err="1">
              <a:latin typeface="Franklin Gothic Book" panose="020B0503020102020204" pitchFamily="34" charset="0"/>
            </a:rPr>
            <a:t>pendidikan</a:t>
          </a:r>
          <a:endParaRPr lang="en-US" sz="600" dirty="0">
            <a:latin typeface="Franklin Gothic Book" panose="020B0503020102020204" pitchFamily="34" charset="0"/>
          </a:endParaRPr>
        </a:p>
      </dgm:t>
    </dgm:pt>
    <dgm:pt modelId="{CC28AA34-5E51-4976-8C3E-B263091E9425}" type="parTrans" cxnId="{290ACC23-E042-40F1-9378-A486A357FCE2}">
      <dgm:prSet/>
      <dgm:spPr/>
      <dgm:t>
        <a:bodyPr/>
        <a:lstStyle/>
        <a:p>
          <a:endParaRPr lang="id-ID"/>
        </a:p>
      </dgm:t>
    </dgm:pt>
    <dgm:pt modelId="{7D2D1C93-1DCC-409F-9E04-35AC404DC81F}" type="sibTrans" cxnId="{290ACC23-E042-40F1-9378-A486A357FCE2}">
      <dgm:prSet/>
      <dgm:spPr/>
      <dgm:t>
        <a:bodyPr/>
        <a:lstStyle/>
        <a:p>
          <a:endParaRPr lang="id-ID"/>
        </a:p>
      </dgm:t>
    </dgm:pt>
    <dgm:pt modelId="{069A6172-12B2-49EB-943F-2BDF2DFBD0BB}">
      <dgm:prSet custT="1"/>
      <dgm:spPr/>
      <dgm:t>
        <a:bodyPr/>
        <a:lstStyle/>
        <a:p>
          <a:pPr algn="l">
            <a:lnSpc>
              <a:spcPct val="100000"/>
            </a:lnSpc>
            <a:spcAft>
              <a:spcPct val="15000"/>
            </a:spcAft>
          </a:pPr>
          <a:r>
            <a:rPr lang="en-US" sz="600" dirty="0" err="1">
              <a:latin typeface="Franklin Gothic Book" panose="020B0503020102020204" pitchFamily="34" charset="0"/>
            </a:rPr>
            <a:t>Berkerjasama</a:t>
          </a:r>
          <a:r>
            <a:rPr lang="en-US" sz="600" dirty="0">
              <a:latin typeface="Franklin Gothic Book" panose="020B0503020102020204" pitchFamily="34" charset="0"/>
            </a:rPr>
            <a:t> </a:t>
          </a:r>
          <a:r>
            <a:rPr lang="en-US" sz="600" dirty="0" err="1">
              <a:latin typeface="Franklin Gothic Book" panose="020B0503020102020204" pitchFamily="34" charset="0"/>
            </a:rPr>
            <a:t>dengan</a:t>
          </a:r>
          <a:r>
            <a:rPr lang="en-US" sz="600" dirty="0">
              <a:latin typeface="Franklin Gothic Book" panose="020B0503020102020204" pitchFamily="34" charset="0"/>
            </a:rPr>
            <a:t> </a:t>
          </a:r>
          <a:r>
            <a:rPr lang="en-US" sz="600" dirty="0" err="1">
              <a:latin typeface="Franklin Gothic Book" panose="020B0503020102020204" pitchFamily="34" charset="0"/>
            </a:rPr>
            <a:t>lembaga</a:t>
          </a:r>
          <a:r>
            <a:rPr lang="en-US" sz="600" dirty="0">
              <a:latin typeface="Franklin Gothic Book" panose="020B0503020102020204" pitchFamily="34" charset="0"/>
            </a:rPr>
            <a:t> Pendidikan</a:t>
          </a:r>
        </a:p>
      </dgm:t>
    </dgm:pt>
    <dgm:pt modelId="{AD1D4C24-A63C-442E-B377-F839D7106DBA}" type="parTrans" cxnId="{8AAB0967-00FC-4393-9A88-4B25ECEE4164}">
      <dgm:prSet/>
      <dgm:spPr/>
      <dgm:t>
        <a:bodyPr/>
        <a:lstStyle/>
        <a:p>
          <a:endParaRPr lang="id-ID"/>
        </a:p>
      </dgm:t>
    </dgm:pt>
    <dgm:pt modelId="{68F12EF9-59DC-4D39-8511-C93B48F808E7}" type="sibTrans" cxnId="{8AAB0967-00FC-4393-9A88-4B25ECEE4164}">
      <dgm:prSet/>
      <dgm:spPr/>
      <dgm:t>
        <a:bodyPr/>
        <a:lstStyle/>
        <a:p>
          <a:endParaRPr lang="id-ID"/>
        </a:p>
      </dgm:t>
    </dgm:pt>
    <dgm:pt modelId="{E36347E3-CA04-4637-A2DD-BC8DC38371DB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400" dirty="0">
              <a:latin typeface="Bebas Neue" panose="020B0606020202050201" pitchFamily="2" charset="0"/>
            </a:rPr>
            <a:t>Endorsement</a:t>
          </a:r>
        </a:p>
      </dgm:t>
    </dgm:pt>
    <dgm:pt modelId="{02A49201-29FB-4402-90CC-254E0E1DB6D5}" type="parTrans" cxnId="{284CF2A5-E40A-4466-A8F2-14526DD186EA}">
      <dgm:prSet/>
      <dgm:spPr/>
      <dgm:t>
        <a:bodyPr/>
        <a:lstStyle/>
        <a:p>
          <a:endParaRPr lang="id-ID"/>
        </a:p>
      </dgm:t>
    </dgm:pt>
    <dgm:pt modelId="{D05BCB51-59E6-46F2-94FE-26B042C2802B}" type="sibTrans" cxnId="{284CF2A5-E40A-4466-A8F2-14526DD186EA}">
      <dgm:prSet/>
      <dgm:spPr/>
      <dgm:t>
        <a:bodyPr/>
        <a:lstStyle/>
        <a:p>
          <a:endParaRPr lang="id-ID"/>
        </a:p>
      </dgm:t>
    </dgm:pt>
    <dgm:pt modelId="{DA318F96-93F2-4DD5-B2F1-69BF48C9A0F7}">
      <dgm:prSet custT="1"/>
      <dgm:spPr/>
      <dgm:t>
        <a:bodyPr/>
        <a:lstStyle/>
        <a:p>
          <a:pPr algn="l">
            <a:lnSpc>
              <a:spcPct val="100000"/>
            </a:lnSpc>
            <a:spcAft>
              <a:spcPct val="15000"/>
            </a:spcAft>
          </a:pPr>
          <a:r>
            <a:rPr lang="en-US" sz="800" dirty="0" err="1">
              <a:latin typeface="Franklin Gothic Book" panose="020B0503020102020204" pitchFamily="34" charset="0"/>
            </a:rPr>
            <a:t>Mencari</a:t>
          </a:r>
          <a:r>
            <a:rPr lang="en-US" sz="800" dirty="0">
              <a:latin typeface="Franklin Gothic Book" panose="020B0503020102020204" pitchFamily="34" charset="0"/>
            </a:rPr>
            <a:t> public figure yang </a:t>
          </a:r>
          <a:r>
            <a:rPr lang="en-US" sz="800" dirty="0" err="1">
              <a:latin typeface="Franklin Gothic Book" panose="020B0503020102020204" pitchFamily="34" charset="0"/>
            </a:rPr>
            <a:t>sesuai</a:t>
          </a:r>
          <a:r>
            <a:rPr lang="en-US" sz="800" dirty="0">
              <a:latin typeface="Franklin Gothic Book" panose="020B0503020102020204" pitchFamily="34" charset="0"/>
            </a:rPr>
            <a:t> </a:t>
          </a:r>
          <a:r>
            <a:rPr lang="en-US" sz="800" dirty="0" err="1">
              <a:latin typeface="Franklin Gothic Book" panose="020B0503020102020204" pitchFamily="34" charset="0"/>
            </a:rPr>
            <a:t>dengan</a:t>
          </a:r>
          <a:r>
            <a:rPr lang="en-US" sz="800" dirty="0">
              <a:latin typeface="Franklin Gothic Book" panose="020B0503020102020204" pitchFamily="34" charset="0"/>
            </a:rPr>
            <a:t> </a:t>
          </a:r>
          <a:r>
            <a:rPr lang="en-US" sz="800" dirty="0" err="1">
              <a:latin typeface="Franklin Gothic Book" panose="020B0503020102020204" pitchFamily="34" charset="0"/>
            </a:rPr>
            <a:t>visi</a:t>
          </a:r>
          <a:r>
            <a:rPr lang="en-US" sz="800" dirty="0">
              <a:latin typeface="Franklin Gothic Book" panose="020B0503020102020204" pitchFamily="34" charset="0"/>
            </a:rPr>
            <a:t> </a:t>
          </a:r>
          <a:r>
            <a:rPr lang="en-US" sz="800" dirty="0" err="1">
              <a:latin typeface="Franklin Gothic Book" panose="020B0503020102020204" pitchFamily="34" charset="0"/>
            </a:rPr>
            <a:t>perusahaan</a:t>
          </a:r>
          <a:r>
            <a:rPr lang="en-US" sz="800" dirty="0">
              <a:latin typeface="Franklin Gothic Book" panose="020B0503020102020204" pitchFamily="34" charset="0"/>
            </a:rPr>
            <a:t> dan target </a:t>
          </a:r>
          <a:r>
            <a:rPr lang="en-US" sz="800" dirty="0" err="1">
              <a:latin typeface="Franklin Gothic Book" panose="020B0503020102020204" pitchFamily="34" charset="0"/>
            </a:rPr>
            <a:t>pemasaran</a:t>
          </a:r>
          <a:r>
            <a:rPr lang="en-US" sz="800" dirty="0">
              <a:latin typeface="Franklin Gothic Book" panose="020B0503020102020204" pitchFamily="34" charset="0"/>
            </a:rPr>
            <a:t>.</a:t>
          </a:r>
        </a:p>
      </dgm:t>
    </dgm:pt>
    <dgm:pt modelId="{6F97AABE-ACCE-4FCA-965E-F065DA0ABB39}" type="parTrans" cxnId="{143493E8-AA27-4599-81AF-BD9149557B07}">
      <dgm:prSet/>
      <dgm:spPr/>
      <dgm:t>
        <a:bodyPr/>
        <a:lstStyle/>
        <a:p>
          <a:endParaRPr lang="id-ID"/>
        </a:p>
      </dgm:t>
    </dgm:pt>
    <dgm:pt modelId="{648B0AEB-05FA-44F1-A0E4-CCBEF57338CB}" type="sibTrans" cxnId="{143493E8-AA27-4599-81AF-BD9149557B07}">
      <dgm:prSet/>
      <dgm:spPr/>
      <dgm:t>
        <a:bodyPr/>
        <a:lstStyle/>
        <a:p>
          <a:endParaRPr lang="id-ID"/>
        </a:p>
      </dgm:t>
    </dgm:pt>
    <dgm:pt modelId="{54BABE6A-8A25-46AC-9E1E-C08583C34926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400" dirty="0">
              <a:latin typeface="Bebas Neue" panose="020B0606020202050201" pitchFamily="2" charset="0"/>
            </a:rPr>
            <a:t>Educational Market</a:t>
          </a:r>
        </a:p>
      </dgm:t>
    </dgm:pt>
    <dgm:pt modelId="{1157DED4-E825-4D29-BD95-091213935B1D}" type="parTrans" cxnId="{AE19367B-EFE5-46DB-82A3-27D0005135EA}">
      <dgm:prSet/>
      <dgm:spPr/>
      <dgm:t>
        <a:bodyPr/>
        <a:lstStyle/>
        <a:p>
          <a:endParaRPr lang="id-ID"/>
        </a:p>
      </dgm:t>
    </dgm:pt>
    <dgm:pt modelId="{2F10AC75-5045-4EF8-83BD-F18465E5179D}" type="sibTrans" cxnId="{AE19367B-EFE5-46DB-82A3-27D0005135EA}">
      <dgm:prSet/>
      <dgm:spPr/>
      <dgm:t>
        <a:bodyPr/>
        <a:lstStyle/>
        <a:p>
          <a:endParaRPr lang="id-ID"/>
        </a:p>
      </dgm:t>
    </dgm:pt>
    <dgm:pt modelId="{EF02D985-1BEE-4494-801F-9AC3C38AF01A}">
      <dgm:prSet custT="1"/>
      <dgm:spPr/>
      <dgm:t>
        <a:bodyPr/>
        <a:lstStyle/>
        <a:p>
          <a:pPr algn="l">
            <a:lnSpc>
              <a:spcPct val="100000"/>
            </a:lnSpc>
            <a:spcAft>
              <a:spcPct val="15000"/>
            </a:spcAft>
          </a:pPr>
          <a:r>
            <a:rPr lang="en-US" sz="800" dirty="0" err="1">
              <a:latin typeface="Franklin Gothic Book" panose="020B0503020102020204" pitchFamily="34" charset="0"/>
            </a:rPr>
            <a:t>Membangun</a:t>
          </a:r>
          <a:r>
            <a:rPr lang="en-US" sz="800" dirty="0">
              <a:latin typeface="Franklin Gothic Book" panose="020B0503020102020204" pitchFamily="34" charset="0"/>
            </a:rPr>
            <a:t> </a:t>
          </a:r>
          <a:r>
            <a:rPr lang="en-US" sz="800" dirty="0" err="1">
              <a:latin typeface="Franklin Gothic Book" panose="020B0503020102020204" pitchFamily="34" charset="0"/>
            </a:rPr>
            <a:t>komunitas</a:t>
          </a:r>
          <a:r>
            <a:rPr lang="en-US" sz="800" dirty="0">
              <a:latin typeface="Franklin Gothic Book" panose="020B0503020102020204" pitchFamily="34" charset="0"/>
            </a:rPr>
            <a:t> </a:t>
          </a:r>
          <a:r>
            <a:rPr lang="en-US" sz="800" dirty="0" err="1">
              <a:latin typeface="Franklin Gothic Book" panose="020B0503020102020204" pitchFamily="34" charset="0"/>
            </a:rPr>
            <a:t>dari</a:t>
          </a:r>
          <a:r>
            <a:rPr lang="en-US" sz="800" dirty="0">
              <a:latin typeface="Franklin Gothic Book" panose="020B0503020102020204" pitchFamily="34" charset="0"/>
            </a:rPr>
            <a:t> </a:t>
          </a:r>
          <a:r>
            <a:rPr lang="en-US" sz="800" dirty="0" err="1">
              <a:latin typeface="Franklin Gothic Book" panose="020B0503020102020204" pitchFamily="34" charset="0"/>
            </a:rPr>
            <a:t>siswa</a:t>
          </a:r>
          <a:r>
            <a:rPr lang="en-US" sz="800" dirty="0">
              <a:latin typeface="Franklin Gothic Book" panose="020B0503020102020204" pitchFamily="34" charset="0"/>
            </a:rPr>
            <a:t> di </a:t>
          </a:r>
          <a:r>
            <a:rPr lang="en-US" sz="800" dirty="0" err="1">
              <a:latin typeface="Franklin Gothic Book" panose="020B0503020102020204" pitchFamily="34" charset="0"/>
            </a:rPr>
            <a:t>sekolah</a:t>
          </a:r>
          <a:r>
            <a:rPr lang="en-US" sz="800" dirty="0">
              <a:latin typeface="Franklin Gothic Book" panose="020B0503020102020204" pitchFamily="34" charset="0"/>
            </a:rPr>
            <a:t>: </a:t>
          </a:r>
          <a:r>
            <a:rPr lang="en-US" sz="800" dirty="0" err="1">
              <a:latin typeface="Franklin Gothic Book" panose="020B0503020102020204" pitchFamily="34" charset="0"/>
            </a:rPr>
            <a:t>ekskul</a:t>
          </a:r>
          <a:r>
            <a:rPr lang="en-US" sz="800" dirty="0">
              <a:latin typeface="Franklin Gothic Book" panose="020B0503020102020204" pitchFamily="34" charset="0"/>
            </a:rPr>
            <a:t> </a:t>
          </a:r>
          <a:r>
            <a:rPr lang="en-US" sz="800" dirty="0" err="1">
              <a:latin typeface="Franklin Gothic Book" panose="020B0503020102020204" pitchFamily="34" charset="0"/>
            </a:rPr>
            <a:t>kirsmart</a:t>
          </a:r>
          <a:r>
            <a:rPr lang="en-US" sz="800" dirty="0">
              <a:latin typeface="Franklin Gothic Book" panose="020B0503020102020204" pitchFamily="34" charset="0"/>
            </a:rPr>
            <a:t>, cyber, </a:t>
          </a:r>
          <a:r>
            <a:rPr lang="en-US" sz="800" dirty="0" err="1">
              <a:latin typeface="Franklin Gothic Book" panose="020B0503020102020204" pitchFamily="34" charset="0"/>
            </a:rPr>
            <a:t>dll</a:t>
          </a:r>
          <a:r>
            <a:rPr lang="en-US" sz="800" dirty="0">
              <a:latin typeface="Franklin Gothic Book" panose="020B0503020102020204" pitchFamily="34" charset="0"/>
            </a:rPr>
            <a:t>.</a:t>
          </a:r>
        </a:p>
      </dgm:t>
    </dgm:pt>
    <dgm:pt modelId="{DF2C759D-5CE4-49E6-96E7-2ECBE0D14669}" type="parTrans" cxnId="{97BD7A98-3DBE-4526-97BF-6CD11E0FF918}">
      <dgm:prSet/>
      <dgm:spPr/>
      <dgm:t>
        <a:bodyPr/>
        <a:lstStyle/>
        <a:p>
          <a:endParaRPr lang="id-ID"/>
        </a:p>
      </dgm:t>
    </dgm:pt>
    <dgm:pt modelId="{E7BB9BAC-43DB-43BA-AE42-14359774CF91}" type="sibTrans" cxnId="{97BD7A98-3DBE-4526-97BF-6CD11E0FF918}">
      <dgm:prSet/>
      <dgm:spPr/>
      <dgm:t>
        <a:bodyPr/>
        <a:lstStyle/>
        <a:p>
          <a:endParaRPr lang="id-ID"/>
        </a:p>
      </dgm:t>
    </dgm:pt>
    <dgm:pt modelId="{B50A16F4-2F56-407C-BFA1-C353D0673106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200" dirty="0">
              <a:latin typeface="Bebas Neue" panose="020B0606020202050201" pitchFamily="2" charset="0"/>
            </a:rPr>
            <a:t>Events</a:t>
          </a:r>
        </a:p>
      </dgm:t>
    </dgm:pt>
    <dgm:pt modelId="{3B71CD90-598D-4184-949A-AAFBE2401CA0}" type="parTrans" cxnId="{8F1099EF-D4F6-4B43-BED0-63EC316E1719}">
      <dgm:prSet/>
      <dgm:spPr/>
      <dgm:t>
        <a:bodyPr/>
        <a:lstStyle/>
        <a:p>
          <a:endParaRPr lang="id-ID"/>
        </a:p>
      </dgm:t>
    </dgm:pt>
    <dgm:pt modelId="{FC267EB8-CABA-467C-8581-B3848ADB9FA6}" type="sibTrans" cxnId="{8F1099EF-D4F6-4B43-BED0-63EC316E1719}">
      <dgm:prSet/>
      <dgm:spPr/>
      <dgm:t>
        <a:bodyPr/>
        <a:lstStyle/>
        <a:p>
          <a:endParaRPr lang="id-ID"/>
        </a:p>
      </dgm:t>
    </dgm:pt>
    <dgm:pt modelId="{6BD5AD91-0052-4560-A7CE-ADB265AE5921}">
      <dgm:prSet custT="1"/>
      <dgm:spPr/>
      <dgm:t>
        <a:bodyPr/>
        <a:lstStyle/>
        <a:p>
          <a:pPr algn="l">
            <a:lnSpc>
              <a:spcPct val="100000"/>
            </a:lnSpc>
            <a:spcAft>
              <a:spcPct val="15000"/>
            </a:spcAft>
            <a:buFont typeface="Arial" pitchFamily="34" charset="0"/>
            <a:buChar char="•"/>
          </a:pPr>
          <a:r>
            <a:rPr lang="en-US" sz="600" dirty="0" err="1">
              <a:latin typeface="Franklin Gothic Book" panose="020B0503020102020204" pitchFamily="34" charset="0"/>
            </a:rPr>
            <a:t>Mengikuti</a:t>
          </a:r>
          <a:r>
            <a:rPr lang="en-US" sz="600" dirty="0">
              <a:latin typeface="Franklin Gothic Book" panose="020B0503020102020204" pitchFamily="34" charset="0"/>
            </a:rPr>
            <a:t>  pitch event.</a:t>
          </a:r>
        </a:p>
      </dgm:t>
    </dgm:pt>
    <dgm:pt modelId="{312D038F-0282-4265-A5BF-7A1810D4A73C}" type="parTrans" cxnId="{565B7E25-F071-4BC4-B48F-2122AD519A86}">
      <dgm:prSet/>
      <dgm:spPr/>
      <dgm:t>
        <a:bodyPr/>
        <a:lstStyle/>
        <a:p>
          <a:endParaRPr lang="id-ID"/>
        </a:p>
      </dgm:t>
    </dgm:pt>
    <dgm:pt modelId="{DC3385DA-F0B0-488A-AA3A-5A1B460CA5CB}" type="sibTrans" cxnId="{565B7E25-F071-4BC4-B48F-2122AD519A86}">
      <dgm:prSet/>
      <dgm:spPr/>
      <dgm:t>
        <a:bodyPr/>
        <a:lstStyle/>
        <a:p>
          <a:endParaRPr lang="id-ID"/>
        </a:p>
      </dgm:t>
    </dgm:pt>
    <dgm:pt modelId="{E6319E56-E3B3-453D-A0BD-3D7FD30EDC64}">
      <dgm:prSet custT="1"/>
      <dgm:spPr/>
      <dgm:t>
        <a:bodyPr/>
        <a:lstStyle/>
        <a:p>
          <a:pPr algn="l">
            <a:lnSpc>
              <a:spcPct val="100000"/>
            </a:lnSpc>
            <a:spcAft>
              <a:spcPct val="15000"/>
            </a:spcAft>
          </a:pPr>
          <a:r>
            <a:rPr lang="en-US" sz="600" dirty="0" err="1">
              <a:latin typeface="Franklin Gothic Book" panose="020B0503020102020204" pitchFamily="34" charset="0"/>
            </a:rPr>
            <a:t>Berkunjung</a:t>
          </a:r>
          <a:r>
            <a:rPr lang="en-US" sz="600" dirty="0">
              <a:latin typeface="Franklin Gothic Book" panose="020B0503020102020204" pitchFamily="34" charset="0"/>
            </a:rPr>
            <a:t> </a:t>
          </a:r>
          <a:r>
            <a:rPr lang="en-US" sz="600" dirty="0" err="1">
              <a:latin typeface="Franklin Gothic Book" panose="020B0503020102020204" pitchFamily="34" charset="0"/>
            </a:rPr>
            <a:t>ke</a:t>
          </a:r>
          <a:r>
            <a:rPr lang="en-US" sz="600" dirty="0">
              <a:latin typeface="Franklin Gothic Book" panose="020B0503020102020204" pitchFamily="34" charset="0"/>
            </a:rPr>
            <a:t> </a:t>
          </a:r>
          <a:r>
            <a:rPr lang="en-US" sz="600" dirty="0" err="1">
              <a:latin typeface="Franklin Gothic Book" panose="020B0503020102020204" pitchFamily="34" charset="0"/>
            </a:rPr>
            <a:t>sekolah</a:t>
          </a:r>
          <a:r>
            <a:rPr lang="en-US" sz="600" dirty="0">
              <a:latin typeface="Franklin Gothic Book" panose="020B0503020102020204" pitchFamily="34" charset="0"/>
            </a:rPr>
            <a:t> </a:t>
          </a:r>
          <a:r>
            <a:rPr lang="en-US" sz="600" dirty="0" err="1">
              <a:latin typeface="Franklin Gothic Book" panose="020B0503020102020204" pitchFamily="34" charset="0"/>
            </a:rPr>
            <a:t>untuk</a:t>
          </a:r>
          <a:r>
            <a:rPr lang="en-US" sz="600" dirty="0">
              <a:latin typeface="Franklin Gothic Book" panose="020B0503020102020204" pitchFamily="34" charset="0"/>
            </a:rPr>
            <a:t> </a:t>
          </a:r>
          <a:r>
            <a:rPr lang="en-US" sz="600" dirty="0" err="1">
              <a:latin typeface="Franklin Gothic Book" panose="020B0503020102020204" pitchFamily="34" charset="0"/>
            </a:rPr>
            <a:t>sosiaisasi</a:t>
          </a:r>
          <a:r>
            <a:rPr lang="en-US" sz="600" dirty="0">
              <a:latin typeface="Franklin Gothic Book" panose="020B0503020102020204" pitchFamily="34" charset="0"/>
            </a:rPr>
            <a:t>, </a:t>
          </a:r>
          <a:r>
            <a:rPr lang="en-US" sz="600" dirty="0" err="1">
              <a:latin typeface="Franklin Gothic Book" panose="020B0503020102020204" pitchFamily="34" charset="0"/>
            </a:rPr>
            <a:t>komunikasi</a:t>
          </a:r>
          <a:r>
            <a:rPr lang="en-US" sz="600" dirty="0">
              <a:latin typeface="Franklin Gothic Book" panose="020B0503020102020204" pitchFamily="34" charset="0"/>
            </a:rPr>
            <a:t>, dan </a:t>
          </a:r>
          <a:r>
            <a:rPr lang="en-US" sz="600" dirty="0" err="1">
              <a:latin typeface="Franklin Gothic Book" panose="020B0503020102020204" pitchFamily="34" charset="0"/>
            </a:rPr>
            <a:t>kerjasama</a:t>
          </a:r>
          <a:r>
            <a:rPr lang="en-US" sz="600" dirty="0">
              <a:latin typeface="Franklin Gothic Book" panose="020B0503020102020204" pitchFamily="34" charset="0"/>
            </a:rPr>
            <a:t>.</a:t>
          </a:r>
        </a:p>
      </dgm:t>
    </dgm:pt>
    <dgm:pt modelId="{439334FA-3B60-455F-9826-6A192BC0EDB5}" type="parTrans" cxnId="{7A42CC3C-9352-46FF-94CF-707E64236EEA}">
      <dgm:prSet/>
      <dgm:spPr/>
      <dgm:t>
        <a:bodyPr/>
        <a:lstStyle/>
        <a:p>
          <a:endParaRPr lang="id-ID"/>
        </a:p>
      </dgm:t>
    </dgm:pt>
    <dgm:pt modelId="{94ACB793-78B4-4170-BD0D-D51C468EB44A}" type="sibTrans" cxnId="{7A42CC3C-9352-46FF-94CF-707E64236EEA}">
      <dgm:prSet/>
      <dgm:spPr/>
      <dgm:t>
        <a:bodyPr/>
        <a:lstStyle/>
        <a:p>
          <a:endParaRPr lang="id-ID"/>
        </a:p>
      </dgm:t>
    </dgm:pt>
    <dgm:pt modelId="{AAFD579E-B021-4242-9304-A5E8BE9F6EDD}">
      <dgm:prSet custT="1"/>
      <dgm:spPr/>
      <dgm:t>
        <a:bodyPr/>
        <a:lstStyle/>
        <a:p>
          <a:pPr algn="l">
            <a:lnSpc>
              <a:spcPct val="100000"/>
            </a:lnSpc>
            <a:spcAft>
              <a:spcPct val="15000"/>
            </a:spcAft>
          </a:pPr>
          <a:r>
            <a:rPr lang="en-US" sz="600" dirty="0" err="1">
              <a:latin typeface="Franklin Gothic Book" panose="020B0503020102020204" pitchFamily="34" charset="0"/>
            </a:rPr>
            <a:t>Menyelenggarakan</a:t>
          </a:r>
          <a:r>
            <a:rPr lang="en-US" sz="600" dirty="0">
              <a:latin typeface="Franklin Gothic Book" panose="020B0503020102020204" pitchFamily="34" charset="0"/>
            </a:rPr>
            <a:t> events </a:t>
          </a:r>
          <a:r>
            <a:rPr lang="en-US" sz="600" dirty="0" err="1">
              <a:latin typeface="Franklin Gothic Book" panose="020B0503020102020204" pitchFamily="34" charset="0"/>
            </a:rPr>
            <a:t>bersama</a:t>
          </a:r>
          <a:r>
            <a:rPr lang="en-US" sz="600" dirty="0">
              <a:latin typeface="Franklin Gothic Book" panose="020B0503020102020204" pitchFamily="34" charset="0"/>
            </a:rPr>
            <a:t> </a:t>
          </a:r>
          <a:r>
            <a:rPr lang="en-US" sz="600" dirty="0" err="1">
              <a:latin typeface="Franklin Gothic Book" panose="020B0503020102020204" pitchFamily="34" charset="0"/>
            </a:rPr>
            <a:t>komunitas</a:t>
          </a:r>
          <a:r>
            <a:rPr lang="en-US" sz="600" dirty="0">
              <a:latin typeface="Franklin Gothic Book" panose="020B0503020102020204" pitchFamily="34" charset="0"/>
            </a:rPr>
            <a:t> </a:t>
          </a:r>
          <a:r>
            <a:rPr lang="en-US" sz="600" dirty="0" err="1">
              <a:latin typeface="Franklin Gothic Book" panose="020B0503020102020204" pitchFamily="34" charset="0"/>
            </a:rPr>
            <a:t>pendidikan</a:t>
          </a:r>
          <a:r>
            <a:rPr lang="en-US" sz="600" dirty="0">
              <a:latin typeface="Franklin Gothic Book" panose="020B0503020102020204" pitchFamily="34" charset="0"/>
            </a:rPr>
            <a:t> </a:t>
          </a:r>
          <a:r>
            <a:rPr lang="en-US" sz="600" dirty="0" err="1">
              <a:latin typeface="Franklin Gothic Book" panose="020B0503020102020204" pitchFamily="34" charset="0"/>
            </a:rPr>
            <a:t>nasional</a:t>
          </a:r>
          <a:r>
            <a:rPr lang="en-US" sz="600" dirty="0">
              <a:latin typeface="Franklin Gothic Book" panose="020B0503020102020204" pitchFamily="34" charset="0"/>
            </a:rPr>
            <a:t> dan </a:t>
          </a:r>
          <a:r>
            <a:rPr lang="en-US" sz="600" dirty="0" err="1">
              <a:latin typeface="Franklin Gothic Book" panose="020B0503020102020204" pitchFamily="34" charset="0"/>
            </a:rPr>
            <a:t>daerah</a:t>
          </a:r>
          <a:r>
            <a:rPr lang="en-US" sz="600" dirty="0">
              <a:latin typeface="Franklin Gothic Book" panose="020B0503020102020204" pitchFamily="34" charset="0"/>
            </a:rPr>
            <a:t>.</a:t>
          </a:r>
        </a:p>
      </dgm:t>
    </dgm:pt>
    <dgm:pt modelId="{945E06CF-6AF0-437E-88ED-B838C5534C37}" type="parTrans" cxnId="{821A3F2E-293A-4017-BFD3-5DDF64B10AC7}">
      <dgm:prSet/>
      <dgm:spPr/>
      <dgm:t>
        <a:bodyPr/>
        <a:lstStyle/>
        <a:p>
          <a:endParaRPr lang="id-ID"/>
        </a:p>
      </dgm:t>
    </dgm:pt>
    <dgm:pt modelId="{77A31C3D-09DE-458B-AD39-CCE64A136B5A}" type="sibTrans" cxnId="{821A3F2E-293A-4017-BFD3-5DDF64B10AC7}">
      <dgm:prSet/>
      <dgm:spPr/>
      <dgm:t>
        <a:bodyPr/>
        <a:lstStyle/>
        <a:p>
          <a:endParaRPr lang="id-ID"/>
        </a:p>
      </dgm:t>
    </dgm:pt>
    <dgm:pt modelId="{0ADE925F-F389-4E78-9909-59FC58E375B1}">
      <dgm:prSet custT="1"/>
      <dgm:spPr/>
      <dgm:t>
        <a:bodyPr/>
        <a:lstStyle/>
        <a:p>
          <a:pPr algn="l">
            <a:lnSpc>
              <a:spcPct val="100000"/>
            </a:lnSpc>
            <a:spcAft>
              <a:spcPct val="15000"/>
            </a:spcAft>
          </a:pPr>
          <a:r>
            <a:rPr lang="en-US" sz="800" dirty="0" err="1">
              <a:latin typeface="Franklin Gothic Book" panose="020B0503020102020204" pitchFamily="34" charset="0"/>
            </a:rPr>
            <a:t>Proteksi</a:t>
          </a:r>
          <a:r>
            <a:rPr lang="en-US" sz="800" dirty="0">
              <a:latin typeface="Franklin Gothic Book" panose="020B0503020102020204" pitchFamily="34" charset="0"/>
            </a:rPr>
            <a:t> </a:t>
          </a:r>
          <a:r>
            <a:rPr lang="id-ID" sz="800" dirty="0">
              <a:latin typeface="Franklin Gothic Book" panose="020B0503020102020204" pitchFamily="34" charset="0"/>
            </a:rPr>
            <a:t>I</a:t>
          </a:r>
          <a:r>
            <a:rPr lang="en-US" sz="800" dirty="0">
              <a:latin typeface="Franklin Gothic Book" panose="020B0503020102020204" pitchFamily="34" charset="0"/>
            </a:rPr>
            <a:t>P, domain, server, p</a:t>
          </a:r>
          <a:r>
            <a:rPr lang="id-ID" sz="800" dirty="0">
              <a:latin typeface="Franklin Gothic Book" panose="020B0503020102020204" pitchFamily="34" charset="0"/>
            </a:rPr>
            <a:t>atents, trademarks, copyrights, </a:t>
          </a:r>
          <a:r>
            <a:rPr lang="en-US" sz="800" dirty="0" err="1">
              <a:latin typeface="Franklin Gothic Book" panose="020B0503020102020204" pitchFamily="34" charset="0"/>
            </a:rPr>
            <a:t>dll</a:t>
          </a:r>
          <a:r>
            <a:rPr lang="id-ID" sz="800" dirty="0">
              <a:latin typeface="Franklin Gothic Book" panose="020B0503020102020204" pitchFamily="34" charset="0"/>
            </a:rPr>
            <a:t>.</a:t>
          </a:r>
        </a:p>
      </dgm:t>
    </dgm:pt>
    <dgm:pt modelId="{5E12E42D-A8C1-4BA4-B902-8AFF1C0CE842}" type="sibTrans" cxnId="{2EF6264D-EE52-4B99-B263-821FB2267308}">
      <dgm:prSet/>
      <dgm:spPr/>
      <dgm:t>
        <a:bodyPr/>
        <a:lstStyle/>
        <a:p>
          <a:endParaRPr lang="id-ID"/>
        </a:p>
      </dgm:t>
    </dgm:pt>
    <dgm:pt modelId="{F2591D71-5D40-4262-8519-7A2D275AC8E8}" type="parTrans" cxnId="{2EF6264D-EE52-4B99-B263-821FB2267308}">
      <dgm:prSet/>
      <dgm:spPr/>
      <dgm:t>
        <a:bodyPr/>
        <a:lstStyle/>
        <a:p>
          <a:endParaRPr lang="id-ID"/>
        </a:p>
      </dgm:t>
    </dgm:pt>
    <dgm:pt modelId="{860A9724-B4A7-4ECA-9F94-026F7E220F3D}" type="pres">
      <dgm:prSet presAssocID="{C390D240-172A-4B40-AA4C-B95EA9B9C6F6}" presName="cycle" presStyleCnt="0">
        <dgm:presLayoutVars>
          <dgm:dir/>
          <dgm:resizeHandles val="exact"/>
        </dgm:presLayoutVars>
      </dgm:prSet>
      <dgm:spPr/>
    </dgm:pt>
    <dgm:pt modelId="{B08D2C08-B729-418A-AC6C-EAD1CC5B4049}" type="pres">
      <dgm:prSet presAssocID="{2EF68716-CDDC-4EA6-B931-F9AE09D7D4BD}" presName="node" presStyleLbl="node1" presStyleIdx="0" presStyleCnt="6">
        <dgm:presLayoutVars>
          <dgm:bulletEnabled val="1"/>
        </dgm:presLayoutVars>
      </dgm:prSet>
      <dgm:spPr/>
    </dgm:pt>
    <dgm:pt modelId="{EBE9B5DD-8B1D-41C9-AB20-508469889492}" type="pres">
      <dgm:prSet presAssocID="{FCC68D8D-DAA5-465A-89CB-56C13F4FF480}" presName="sibTrans" presStyleLbl="sibTrans2D1" presStyleIdx="0" presStyleCnt="6"/>
      <dgm:spPr/>
    </dgm:pt>
    <dgm:pt modelId="{F00999A4-09E1-446C-AE9C-00C55D31ED9E}" type="pres">
      <dgm:prSet presAssocID="{FCC68D8D-DAA5-465A-89CB-56C13F4FF480}" presName="connectorText" presStyleLbl="sibTrans2D1" presStyleIdx="0" presStyleCnt="6"/>
      <dgm:spPr/>
    </dgm:pt>
    <dgm:pt modelId="{4B093286-497C-4F77-8145-D648E9A4BEA6}" type="pres">
      <dgm:prSet presAssocID="{6D28DAB1-133C-4CEC-B704-49D5FF797AA8}" presName="node" presStyleLbl="node1" presStyleIdx="1" presStyleCnt="6">
        <dgm:presLayoutVars>
          <dgm:bulletEnabled val="1"/>
        </dgm:presLayoutVars>
      </dgm:prSet>
      <dgm:spPr/>
    </dgm:pt>
    <dgm:pt modelId="{CAF921EC-9E53-40B9-ACE7-9A03BA19F7C6}" type="pres">
      <dgm:prSet presAssocID="{A9E9FA03-0E2D-4B05-B24B-682166E244D2}" presName="sibTrans" presStyleLbl="sibTrans2D1" presStyleIdx="1" presStyleCnt="6"/>
      <dgm:spPr/>
    </dgm:pt>
    <dgm:pt modelId="{A7D1241D-F998-48D3-9A09-3036804C5277}" type="pres">
      <dgm:prSet presAssocID="{A9E9FA03-0E2D-4B05-B24B-682166E244D2}" presName="connectorText" presStyleLbl="sibTrans2D1" presStyleIdx="1" presStyleCnt="6"/>
      <dgm:spPr/>
    </dgm:pt>
    <dgm:pt modelId="{F27D29CB-BFEF-4D9A-9786-C2B16B60BECA}" type="pres">
      <dgm:prSet presAssocID="{43500391-45C6-4832-A7B4-06A839A4BFE4}" presName="node" presStyleLbl="node1" presStyleIdx="2" presStyleCnt="6">
        <dgm:presLayoutVars>
          <dgm:bulletEnabled val="1"/>
        </dgm:presLayoutVars>
      </dgm:prSet>
      <dgm:spPr/>
    </dgm:pt>
    <dgm:pt modelId="{396541BE-DF86-4791-A059-262DC3B201B9}" type="pres">
      <dgm:prSet presAssocID="{BE51E070-B52A-4184-A6FC-145AC03325F7}" presName="sibTrans" presStyleLbl="sibTrans2D1" presStyleIdx="2" presStyleCnt="6"/>
      <dgm:spPr/>
    </dgm:pt>
    <dgm:pt modelId="{DE9FA888-EFC6-4EA6-AEDB-0B092458A1A0}" type="pres">
      <dgm:prSet presAssocID="{BE51E070-B52A-4184-A6FC-145AC03325F7}" presName="connectorText" presStyleLbl="sibTrans2D1" presStyleIdx="2" presStyleCnt="6"/>
      <dgm:spPr/>
    </dgm:pt>
    <dgm:pt modelId="{4CC4306A-0FBA-44D4-8177-9A909CC1CFF0}" type="pres">
      <dgm:prSet presAssocID="{E36347E3-CA04-4637-A2DD-BC8DC38371DB}" presName="node" presStyleLbl="node1" presStyleIdx="3" presStyleCnt="6">
        <dgm:presLayoutVars>
          <dgm:bulletEnabled val="1"/>
        </dgm:presLayoutVars>
      </dgm:prSet>
      <dgm:spPr/>
    </dgm:pt>
    <dgm:pt modelId="{428725FD-7A9A-4954-AD89-2105CD9F8D61}" type="pres">
      <dgm:prSet presAssocID="{D05BCB51-59E6-46F2-94FE-26B042C2802B}" presName="sibTrans" presStyleLbl="sibTrans2D1" presStyleIdx="3" presStyleCnt="6"/>
      <dgm:spPr/>
    </dgm:pt>
    <dgm:pt modelId="{BBD47ABC-C70A-43C1-85C4-6D7ED985FF54}" type="pres">
      <dgm:prSet presAssocID="{D05BCB51-59E6-46F2-94FE-26B042C2802B}" presName="connectorText" presStyleLbl="sibTrans2D1" presStyleIdx="3" presStyleCnt="6"/>
      <dgm:spPr/>
    </dgm:pt>
    <dgm:pt modelId="{20C84DE0-1660-40AF-9C34-B35A54607DFD}" type="pres">
      <dgm:prSet presAssocID="{54BABE6A-8A25-46AC-9E1E-C08583C34926}" presName="node" presStyleLbl="node1" presStyleIdx="4" presStyleCnt="6">
        <dgm:presLayoutVars>
          <dgm:bulletEnabled val="1"/>
        </dgm:presLayoutVars>
      </dgm:prSet>
      <dgm:spPr/>
    </dgm:pt>
    <dgm:pt modelId="{BE986531-CC36-4878-A315-E247663D8E03}" type="pres">
      <dgm:prSet presAssocID="{2F10AC75-5045-4EF8-83BD-F18465E5179D}" presName="sibTrans" presStyleLbl="sibTrans2D1" presStyleIdx="4" presStyleCnt="6"/>
      <dgm:spPr/>
    </dgm:pt>
    <dgm:pt modelId="{3BE9065B-EBB8-49B6-BEB4-12F019E65E99}" type="pres">
      <dgm:prSet presAssocID="{2F10AC75-5045-4EF8-83BD-F18465E5179D}" presName="connectorText" presStyleLbl="sibTrans2D1" presStyleIdx="4" presStyleCnt="6"/>
      <dgm:spPr/>
    </dgm:pt>
    <dgm:pt modelId="{9FF85C3A-BB5F-40E7-BBEC-A41D3322F2FB}" type="pres">
      <dgm:prSet presAssocID="{B50A16F4-2F56-407C-BFA1-C353D0673106}" presName="node" presStyleLbl="node1" presStyleIdx="5" presStyleCnt="6">
        <dgm:presLayoutVars>
          <dgm:bulletEnabled val="1"/>
        </dgm:presLayoutVars>
      </dgm:prSet>
      <dgm:spPr/>
    </dgm:pt>
    <dgm:pt modelId="{67E60BD7-5369-4CB4-BCBD-393287058A45}" type="pres">
      <dgm:prSet presAssocID="{FC267EB8-CABA-467C-8581-B3848ADB9FA6}" presName="sibTrans" presStyleLbl="sibTrans2D1" presStyleIdx="5" presStyleCnt="6"/>
      <dgm:spPr/>
    </dgm:pt>
    <dgm:pt modelId="{20D3AEDE-665C-41DD-A58C-E0A778FBE069}" type="pres">
      <dgm:prSet presAssocID="{FC267EB8-CABA-467C-8581-B3848ADB9FA6}" presName="connectorText" presStyleLbl="sibTrans2D1" presStyleIdx="5" presStyleCnt="6"/>
      <dgm:spPr/>
    </dgm:pt>
  </dgm:ptLst>
  <dgm:cxnLst>
    <dgm:cxn modelId="{22495401-CD22-498F-BB32-AF58A385BB80}" srcId="{C390D240-172A-4B40-AA4C-B95EA9B9C6F6}" destId="{43500391-45C6-4832-A7B4-06A839A4BFE4}" srcOrd="2" destOrd="0" parTransId="{46702DE2-6BE8-42F0-BD51-112D26C1A7B4}" sibTransId="{BE51E070-B52A-4184-A6FC-145AC03325F7}"/>
    <dgm:cxn modelId="{B8BD0902-5846-452D-8401-EFF0A8DEA169}" type="presOf" srcId="{A9E9FA03-0E2D-4B05-B24B-682166E244D2}" destId="{A7D1241D-F998-48D3-9A09-3036804C5277}" srcOrd="1" destOrd="0" presId="urn:microsoft.com/office/officeart/2005/8/layout/cycle2"/>
    <dgm:cxn modelId="{8E37D90E-613F-4050-93DF-3D39866A7C54}" type="presOf" srcId="{BE51E070-B52A-4184-A6FC-145AC03325F7}" destId="{396541BE-DF86-4791-A059-262DC3B201B9}" srcOrd="0" destOrd="0" presId="urn:microsoft.com/office/officeart/2005/8/layout/cycle2"/>
    <dgm:cxn modelId="{290ACC23-E042-40F1-9378-A486A357FCE2}" srcId="{43500391-45C6-4832-A7B4-06A839A4BFE4}" destId="{6C4292B4-D324-4B75-B6F8-1C42880CF159}" srcOrd="2" destOrd="0" parTransId="{CC28AA34-5E51-4976-8C3E-B263091E9425}" sibTransId="{7D2D1C93-1DCC-409F-9E04-35AC404DC81F}"/>
    <dgm:cxn modelId="{565B7E25-F071-4BC4-B48F-2122AD519A86}" srcId="{B50A16F4-2F56-407C-BFA1-C353D0673106}" destId="{6BD5AD91-0052-4560-A7CE-ADB265AE5921}" srcOrd="0" destOrd="0" parTransId="{312D038F-0282-4265-A5BF-7A1810D4A73C}" sibTransId="{DC3385DA-F0B0-488A-AA3A-5A1B460CA5CB}"/>
    <dgm:cxn modelId="{C9435329-81F0-451B-A16C-01D5883237B2}" srcId="{6D28DAB1-133C-4CEC-B704-49D5FF797AA8}" destId="{25F16B83-16FB-4C8E-AE2C-3FCBA9DF393F}" srcOrd="1" destOrd="0" parTransId="{853F67CB-7FAE-4815-95A5-C0261262137C}" sibTransId="{D566E2ED-6C32-4312-A8DE-FF55AFA04DFC}"/>
    <dgm:cxn modelId="{821A3F2E-293A-4017-BFD3-5DDF64B10AC7}" srcId="{B50A16F4-2F56-407C-BFA1-C353D0673106}" destId="{AAFD579E-B021-4242-9304-A5E8BE9F6EDD}" srcOrd="2" destOrd="0" parTransId="{945E06CF-6AF0-437E-88ED-B838C5534C37}" sibTransId="{77A31C3D-09DE-458B-AD39-CCE64A136B5A}"/>
    <dgm:cxn modelId="{1D1BC52F-ADBF-4700-B647-44EA60E29D9B}" type="presOf" srcId="{AAFD579E-B021-4242-9304-A5E8BE9F6EDD}" destId="{9FF85C3A-BB5F-40E7-BBEC-A41D3322F2FB}" srcOrd="0" destOrd="3" presId="urn:microsoft.com/office/officeart/2005/8/layout/cycle2"/>
    <dgm:cxn modelId="{778D2F32-FB6B-47FC-A4B7-932E930085BB}" type="presOf" srcId="{D594E8DD-E2BC-425B-A74C-9C9E24FBCFE8}" destId="{F27D29CB-BFEF-4D9A-9786-C2B16B60BECA}" srcOrd="0" destOrd="2" presId="urn:microsoft.com/office/officeart/2005/8/layout/cycle2"/>
    <dgm:cxn modelId="{3B6D5333-4F36-4B13-B855-14EC794D565F}" type="presOf" srcId="{C390D240-172A-4B40-AA4C-B95EA9B9C6F6}" destId="{860A9724-B4A7-4ECA-9F94-026F7E220F3D}" srcOrd="0" destOrd="0" presId="urn:microsoft.com/office/officeart/2005/8/layout/cycle2"/>
    <dgm:cxn modelId="{A0871835-13F4-4FE1-AF71-723F012C4142}" type="presOf" srcId="{FBB4B6BB-426B-4CA3-B132-971849243DE0}" destId="{4B093286-497C-4F77-8145-D648E9A4BEA6}" srcOrd="0" destOrd="1" presId="urn:microsoft.com/office/officeart/2005/8/layout/cycle2"/>
    <dgm:cxn modelId="{2B7E963B-EBAF-4C11-A3C2-79F40A0550BA}" srcId="{6D28DAB1-133C-4CEC-B704-49D5FF797AA8}" destId="{DAED3B67-DA6E-4121-8D25-B9F9933FDA9D}" srcOrd="4" destOrd="0" parTransId="{94E7243C-9478-4389-B079-893F13FF83B9}" sibTransId="{D8592C46-A69C-4EF1-B326-CB06CEEDA25D}"/>
    <dgm:cxn modelId="{7A42CC3C-9352-46FF-94CF-707E64236EEA}" srcId="{B50A16F4-2F56-407C-BFA1-C353D0673106}" destId="{E6319E56-E3B3-453D-A0BD-3D7FD30EDC64}" srcOrd="1" destOrd="0" parTransId="{439334FA-3B60-455F-9826-6A192BC0EDB5}" sibTransId="{94ACB793-78B4-4170-BD0D-D51C468EB44A}"/>
    <dgm:cxn modelId="{3DF88A5C-0CBC-446A-92E0-DEB666DB8F65}" srcId="{6D28DAB1-133C-4CEC-B704-49D5FF797AA8}" destId="{05AA21F9-B360-4395-9B51-EB1B62DEB3E5}" srcOrd="2" destOrd="0" parTransId="{80802235-EDDE-4ADE-9326-A6F3F4898C19}" sibTransId="{70327D6F-6D86-4970-A419-00E178D4FBB0}"/>
    <dgm:cxn modelId="{8A1C4D63-1F16-4E1A-B49F-86728E73A020}" type="presOf" srcId="{DAED3B67-DA6E-4121-8D25-B9F9933FDA9D}" destId="{4B093286-497C-4F77-8145-D648E9A4BEA6}" srcOrd="0" destOrd="5" presId="urn:microsoft.com/office/officeart/2005/8/layout/cycle2"/>
    <dgm:cxn modelId="{F262BE43-50B7-4FBA-8A2E-924EDA56FD30}" type="presOf" srcId="{67DE02DB-3D21-4F4A-875B-122250CA2CFE}" destId="{F27D29CB-BFEF-4D9A-9786-C2B16B60BECA}" srcOrd="0" destOrd="1" presId="urn:microsoft.com/office/officeart/2005/8/layout/cycle2"/>
    <dgm:cxn modelId="{D2C85E44-BD5D-45AE-95CB-F416CA998640}" type="presOf" srcId="{6BD5AD91-0052-4560-A7CE-ADB265AE5921}" destId="{9FF85C3A-BB5F-40E7-BBEC-A41D3322F2FB}" srcOrd="0" destOrd="1" presId="urn:microsoft.com/office/officeart/2005/8/layout/cycle2"/>
    <dgm:cxn modelId="{B27E0866-6886-4182-9582-74C7AB890A2B}" srcId="{C390D240-172A-4B40-AA4C-B95EA9B9C6F6}" destId="{2EF68716-CDDC-4EA6-B931-F9AE09D7D4BD}" srcOrd="0" destOrd="0" parTransId="{7916E8F7-225D-4BA0-82C0-D75DEE56B0E8}" sibTransId="{FCC68D8D-DAA5-465A-89CB-56C13F4FF480}"/>
    <dgm:cxn modelId="{D01D8E46-ACD9-4483-AE9A-BD90BC85448F}" type="presOf" srcId="{6C4292B4-D324-4B75-B6F8-1C42880CF159}" destId="{F27D29CB-BFEF-4D9A-9786-C2B16B60BECA}" srcOrd="0" destOrd="3" presId="urn:microsoft.com/office/officeart/2005/8/layout/cycle2"/>
    <dgm:cxn modelId="{02C1F546-3B94-407E-A81A-FCCA6321F1D3}" type="presOf" srcId="{FCC68D8D-DAA5-465A-89CB-56C13F4FF480}" destId="{EBE9B5DD-8B1D-41C9-AB20-508469889492}" srcOrd="0" destOrd="0" presId="urn:microsoft.com/office/officeart/2005/8/layout/cycle2"/>
    <dgm:cxn modelId="{8AAB0967-00FC-4393-9A88-4B25ECEE4164}" srcId="{43500391-45C6-4832-A7B4-06A839A4BFE4}" destId="{069A6172-12B2-49EB-943F-2BDF2DFBD0BB}" srcOrd="3" destOrd="0" parTransId="{AD1D4C24-A63C-442E-B377-F839D7106DBA}" sibTransId="{68F12EF9-59DC-4D39-8511-C93B48F808E7}"/>
    <dgm:cxn modelId="{34EAE247-F54A-495D-8686-2A8D2473EE6D}" srcId="{6D28DAB1-133C-4CEC-B704-49D5FF797AA8}" destId="{39934277-1665-4DD5-9824-BF41F5F14044}" srcOrd="5" destOrd="0" parTransId="{1CFEFFEA-16D7-44F7-9ABD-C4ABAC7287A5}" sibTransId="{5C0B9F16-6A60-42BC-A42C-73A4F78CC876}"/>
    <dgm:cxn modelId="{90BAD84A-C019-45B1-9129-2E9A51AA3D96}" type="presOf" srcId="{2F10AC75-5045-4EF8-83BD-F18465E5179D}" destId="{3BE9065B-EBB8-49B6-BEB4-12F019E65E99}" srcOrd="1" destOrd="0" presId="urn:microsoft.com/office/officeart/2005/8/layout/cycle2"/>
    <dgm:cxn modelId="{5D018A6B-F98C-431A-B0E6-377262C4CCAC}" type="presOf" srcId="{069A6172-12B2-49EB-943F-2BDF2DFBD0BB}" destId="{F27D29CB-BFEF-4D9A-9786-C2B16B60BECA}" srcOrd="0" destOrd="4" presId="urn:microsoft.com/office/officeart/2005/8/layout/cycle2"/>
    <dgm:cxn modelId="{2EF6264D-EE52-4B99-B263-821FB2267308}" srcId="{2EF68716-CDDC-4EA6-B931-F9AE09D7D4BD}" destId="{0ADE925F-F389-4E78-9909-59FC58E375B1}" srcOrd="0" destOrd="0" parTransId="{F2591D71-5D40-4262-8519-7A2D275AC8E8}" sibTransId="{5E12E42D-A8C1-4BA4-B902-8AFF1C0CE842}"/>
    <dgm:cxn modelId="{7341E94E-BC40-440F-B34C-5150E2AD2D32}" type="presOf" srcId="{43500391-45C6-4832-A7B4-06A839A4BFE4}" destId="{F27D29CB-BFEF-4D9A-9786-C2B16B60BECA}" srcOrd="0" destOrd="0" presId="urn:microsoft.com/office/officeart/2005/8/layout/cycle2"/>
    <dgm:cxn modelId="{C8DA3757-CF5D-44BF-AB37-CCCE4BD954B3}" type="presOf" srcId="{D05BCB51-59E6-46F2-94FE-26B042C2802B}" destId="{BBD47ABC-C70A-43C1-85C4-6D7ED985FF54}" srcOrd="1" destOrd="0" presId="urn:microsoft.com/office/officeart/2005/8/layout/cycle2"/>
    <dgm:cxn modelId="{7A95EE79-B2F3-4596-A7DF-CC2BCC2D0B3A}" type="presOf" srcId="{2F10AC75-5045-4EF8-83BD-F18465E5179D}" destId="{BE986531-CC36-4878-A315-E247663D8E03}" srcOrd="0" destOrd="0" presId="urn:microsoft.com/office/officeart/2005/8/layout/cycle2"/>
    <dgm:cxn modelId="{DDD4AB7A-A04F-4266-A2B3-08ED73E3D6C2}" type="presOf" srcId="{FC267EB8-CABA-467C-8581-B3848ADB9FA6}" destId="{67E60BD7-5369-4CB4-BCBD-393287058A45}" srcOrd="0" destOrd="0" presId="urn:microsoft.com/office/officeart/2005/8/layout/cycle2"/>
    <dgm:cxn modelId="{AE19367B-EFE5-46DB-82A3-27D0005135EA}" srcId="{C390D240-172A-4B40-AA4C-B95EA9B9C6F6}" destId="{54BABE6A-8A25-46AC-9E1E-C08583C34926}" srcOrd="4" destOrd="0" parTransId="{1157DED4-E825-4D29-BD95-091213935B1D}" sibTransId="{2F10AC75-5045-4EF8-83BD-F18465E5179D}"/>
    <dgm:cxn modelId="{BFE5D47C-E2FA-4606-AF0F-4A594046C0B7}" type="presOf" srcId="{05AA21F9-B360-4395-9B51-EB1B62DEB3E5}" destId="{4B093286-497C-4F77-8145-D648E9A4BEA6}" srcOrd="0" destOrd="3" presId="urn:microsoft.com/office/officeart/2005/8/layout/cycle2"/>
    <dgm:cxn modelId="{2786628B-8FA8-4F3B-A6F1-BB83AC6051D9}" type="presOf" srcId="{E36347E3-CA04-4637-A2DD-BC8DC38371DB}" destId="{4CC4306A-0FBA-44D4-8177-9A909CC1CFF0}" srcOrd="0" destOrd="0" presId="urn:microsoft.com/office/officeart/2005/8/layout/cycle2"/>
    <dgm:cxn modelId="{C3841691-91AC-4F64-A367-98CE2AB5C4D4}" type="presOf" srcId="{2EF68716-CDDC-4EA6-B931-F9AE09D7D4BD}" destId="{B08D2C08-B729-418A-AC6C-EAD1CC5B4049}" srcOrd="0" destOrd="0" presId="urn:microsoft.com/office/officeart/2005/8/layout/cycle2"/>
    <dgm:cxn modelId="{FE197591-007F-4F78-B837-9F6ACE05CBC8}" type="presOf" srcId="{39934277-1665-4DD5-9824-BF41F5F14044}" destId="{4B093286-497C-4F77-8145-D648E9A4BEA6}" srcOrd="0" destOrd="6" presId="urn:microsoft.com/office/officeart/2005/8/layout/cycle2"/>
    <dgm:cxn modelId="{AEBA3C95-4FF8-4A32-A9D2-39D57879176E}" srcId="{43500391-45C6-4832-A7B4-06A839A4BFE4}" destId="{67DE02DB-3D21-4F4A-875B-122250CA2CFE}" srcOrd="0" destOrd="0" parTransId="{DF30A547-8694-4E46-85C1-E235B2DA91BA}" sibTransId="{10310F45-75B2-4086-BF49-0176FE3F920E}"/>
    <dgm:cxn modelId="{8ED08C95-E499-4A19-8683-8E82C672EA86}" type="presOf" srcId="{0ADE925F-F389-4E78-9909-59FC58E375B1}" destId="{B08D2C08-B729-418A-AC6C-EAD1CC5B4049}" srcOrd="0" destOrd="1" presId="urn:microsoft.com/office/officeart/2005/8/layout/cycle2"/>
    <dgm:cxn modelId="{AB56EB97-FED2-49A1-8DB3-743D5E47A548}" type="presOf" srcId="{FC267EB8-CABA-467C-8581-B3848ADB9FA6}" destId="{20D3AEDE-665C-41DD-A58C-E0A778FBE069}" srcOrd="1" destOrd="0" presId="urn:microsoft.com/office/officeart/2005/8/layout/cycle2"/>
    <dgm:cxn modelId="{97BD7A98-3DBE-4526-97BF-6CD11E0FF918}" srcId="{54BABE6A-8A25-46AC-9E1E-C08583C34926}" destId="{EF02D985-1BEE-4494-801F-9AC3C38AF01A}" srcOrd="0" destOrd="0" parTransId="{DF2C759D-5CE4-49E6-96E7-2ECBE0D14669}" sibTransId="{E7BB9BAC-43DB-43BA-AE42-14359774CF91}"/>
    <dgm:cxn modelId="{73C73F9C-31D6-4933-9777-0115BEC4B16A}" type="presOf" srcId="{6D28DAB1-133C-4CEC-B704-49D5FF797AA8}" destId="{4B093286-497C-4F77-8145-D648E9A4BEA6}" srcOrd="0" destOrd="0" presId="urn:microsoft.com/office/officeart/2005/8/layout/cycle2"/>
    <dgm:cxn modelId="{B254BB9D-2500-4A9B-BAC8-091ECEE0C2E6}" type="presOf" srcId="{54BABE6A-8A25-46AC-9E1E-C08583C34926}" destId="{20C84DE0-1660-40AF-9C34-B35A54607DFD}" srcOrd="0" destOrd="0" presId="urn:microsoft.com/office/officeart/2005/8/layout/cycle2"/>
    <dgm:cxn modelId="{284CF2A5-E40A-4466-A8F2-14526DD186EA}" srcId="{C390D240-172A-4B40-AA4C-B95EA9B9C6F6}" destId="{E36347E3-CA04-4637-A2DD-BC8DC38371DB}" srcOrd="3" destOrd="0" parTransId="{02A49201-29FB-4402-90CC-254E0E1DB6D5}" sibTransId="{D05BCB51-59E6-46F2-94FE-26B042C2802B}"/>
    <dgm:cxn modelId="{A77EBFB0-59F2-46A7-B54C-A97DE8A589DA}" type="presOf" srcId="{D05BCB51-59E6-46F2-94FE-26B042C2802B}" destId="{428725FD-7A9A-4954-AD89-2105CD9F8D61}" srcOrd="0" destOrd="0" presId="urn:microsoft.com/office/officeart/2005/8/layout/cycle2"/>
    <dgm:cxn modelId="{9F0AB7B1-6380-4315-8596-91FFFD47C278}" srcId="{C390D240-172A-4B40-AA4C-B95EA9B9C6F6}" destId="{6D28DAB1-133C-4CEC-B704-49D5FF797AA8}" srcOrd="1" destOrd="0" parTransId="{00B5647F-199D-4C4A-A4FB-89E4206703A0}" sibTransId="{A9E9FA03-0E2D-4B05-B24B-682166E244D2}"/>
    <dgm:cxn modelId="{743676B7-C2FC-457B-8592-5D387E59CB1C}" type="presOf" srcId="{B50A16F4-2F56-407C-BFA1-C353D0673106}" destId="{9FF85C3A-BB5F-40E7-BBEC-A41D3322F2FB}" srcOrd="0" destOrd="0" presId="urn:microsoft.com/office/officeart/2005/8/layout/cycle2"/>
    <dgm:cxn modelId="{6C1EC2D5-5C5A-496E-B460-F54AB2DC8FD4}" type="presOf" srcId="{DA318F96-93F2-4DD5-B2F1-69BF48C9A0F7}" destId="{4CC4306A-0FBA-44D4-8177-9A909CC1CFF0}" srcOrd="0" destOrd="1" presId="urn:microsoft.com/office/officeart/2005/8/layout/cycle2"/>
    <dgm:cxn modelId="{C4837ED9-D715-42AE-98DE-98D976816AF0}" type="presOf" srcId="{E6319E56-E3B3-453D-A0BD-3D7FD30EDC64}" destId="{9FF85C3A-BB5F-40E7-BBEC-A41D3322F2FB}" srcOrd="0" destOrd="2" presId="urn:microsoft.com/office/officeart/2005/8/layout/cycle2"/>
    <dgm:cxn modelId="{5AF250DB-9A36-4207-AF48-2170945754A1}" type="presOf" srcId="{25F16B83-16FB-4C8E-AE2C-3FCBA9DF393F}" destId="{4B093286-497C-4F77-8145-D648E9A4BEA6}" srcOrd="0" destOrd="2" presId="urn:microsoft.com/office/officeart/2005/8/layout/cycle2"/>
    <dgm:cxn modelId="{4DB5E1DD-B73A-4F75-BDDF-9C275CE2204E}" srcId="{43500391-45C6-4832-A7B4-06A839A4BFE4}" destId="{D594E8DD-E2BC-425B-A74C-9C9E24FBCFE8}" srcOrd="1" destOrd="0" parTransId="{FFF97E5D-CDCB-4BD6-AC41-D0EF9CBBE358}" sibTransId="{036719D1-A255-41E8-9461-01CB5D4E709F}"/>
    <dgm:cxn modelId="{48ACC7E7-D359-446B-9EFA-D0CB428028F0}" type="presOf" srcId="{E6BBC5B5-9F10-4613-BC2A-2C37BAAD3256}" destId="{4B093286-497C-4F77-8145-D648E9A4BEA6}" srcOrd="0" destOrd="4" presId="urn:microsoft.com/office/officeart/2005/8/layout/cycle2"/>
    <dgm:cxn modelId="{143493E8-AA27-4599-81AF-BD9149557B07}" srcId="{E36347E3-CA04-4637-A2DD-BC8DC38371DB}" destId="{DA318F96-93F2-4DD5-B2F1-69BF48C9A0F7}" srcOrd="0" destOrd="0" parTransId="{6F97AABE-ACCE-4FCA-965E-F065DA0ABB39}" sibTransId="{648B0AEB-05FA-44F1-A0E4-CCBEF57338CB}"/>
    <dgm:cxn modelId="{8C6F51E9-012B-421E-8B6F-3500E5E868F1}" type="presOf" srcId="{FCC68D8D-DAA5-465A-89CB-56C13F4FF480}" destId="{F00999A4-09E1-446C-AE9C-00C55D31ED9E}" srcOrd="1" destOrd="0" presId="urn:microsoft.com/office/officeart/2005/8/layout/cycle2"/>
    <dgm:cxn modelId="{8F1099EF-D4F6-4B43-BED0-63EC316E1719}" srcId="{C390D240-172A-4B40-AA4C-B95EA9B9C6F6}" destId="{B50A16F4-2F56-407C-BFA1-C353D0673106}" srcOrd="5" destOrd="0" parTransId="{3B71CD90-598D-4184-949A-AAFBE2401CA0}" sibTransId="{FC267EB8-CABA-467C-8581-B3848ADB9FA6}"/>
    <dgm:cxn modelId="{A3DA55F2-6E55-4EDB-85A4-E369DE5CFD62}" srcId="{6D28DAB1-133C-4CEC-B704-49D5FF797AA8}" destId="{E6BBC5B5-9F10-4613-BC2A-2C37BAAD3256}" srcOrd="3" destOrd="0" parTransId="{9ED5CB7F-461C-44B5-A1D5-0716C51154E8}" sibTransId="{C61C2F7F-6AFF-478C-88A8-6256458CA1F2}"/>
    <dgm:cxn modelId="{BC2E75F3-1C31-4801-92D9-84F22347B322}" type="presOf" srcId="{A9E9FA03-0E2D-4B05-B24B-682166E244D2}" destId="{CAF921EC-9E53-40B9-ACE7-9A03BA19F7C6}" srcOrd="0" destOrd="0" presId="urn:microsoft.com/office/officeart/2005/8/layout/cycle2"/>
    <dgm:cxn modelId="{D95F1AF4-3AE7-42F8-81DD-6D6E8F661C0C}" type="presOf" srcId="{EF02D985-1BEE-4494-801F-9AC3C38AF01A}" destId="{20C84DE0-1660-40AF-9C34-B35A54607DFD}" srcOrd="0" destOrd="1" presId="urn:microsoft.com/office/officeart/2005/8/layout/cycle2"/>
    <dgm:cxn modelId="{EA2279FE-2AC3-4D08-8E3F-5B8B61C5F486}" type="presOf" srcId="{BE51E070-B52A-4184-A6FC-145AC03325F7}" destId="{DE9FA888-EFC6-4EA6-AEDB-0B092458A1A0}" srcOrd="1" destOrd="0" presId="urn:microsoft.com/office/officeart/2005/8/layout/cycle2"/>
    <dgm:cxn modelId="{74A98BFE-37C1-457A-9EF5-A17ECAEADD05}" srcId="{6D28DAB1-133C-4CEC-B704-49D5FF797AA8}" destId="{FBB4B6BB-426B-4CA3-B132-971849243DE0}" srcOrd="0" destOrd="0" parTransId="{782061B6-0549-49EE-82BC-3832D7A9AB29}" sibTransId="{16EFAB43-F9F9-4D9D-858B-B65DF752D879}"/>
    <dgm:cxn modelId="{16D75364-57D6-44AF-853E-7661304E36E8}" type="presParOf" srcId="{860A9724-B4A7-4ECA-9F94-026F7E220F3D}" destId="{B08D2C08-B729-418A-AC6C-EAD1CC5B4049}" srcOrd="0" destOrd="0" presId="urn:microsoft.com/office/officeart/2005/8/layout/cycle2"/>
    <dgm:cxn modelId="{B5F49B51-BBDA-4A44-88EF-EE73CD9C754B}" type="presParOf" srcId="{860A9724-B4A7-4ECA-9F94-026F7E220F3D}" destId="{EBE9B5DD-8B1D-41C9-AB20-508469889492}" srcOrd="1" destOrd="0" presId="urn:microsoft.com/office/officeart/2005/8/layout/cycle2"/>
    <dgm:cxn modelId="{3BB9145F-A70E-4DAA-AA53-E9183DFDA420}" type="presParOf" srcId="{EBE9B5DD-8B1D-41C9-AB20-508469889492}" destId="{F00999A4-09E1-446C-AE9C-00C55D31ED9E}" srcOrd="0" destOrd="0" presId="urn:microsoft.com/office/officeart/2005/8/layout/cycle2"/>
    <dgm:cxn modelId="{E667BD9E-7073-415E-A601-70E16C30194D}" type="presParOf" srcId="{860A9724-B4A7-4ECA-9F94-026F7E220F3D}" destId="{4B093286-497C-4F77-8145-D648E9A4BEA6}" srcOrd="2" destOrd="0" presId="urn:microsoft.com/office/officeart/2005/8/layout/cycle2"/>
    <dgm:cxn modelId="{3B316F90-24FA-46BB-96A9-FD513049B598}" type="presParOf" srcId="{860A9724-B4A7-4ECA-9F94-026F7E220F3D}" destId="{CAF921EC-9E53-40B9-ACE7-9A03BA19F7C6}" srcOrd="3" destOrd="0" presId="urn:microsoft.com/office/officeart/2005/8/layout/cycle2"/>
    <dgm:cxn modelId="{03782470-020A-4080-BAAD-8053C5404C49}" type="presParOf" srcId="{CAF921EC-9E53-40B9-ACE7-9A03BA19F7C6}" destId="{A7D1241D-F998-48D3-9A09-3036804C5277}" srcOrd="0" destOrd="0" presId="urn:microsoft.com/office/officeart/2005/8/layout/cycle2"/>
    <dgm:cxn modelId="{9BF42246-44B4-4314-80EA-1FBCC2725680}" type="presParOf" srcId="{860A9724-B4A7-4ECA-9F94-026F7E220F3D}" destId="{F27D29CB-BFEF-4D9A-9786-C2B16B60BECA}" srcOrd="4" destOrd="0" presId="urn:microsoft.com/office/officeart/2005/8/layout/cycle2"/>
    <dgm:cxn modelId="{24AF5611-0D75-4253-875F-E4E951D5709B}" type="presParOf" srcId="{860A9724-B4A7-4ECA-9F94-026F7E220F3D}" destId="{396541BE-DF86-4791-A059-262DC3B201B9}" srcOrd="5" destOrd="0" presId="urn:microsoft.com/office/officeart/2005/8/layout/cycle2"/>
    <dgm:cxn modelId="{E2298052-0C55-434E-B204-788E72BB3461}" type="presParOf" srcId="{396541BE-DF86-4791-A059-262DC3B201B9}" destId="{DE9FA888-EFC6-4EA6-AEDB-0B092458A1A0}" srcOrd="0" destOrd="0" presId="urn:microsoft.com/office/officeart/2005/8/layout/cycle2"/>
    <dgm:cxn modelId="{F96F82C0-9B16-4D45-96C8-B5F558C7F13D}" type="presParOf" srcId="{860A9724-B4A7-4ECA-9F94-026F7E220F3D}" destId="{4CC4306A-0FBA-44D4-8177-9A909CC1CFF0}" srcOrd="6" destOrd="0" presId="urn:microsoft.com/office/officeart/2005/8/layout/cycle2"/>
    <dgm:cxn modelId="{C754CAF2-0621-45AB-AF40-18426BA31559}" type="presParOf" srcId="{860A9724-B4A7-4ECA-9F94-026F7E220F3D}" destId="{428725FD-7A9A-4954-AD89-2105CD9F8D61}" srcOrd="7" destOrd="0" presId="urn:microsoft.com/office/officeart/2005/8/layout/cycle2"/>
    <dgm:cxn modelId="{C6A82AA5-BA1A-4E1D-9BC1-46C0957257A6}" type="presParOf" srcId="{428725FD-7A9A-4954-AD89-2105CD9F8D61}" destId="{BBD47ABC-C70A-43C1-85C4-6D7ED985FF54}" srcOrd="0" destOrd="0" presId="urn:microsoft.com/office/officeart/2005/8/layout/cycle2"/>
    <dgm:cxn modelId="{1748746B-EA77-4678-871E-03D97EEEBDA0}" type="presParOf" srcId="{860A9724-B4A7-4ECA-9F94-026F7E220F3D}" destId="{20C84DE0-1660-40AF-9C34-B35A54607DFD}" srcOrd="8" destOrd="0" presId="urn:microsoft.com/office/officeart/2005/8/layout/cycle2"/>
    <dgm:cxn modelId="{95D70E9D-8BBB-4192-89A9-F8BDA5161605}" type="presParOf" srcId="{860A9724-B4A7-4ECA-9F94-026F7E220F3D}" destId="{BE986531-CC36-4878-A315-E247663D8E03}" srcOrd="9" destOrd="0" presId="urn:microsoft.com/office/officeart/2005/8/layout/cycle2"/>
    <dgm:cxn modelId="{99BD9BCC-9290-45B5-ACEE-BA8D0DC84855}" type="presParOf" srcId="{BE986531-CC36-4878-A315-E247663D8E03}" destId="{3BE9065B-EBB8-49B6-BEB4-12F019E65E99}" srcOrd="0" destOrd="0" presId="urn:microsoft.com/office/officeart/2005/8/layout/cycle2"/>
    <dgm:cxn modelId="{E40C7842-7C11-488F-800C-3C8B54061002}" type="presParOf" srcId="{860A9724-B4A7-4ECA-9F94-026F7E220F3D}" destId="{9FF85C3A-BB5F-40E7-BBEC-A41D3322F2FB}" srcOrd="10" destOrd="0" presId="urn:microsoft.com/office/officeart/2005/8/layout/cycle2"/>
    <dgm:cxn modelId="{F8A2DCFC-6ECA-4F2F-91CC-860C6F9C3B21}" type="presParOf" srcId="{860A9724-B4A7-4ECA-9F94-026F7E220F3D}" destId="{67E60BD7-5369-4CB4-BCBD-393287058A45}" srcOrd="11" destOrd="0" presId="urn:microsoft.com/office/officeart/2005/8/layout/cycle2"/>
    <dgm:cxn modelId="{CD947898-1D69-4901-BC8F-C6B701F9B686}" type="presParOf" srcId="{67E60BD7-5369-4CB4-BCBD-393287058A45}" destId="{20D3AEDE-665C-41DD-A58C-E0A778FBE06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B928D-CE66-46B5-BF7D-AEBE1B220086}">
      <dsp:nvSpPr>
        <dsp:cNvPr id="0" name=""/>
        <dsp:cNvSpPr/>
      </dsp:nvSpPr>
      <dsp:spPr>
        <a:xfrm>
          <a:off x="0" y="6470066"/>
          <a:ext cx="5054209" cy="7080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Bebas Neue" panose="020B0606020202050201" pitchFamily="2" charset="0"/>
              <a:cs typeface="Arial" pitchFamily="34" charset="0"/>
            </a:rPr>
            <a:t>Tim </a:t>
          </a:r>
          <a:r>
            <a:rPr lang="en-US" altLang="ko-KR" sz="1600" kern="1200" dirty="0" err="1">
              <a:latin typeface="Bebas Neue" panose="020B0606020202050201" pitchFamily="2" charset="0"/>
              <a:cs typeface="Arial" pitchFamily="34" charset="0"/>
            </a:rPr>
            <a:t>qelas</a:t>
          </a:r>
          <a:r>
            <a:rPr lang="en-US" altLang="ko-KR" sz="16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600" kern="1200" dirty="0" err="1">
              <a:latin typeface="Bebas Neue" panose="020B0606020202050201" pitchFamily="2" charset="0"/>
              <a:cs typeface="Arial" pitchFamily="34" charset="0"/>
            </a:rPr>
            <a:t>berkomunikasi</a:t>
          </a:r>
          <a:r>
            <a:rPr lang="en-US" altLang="ko-KR" sz="16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600" kern="1200" dirty="0" err="1">
              <a:latin typeface="Bebas Neue" panose="020B0606020202050201" pitchFamily="2" charset="0"/>
              <a:cs typeface="Arial" pitchFamily="34" charset="0"/>
            </a:rPr>
            <a:t>dengan</a:t>
          </a:r>
          <a:r>
            <a:rPr lang="en-US" altLang="ko-KR" sz="1600" kern="1200" dirty="0">
              <a:latin typeface="Bebas Neue" panose="020B0606020202050201" pitchFamily="2" charset="0"/>
              <a:cs typeface="Arial" pitchFamily="34" charset="0"/>
            </a:rPr>
            <a:t> #</a:t>
          </a:r>
          <a:r>
            <a:rPr lang="en-US" altLang="ko-KR" sz="1600" kern="1200" dirty="0" err="1">
              <a:latin typeface="Bebas Neue" panose="020B0606020202050201" pitchFamily="2" charset="0"/>
              <a:cs typeface="Arial" pitchFamily="34" charset="0"/>
            </a:rPr>
            <a:t>Greatstudent</a:t>
          </a:r>
          <a:r>
            <a:rPr lang="en-US" altLang="ko-KR" sz="1600" kern="1200" dirty="0">
              <a:latin typeface="Bebas Neue" panose="020B0606020202050201" pitchFamily="2" charset="0"/>
              <a:cs typeface="Arial" pitchFamily="34" charset="0"/>
            </a:rPr>
            <a:t> #</a:t>
          </a:r>
          <a:r>
            <a:rPr lang="en-US" altLang="ko-KR" sz="1600" kern="1200" dirty="0" err="1">
              <a:latin typeface="Bebas Neue" panose="020B0606020202050201" pitchFamily="2" charset="0"/>
              <a:cs typeface="Arial" pitchFamily="34" charset="0"/>
            </a:rPr>
            <a:t>GreatTeacher</a:t>
          </a:r>
          <a:r>
            <a:rPr lang="en-US" altLang="ko-KR" sz="16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600" kern="1200" dirty="0" err="1">
              <a:latin typeface="Bebas Neue" panose="020B0606020202050201" pitchFamily="2" charset="0"/>
              <a:cs typeface="Arial" pitchFamily="34" charset="0"/>
            </a:rPr>
            <a:t>untuk</a:t>
          </a:r>
          <a:r>
            <a:rPr lang="en-US" altLang="ko-KR" sz="16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600" kern="1200" dirty="0" err="1">
              <a:latin typeface="Bebas Neue" panose="020B0606020202050201" pitchFamily="2" charset="0"/>
              <a:cs typeface="Arial" pitchFamily="34" charset="0"/>
            </a:rPr>
            <a:t>melakukan</a:t>
          </a:r>
          <a:r>
            <a:rPr lang="en-US" altLang="ko-KR" sz="16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600" kern="1200" dirty="0" err="1">
              <a:latin typeface="Bebas Neue" panose="020B0606020202050201" pitchFamily="2" charset="0"/>
              <a:cs typeface="Arial" pitchFamily="34" charset="0"/>
            </a:rPr>
            <a:t>evaluasi</a:t>
          </a:r>
          <a:r>
            <a:rPr lang="en-US" altLang="ko-KR" sz="1600" kern="1200" dirty="0">
              <a:latin typeface="Bebas Neue" panose="020B0606020202050201" pitchFamily="2" charset="0"/>
              <a:cs typeface="Arial" pitchFamily="34" charset="0"/>
            </a:rPr>
            <a:t> dan feedback </a:t>
          </a:r>
          <a:r>
            <a:rPr lang="en-US" altLang="ko-KR" sz="1600" kern="1200" dirty="0" err="1">
              <a:latin typeface="Bebas Neue" panose="020B0606020202050201" pitchFamily="2" charset="0"/>
              <a:cs typeface="Arial" pitchFamily="34" charset="0"/>
            </a:rPr>
            <a:t>terkait</a:t>
          </a:r>
          <a:r>
            <a:rPr lang="en-US" altLang="ko-KR" sz="16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600" kern="1200" dirty="0" err="1">
              <a:latin typeface="Bebas Neue" panose="020B0606020202050201" pitchFamily="2" charset="0"/>
              <a:cs typeface="Arial" pitchFamily="34" charset="0"/>
            </a:rPr>
            <a:t>pembelajaran</a:t>
          </a:r>
          <a:endParaRPr lang="id-ID" sz="1600" kern="1200" dirty="0">
            <a:latin typeface="Bebas Neue" panose="020B0606020202050201" pitchFamily="2" charset="0"/>
          </a:endParaRPr>
        </a:p>
      </dsp:txBody>
      <dsp:txXfrm>
        <a:off x="0" y="6470066"/>
        <a:ext cx="5054209" cy="708015"/>
      </dsp:txXfrm>
    </dsp:sp>
    <dsp:sp modelId="{43D4E02C-035A-4A51-8CD1-2D46CF0D125E}">
      <dsp:nvSpPr>
        <dsp:cNvPr id="0" name=""/>
        <dsp:cNvSpPr/>
      </dsp:nvSpPr>
      <dsp:spPr>
        <a:xfrm rot="10800000">
          <a:off x="0" y="5391758"/>
          <a:ext cx="5054209" cy="1088928"/>
        </a:xfrm>
        <a:prstGeom prst="upArrowCallout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Bebas Neue" panose="020B0606020202050201" pitchFamily="2" charset="0"/>
              <a:cs typeface="Arial" pitchFamily="34" charset="0"/>
            </a:rPr>
            <a:t>#</a:t>
          </a:r>
          <a:r>
            <a:rPr lang="en-US" altLang="ko-KR" sz="1600" kern="1200" dirty="0" err="1">
              <a:latin typeface="Bebas Neue" panose="020B0606020202050201" pitchFamily="2" charset="0"/>
              <a:cs typeface="Arial" pitchFamily="34" charset="0"/>
            </a:rPr>
            <a:t>Greatstudent</a:t>
          </a:r>
          <a:r>
            <a:rPr lang="en-US" altLang="ko-KR" sz="1600" kern="1200" dirty="0">
              <a:latin typeface="Bebas Neue" panose="020B0606020202050201" pitchFamily="2" charset="0"/>
              <a:cs typeface="Arial" pitchFamily="34" charset="0"/>
            </a:rPr>
            <a:t> dan #</a:t>
          </a:r>
          <a:r>
            <a:rPr lang="en-US" altLang="ko-KR" sz="1600" kern="1200" dirty="0" err="1">
              <a:latin typeface="Bebas Neue" panose="020B0606020202050201" pitchFamily="2" charset="0"/>
              <a:cs typeface="Arial" pitchFamily="34" charset="0"/>
            </a:rPr>
            <a:t>GreatTeacher</a:t>
          </a:r>
          <a:r>
            <a:rPr lang="en-US" altLang="ko-KR" sz="16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600" kern="1200" dirty="0" err="1">
              <a:latin typeface="Bebas Neue" panose="020B0606020202050201" pitchFamily="2" charset="0"/>
              <a:cs typeface="Arial" pitchFamily="34" charset="0"/>
            </a:rPr>
            <a:t>melaksanakan</a:t>
          </a:r>
          <a:r>
            <a:rPr lang="en-US" altLang="ko-KR" sz="16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600" kern="1200" dirty="0" err="1">
              <a:latin typeface="Bebas Neue" panose="020B0606020202050201" pitchFamily="2" charset="0"/>
              <a:cs typeface="Arial" pitchFamily="34" charset="0"/>
            </a:rPr>
            <a:t>pembelajaran</a:t>
          </a:r>
          <a:r>
            <a:rPr lang="en-US" altLang="ko-KR" sz="16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600" kern="1200" dirty="0" err="1">
              <a:latin typeface="Bebas Neue" panose="020B0606020202050201" pitchFamily="2" charset="0"/>
              <a:cs typeface="Arial" pitchFamily="34" charset="0"/>
            </a:rPr>
            <a:t>selama</a:t>
          </a:r>
          <a:r>
            <a:rPr lang="en-US" altLang="ko-KR" sz="1600" kern="1200" dirty="0">
              <a:latin typeface="Bebas Neue" panose="020B0606020202050201" pitchFamily="2" charset="0"/>
              <a:cs typeface="Arial" pitchFamily="34" charset="0"/>
            </a:rPr>
            <a:t> 1 </a:t>
          </a:r>
          <a:r>
            <a:rPr lang="en-US" altLang="ko-KR" sz="1600" kern="1200" dirty="0" err="1">
              <a:latin typeface="Bebas Neue" panose="020B0606020202050201" pitchFamily="2" charset="0"/>
              <a:cs typeface="Arial" pitchFamily="34" charset="0"/>
            </a:rPr>
            <a:t>bulan</a:t>
          </a:r>
          <a:r>
            <a:rPr lang="en-US" altLang="ko-KR" sz="16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600" kern="1200" dirty="0" err="1">
              <a:latin typeface="Bebas Neue" panose="020B0606020202050201" pitchFamily="2" charset="0"/>
              <a:cs typeface="Arial" pitchFamily="34" charset="0"/>
            </a:rPr>
            <a:t>atau</a:t>
          </a:r>
          <a:r>
            <a:rPr lang="en-US" altLang="ko-KR" sz="1600" kern="1200" dirty="0">
              <a:latin typeface="Bebas Neue" panose="020B0606020202050201" pitchFamily="2" charset="0"/>
              <a:cs typeface="Arial" pitchFamily="34" charset="0"/>
            </a:rPr>
            <a:t> 8x </a:t>
          </a:r>
          <a:r>
            <a:rPr lang="en-US" altLang="ko-KR" sz="1600" kern="1200" dirty="0" err="1">
              <a:latin typeface="Bebas Neue" panose="020B0606020202050201" pitchFamily="2" charset="0"/>
              <a:cs typeface="Arial" pitchFamily="34" charset="0"/>
            </a:rPr>
            <a:t>pertemuan</a:t>
          </a:r>
          <a:endParaRPr lang="id-ID" sz="1600" kern="1200" dirty="0">
            <a:latin typeface="Bebas Neue" panose="020B0606020202050201" pitchFamily="2" charset="0"/>
          </a:endParaRPr>
        </a:p>
      </dsp:txBody>
      <dsp:txXfrm rot="10800000">
        <a:off x="0" y="5391758"/>
        <a:ext cx="5054209" cy="707553"/>
      </dsp:txXfrm>
    </dsp:sp>
    <dsp:sp modelId="{4039D513-CFD1-427F-9463-C017486AAC43}">
      <dsp:nvSpPr>
        <dsp:cNvPr id="0" name=""/>
        <dsp:cNvSpPr/>
      </dsp:nvSpPr>
      <dsp:spPr>
        <a:xfrm rot="10800000">
          <a:off x="0" y="4313450"/>
          <a:ext cx="5054209" cy="1088928"/>
        </a:xfrm>
        <a:prstGeom prst="upArrowCallou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Bebas Neue" panose="020B0606020202050201" pitchFamily="2" charset="0"/>
              <a:cs typeface="Arial" pitchFamily="34" charset="0"/>
            </a:rPr>
            <a:t>#</a:t>
          </a:r>
          <a:r>
            <a:rPr lang="en-US" altLang="ko-KR" sz="1400" kern="1200" dirty="0" err="1">
              <a:latin typeface="Bebas Neue" panose="020B0606020202050201" pitchFamily="2" charset="0"/>
              <a:cs typeface="Arial" pitchFamily="34" charset="0"/>
            </a:rPr>
            <a:t>Greatstudent</a:t>
          </a:r>
          <a:r>
            <a:rPr lang="en-US" altLang="ko-KR" sz="14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400" kern="1200" dirty="0" err="1">
              <a:latin typeface="Bebas Neue" panose="020B0606020202050201" pitchFamily="2" charset="0"/>
              <a:cs typeface="Arial" pitchFamily="34" charset="0"/>
            </a:rPr>
            <a:t>melakukan</a:t>
          </a:r>
          <a:r>
            <a:rPr lang="en-US" altLang="ko-KR" sz="14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400" kern="1200" dirty="0" err="1">
              <a:latin typeface="Bebas Neue" panose="020B0606020202050201" pitchFamily="2" charset="0"/>
              <a:cs typeface="Arial" pitchFamily="34" charset="0"/>
            </a:rPr>
            <a:t>pembayaran</a:t>
          </a:r>
          <a:r>
            <a:rPr lang="en-US" altLang="ko-KR" sz="14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400" kern="1200" dirty="0" err="1">
              <a:latin typeface="Bebas Neue" panose="020B0606020202050201" pitchFamily="2" charset="0"/>
              <a:cs typeface="Arial" pitchFamily="34" charset="0"/>
            </a:rPr>
            <a:t>untuk</a:t>
          </a:r>
          <a:r>
            <a:rPr lang="en-US" altLang="ko-KR" sz="1400" kern="1200" dirty="0">
              <a:latin typeface="Bebas Neue" panose="020B0606020202050201" pitchFamily="2" charset="0"/>
              <a:cs typeface="Arial" pitchFamily="34" charset="0"/>
            </a:rPr>
            <a:t> 1 </a:t>
          </a:r>
          <a:r>
            <a:rPr lang="en-US" altLang="ko-KR" sz="1400" kern="1200" dirty="0" err="1">
              <a:latin typeface="Bebas Neue" panose="020B0606020202050201" pitchFamily="2" charset="0"/>
              <a:cs typeface="Arial" pitchFamily="34" charset="0"/>
            </a:rPr>
            <a:t>bulan</a:t>
          </a:r>
          <a:r>
            <a:rPr lang="en-US" altLang="ko-KR" sz="14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400" kern="1200" dirty="0" err="1">
              <a:latin typeface="Bebas Neue" panose="020B0606020202050201" pitchFamily="2" charset="0"/>
              <a:cs typeface="Arial" pitchFamily="34" charset="0"/>
            </a:rPr>
            <a:t>pertama</a:t>
          </a:r>
          <a:r>
            <a:rPr lang="en-US" altLang="ko-KR" sz="1400" kern="1200" dirty="0">
              <a:latin typeface="Bebas Neue" panose="020B0606020202050201" pitchFamily="2" charset="0"/>
              <a:cs typeface="Arial" pitchFamily="34" charset="0"/>
            </a:rPr>
            <a:t>. Dana </a:t>
          </a:r>
          <a:r>
            <a:rPr lang="en-US" altLang="ko-KR" sz="1400" kern="1200" dirty="0" err="1">
              <a:latin typeface="Bebas Neue" panose="020B0606020202050201" pitchFamily="2" charset="0"/>
              <a:cs typeface="Arial" pitchFamily="34" charset="0"/>
            </a:rPr>
            <a:t>akan</a:t>
          </a:r>
          <a:r>
            <a:rPr lang="en-US" altLang="ko-KR" sz="14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400" kern="1200" dirty="0" err="1">
              <a:latin typeface="Bebas Neue" panose="020B0606020202050201" pitchFamily="2" charset="0"/>
              <a:cs typeface="Arial" pitchFamily="34" charset="0"/>
            </a:rPr>
            <a:t>diteruskan</a:t>
          </a:r>
          <a:r>
            <a:rPr lang="en-US" altLang="ko-KR" sz="14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400" kern="1200" dirty="0" err="1">
              <a:latin typeface="Bebas Neue" panose="020B0606020202050201" pitchFamily="2" charset="0"/>
              <a:cs typeface="Arial" pitchFamily="34" charset="0"/>
            </a:rPr>
            <a:t>ke</a:t>
          </a:r>
          <a:r>
            <a:rPr lang="en-US" altLang="ko-KR" sz="1400" kern="1200" dirty="0">
              <a:latin typeface="Bebas Neue" panose="020B0606020202050201" pitchFamily="2" charset="0"/>
              <a:cs typeface="Arial" pitchFamily="34" charset="0"/>
            </a:rPr>
            <a:t> #</a:t>
          </a:r>
          <a:r>
            <a:rPr lang="en-US" altLang="ko-KR" sz="1400" kern="1200" dirty="0" err="1">
              <a:latin typeface="Bebas Neue" panose="020B0606020202050201" pitchFamily="2" charset="0"/>
              <a:cs typeface="Arial" pitchFamily="34" charset="0"/>
            </a:rPr>
            <a:t>GreatTeacher</a:t>
          </a:r>
          <a:r>
            <a:rPr lang="en-US" altLang="ko-KR" sz="14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400" kern="1200" dirty="0" err="1">
              <a:latin typeface="Bebas Neue" panose="020B0606020202050201" pitchFamily="2" charset="0"/>
              <a:cs typeface="Arial" pitchFamily="34" charset="0"/>
            </a:rPr>
            <a:t>jika</a:t>
          </a:r>
          <a:r>
            <a:rPr lang="en-US" altLang="ko-KR" sz="14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400" kern="1200" dirty="0" err="1">
              <a:latin typeface="Bebas Neue" panose="020B0606020202050201" pitchFamily="2" charset="0"/>
              <a:cs typeface="Arial" pitchFamily="34" charset="0"/>
            </a:rPr>
            <a:t>sudah</a:t>
          </a:r>
          <a:r>
            <a:rPr lang="en-US" altLang="ko-KR" sz="14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400" kern="1200" dirty="0" err="1">
              <a:latin typeface="Bebas Neue" panose="020B0606020202050201" pitchFamily="2" charset="0"/>
              <a:cs typeface="Arial" pitchFamily="34" charset="0"/>
            </a:rPr>
            <a:t>selesai</a:t>
          </a:r>
          <a:r>
            <a:rPr lang="en-US" altLang="ko-KR" sz="1400" kern="1200" dirty="0">
              <a:latin typeface="Bebas Neue" panose="020B0606020202050201" pitchFamily="2" charset="0"/>
              <a:cs typeface="Arial" pitchFamily="34" charset="0"/>
            </a:rPr>
            <a:t> 8x </a:t>
          </a:r>
          <a:r>
            <a:rPr lang="en-US" altLang="ko-KR" sz="1400" kern="1200" dirty="0" err="1">
              <a:latin typeface="Bebas Neue" panose="020B0606020202050201" pitchFamily="2" charset="0"/>
              <a:cs typeface="Arial" pitchFamily="34" charset="0"/>
            </a:rPr>
            <a:t>pertemuan</a:t>
          </a:r>
          <a:r>
            <a:rPr lang="en-US" altLang="ko-KR" sz="1400" kern="1200" dirty="0">
              <a:latin typeface="Bebas Neue" panose="020B0606020202050201" pitchFamily="2" charset="0"/>
              <a:cs typeface="Arial" pitchFamily="34" charset="0"/>
            </a:rPr>
            <a:t>/1 </a:t>
          </a:r>
          <a:r>
            <a:rPr lang="en-US" altLang="ko-KR" sz="1400" kern="1200" dirty="0" err="1">
              <a:latin typeface="Bebas Neue" panose="020B0606020202050201" pitchFamily="2" charset="0"/>
              <a:cs typeface="Arial" pitchFamily="34" charset="0"/>
            </a:rPr>
            <a:t>bulan</a:t>
          </a:r>
          <a:endParaRPr lang="id-ID" sz="1400" kern="1200" dirty="0">
            <a:latin typeface="Bebas Neue" panose="020B0606020202050201" pitchFamily="2" charset="0"/>
          </a:endParaRPr>
        </a:p>
      </dsp:txBody>
      <dsp:txXfrm rot="10800000">
        <a:off x="0" y="4313450"/>
        <a:ext cx="5054209" cy="707553"/>
      </dsp:txXfrm>
    </dsp:sp>
    <dsp:sp modelId="{0608F1CB-94BF-4808-832A-2B626F3A22BD}">
      <dsp:nvSpPr>
        <dsp:cNvPr id="0" name=""/>
        <dsp:cNvSpPr/>
      </dsp:nvSpPr>
      <dsp:spPr>
        <a:xfrm rot="10800000">
          <a:off x="0" y="3235142"/>
          <a:ext cx="5054209" cy="1088928"/>
        </a:xfrm>
        <a:prstGeom prst="upArrowCallou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>
              <a:latin typeface="Bebas Neue" panose="020B0606020202050201" pitchFamily="2" charset="0"/>
              <a:cs typeface="Arial" pitchFamily="34" charset="0"/>
            </a:rPr>
            <a:t>#</a:t>
          </a:r>
          <a:r>
            <a:rPr lang="en-US" altLang="ko-KR" sz="1100" kern="1200" dirty="0" err="1">
              <a:latin typeface="Bebas Neue" panose="020B0606020202050201" pitchFamily="2" charset="0"/>
              <a:cs typeface="Arial" pitchFamily="34" charset="0"/>
            </a:rPr>
            <a:t>Greatstudent</a:t>
          </a:r>
          <a:r>
            <a:rPr lang="en-US" altLang="ko-KR" sz="1100" kern="1200" dirty="0">
              <a:latin typeface="Bebas Neue" panose="020B0606020202050201" pitchFamily="2" charset="0"/>
              <a:cs typeface="Arial" pitchFamily="34" charset="0"/>
            </a:rPr>
            <a:t> dan #</a:t>
          </a:r>
          <a:r>
            <a:rPr lang="en-US" altLang="ko-KR" sz="1100" kern="1200" dirty="0" err="1">
              <a:latin typeface="Bebas Neue" panose="020B0606020202050201" pitchFamily="2" charset="0"/>
              <a:cs typeface="Arial" pitchFamily="34" charset="0"/>
            </a:rPr>
            <a:t>GreatTeacher</a:t>
          </a:r>
          <a:r>
            <a:rPr lang="en-US" altLang="ko-KR" sz="11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kern="1200" dirty="0" err="1">
              <a:latin typeface="Bebas Neue" panose="020B0606020202050201" pitchFamily="2" charset="0"/>
              <a:cs typeface="Arial" pitchFamily="34" charset="0"/>
            </a:rPr>
            <a:t>melakukan</a:t>
          </a:r>
          <a:r>
            <a:rPr lang="en-US" altLang="ko-KR" sz="11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kern="1200" dirty="0" err="1">
              <a:latin typeface="Bebas Neue" panose="020B0606020202050201" pitchFamily="2" charset="0"/>
              <a:cs typeface="Arial" pitchFamily="34" charset="0"/>
            </a:rPr>
            <a:t>pertemuan</a:t>
          </a:r>
          <a:r>
            <a:rPr lang="en-US" altLang="ko-KR" sz="11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kern="1200" dirty="0" err="1">
              <a:latin typeface="Bebas Neue" panose="020B0606020202050201" pitchFamily="2" charset="0"/>
              <a:cs typeface="Arial" pitchFamily="34" charset="0"/>
            </a:rPr>
            <a:t>perdana</a:t>
          </a:r>
          <a:r>
            <a:rPr lang="en-US" altLang="ko-KR" sz="1100" kern="1200" dirty="0">
              <a:latin typeface="Bebas Neue" panose="020B0606020202050201" pitchFamily="2" charset="0"/>
              <a:cs typeface="Arial" pitchFamily="34" charset="0"/>
            </a:rPr>
            <a:t> (gratis), </a:t>
          </a:r>
          <a:r>
            <a:rPr lang="en-US" altLang="ko-KR" sz="1100" kern="1200" dirty="0" err="1">
              <a:latin typeface="Bebas Neue" panose="020B0606020202050201" pitchFamily="2" charset="0"/>
              <a:cs typeface="Arial" pitchFamily="34" charset="0"/>
            </a:rPr>
            <a:t>uang</a:t>
          </a:r>
          <a:r>
            <a:rPr lang="en-US" altLang="ko-KR" sz="11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kern="1200" dirty="0" err="1">
              <a:latin typeface="Bebas Neue" panose="020B0606020202050201" pitchFamily="2" charset="0"/>
              <a:cs typeface="Arial" pitchFamily="34" charset="0"/>
            </a:rPr>
            <a:t>dapat</a:t>
          </a:r>
          <a:r>
            <a:rPr lang="en-US" altLang="ko-KR" sz="11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kern="1200" dirty="0" err="1">
              <a:latin typeface="Bebas Neue" panose="020B0606020202050201" pitchFamily="2" charset="0"/>
              <a:cs typeface="Arial" pitchFamily="34" charset="0"/>
            </a:rPr>
            <a:t>dikembalikan</a:t>
          </a:r>
          <a:r>
            <a:rPr lang="en-US" altLang="ko-KR" sz="11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kern="1200" dirty="0" err="1">
              <a:latin typeface="Bebas Neue" panose="020B0606020202050201" pitchFamily="2" charset="0"/>
              <a:cs typeface="Arial" pitchFamily="34" charset="0"/>
            </a:rPr>
            <a:t>jika</a:t>
          </a:r>
          <a:r>
            <a:rPr lang="en-US" altLang="ko-KR" sz="11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kern="1200" dirty="0" err="1">
              <a:latin typeface="Bebas Neue" panose="020B0606020202050201" pitchFamily="2" charset="0"/>
              <a:cs typeface="Arial" pitchFamily="34" charset="0"/>
            </a:rPr>
            <a:t>merasa</a:t>
          </a:r>
          <a:r>
            <a:rPr lang="en-US" altLang="ko-KR" sz="11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kern="1200" dirty="0" err="1">
              <a:latin typeface="Bebas Neue" panose="020B0606020202050201" pitchFamily="2" charset="0"/>
              <a:cs typeface="Arial" pitchFamily="34" charset="0"/>
            </a:rPr>
            <a:t>tidak</a:t>
          </a:r>
          <a:r>
            <a:rPr lang="en-US" altLang="ko-KR" sz="11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kern="1200" dirty="0" err="1">
              <a:latin typeface="Bebas Neue" panose="020B0606020202050201" pitchFamily="2" charset="0"/>
              <a:cs typeface="Arial" pitchFamily="34" charset="0"/>
            </a:rPr>
            <a:t>cocok</a:t>
          </a:r>
          <a:endParaRPr lang="id-ID" sz="1100" kern="1200" dirty="0">
            <a:latin typeface="Bebas Neue" panose="020B0606020202050201" pitchFamily="2" charset="0"/>
          </a:endParaRPr>
        </a:p>
      </dsp:txBody>
      <dsp:txXfrm rot="-10800000">
        <a:off x="0" y="3235142"/>
        <a:ext cx="5054209" cy="382213"/>
      </dsp:txXfrm>
    </dsp:sp>
    <dsp:sp modelId="{796D07BE-C0CD-45E0-8268-46FDE4A69708}">
      <dsp:nvSpPr>
        <dsp:cNvPr id="0" name=""/>
        <dsp:cNvSpPr/>
      </dsp:nvSpPr>
      <dsp:spPr>
        <a:xfrm>
          <a:off x="0" y="3617355"/>
          <a:ext cx="5054209" cy="32558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7620" rIns="42672" bIns="7620" numCol="1" spcCol="1270" anchor="t" anchorCtr="0">
          <a:noAutofit/>
        </a:bodyPr>
        <a:lstStyle/>
        <a:p>
          <a:pPr marL="0" lvl="0" indent="0" algn="ctr" defTabSz="2667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#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Greatstudent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jika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merasa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cocok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dengan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#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GreatTeacher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melakukan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konfirmasi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kembali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via 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akun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atau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informasi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yang 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diteruskan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oleh admin 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qelas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melalui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email 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atau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WA</a:t>
          </a:r>
          <a:endParaRPr lang="id-ID" sz="600" kern="1200" dirty="0">
            <a:latin typeface="Franklin Gothic Book" panose="020B0503020102020204" pitchFamily="34" charset="0"/>
          </a:endParaRPr>
        </a:p>
      </dsp:txBody>
      <dsp:txXfrm>
        <a:off x="0" y="3617355"/>
        <a:ext cx="5054209" cy="325589"/>
      </dsp:txXfrm>
    </dsp:sp>
    <dsp:sp modelId="{7D719BEB-4B25-46D2-A184-9C41403BA34C}">
      <dsp:nvSpPr>
        <dsp:cNvPr id="0" name=""/>
        <dsp:cNvSpPr/>
      </dsp:nvSpPr>
      <dsp:spPr>
        <a:xfrm rot="10800000">
          <a:off x="0" y="2156833"/>
          <a:ext cx="5054209" cy="1088928"/>
        </a:xfrm>
        <a:prstGeom prst="upArrowCallou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Bebas Neue" panose="020B0606020202050201" pitchFamily="2" charset="0"/>
              <a:cs typeface="Arial" pitchFamily="34" charset="0"/>
            </a:rPr>
            <a:t>#</a:t>
          </a:r>
          <a:r>
            <a:rPr lang="en-US" altLang="ko-KR" sz="2000" kern="1200" dirty="0" err="1">
              <a:latin typeface="Bebas Neue" panose="020B0606020202050201" pitchFamily="2" charset="0"/>
              <a:cs typeface="Arial" pitchFamily="34" charset="0"/>
            </a:rPr>
            <a:t>Greatstudent</a:t>
          </a:r>
          <a:r>
            <a:rPr lang="en-US" altLang="ko-KR" sz="20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2000" kern="1200" dirty="0" err="1">
              <a:latin typeface="Bebas Neue" panose="020B0606020202050201" pitchFamily="2" charset="0"/>
              <a:cs typeface="Arial" pitchFamily="34" charset="0"/>
            </a:rPr>
            <a:t>melakukan</a:t>
          </a:r>
          <a:r>
            <a:rPr lang="en-US" altLang="ko-KR" sz="20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2000" kern="1200" dirty="0" err="1">
              <a:latin typeface="Bebas Neue" panose="020B0606020202050201" pitchFamily="2" charset="0"/>
              <a:cs typeface="Arial" pitchFamily="34" charset="0"/>
            </a:rPr>
            <a:t>pembayaran</a:t>
          </a:r>
          <a:r>
            <a:rPr lang="en-US" altLang="ko-KR" sz="20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2000" kern="1200" dirty="0" err="1">
              <a:latin typeface="Bebas Neue" panose="020B0606020202050201" pitchFamily="2" charset="0"/>
              <a:cs typeface="Arial" pitchFamily="34" charset="0"/>
            </a:rPr>
            <a:t>awal</a:t>
          </a:r>
          <a:r>
            <a:rPr lang="en-US" altLang="ko-KR" sz="20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2000" kern="1200" dirty="0" err="1">
              <a:latin typeface="Bebas Neue" panose="020B0606020202050201" pitchFamily="2" charset="0"/>
              <a:cs typeface="Arial" pitchFamily="34" charset="0"/>
            </a:rPr>
            <a:t>dengan</a:t>
          </a:r>
          <a:r>
            <a:rPr lang="en-US" altLang="ko-KR" sz="2000" kern="120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2000" kern="1200" dirty="0" err="1">
              <a:latin typeface="Bebas Neue" panose="020B0606020202050201" pitchFamily="2" charset="0"/>
              <a:cs typeface="Arial" pitchFamily="34" charset="0"/>
            </a:rPr>
            <a:t>sistem</a:t>
          </a:r>
          <a:r>
            <a:rPr lang="en-US" altLang="ko-KR" sz="2000" kern="1200" dirty="0">
              <a:latin typeface="Bebas Neue" panose="020B0606020202050201" pitchFamily="2" charset="0"/>
              <a:cs typeface="Arial" pitchFamily="34" charset="0"/>
            </a:rPr>
            <a:t> escrow</a:t>
          </a:r>
          <a:endParaRPr lang="id-ID" sz="2000" kern="1200" dirty="0">
            <a:latin typeface="Bebas Neue" panose="020B0606020202050201" pitchFamily="2" charset="0"/>
          </a:endParaRPr>
        </a:p>
      </dsp:txBody>
      <dsp:txXfrm rot="10800000">
        <a:off x="0" y="2156833"/>
        <a:ext cx="5054209" cy="707553"/>
      </dsp:txXfrm>
    </dsp:sp>
    <dsp:sp modelId="{40461D5C-5287-4E22-BABB-1778E16E3BD5}">
      <dsp:nvSpPr>
        <dsp:cNvPr id="0" name=""/>
        <dsp:cNvSpPr/>
      </dsp:nvSpPr>
      <dsp:spPr>
        <a:xfrm rot="10800000">
          <a:off x="0" y="1078525"/>
          <a:ext cx="5054209" cy="1088928"/>
        </a:xfrm>
        <a:prstGeom prst="upArrowCallout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spc="0" dirty="0">
              <a:latin typeface="Bebas Neue" panose="020B0606020202050201" pitchFamily="2" charset="0"/>
              <a:cs typeface="Arial" pitchFamily="34" charset="0"/>
            </a:rPr>
            <a:t>#</a:t>
          </a:r>
          <a:r>
            <a:rPr lang="en-US" altLang="ko-KR" sz="1100" kern="1200" spc="0" dirty="0" err="1">
              <a:latin typeface="Bebas Neue" panose="020B0606020202050201" pitchFamily="2" charset="0"/>
              <a:cs typeface="Arial" pitchFamily="34" charset="0"/>
            </a:rPr>
            <a:t>Greatstudent</a:t>
          </a:r>
          <a:r>
            <a:rPr lang="en-US" altLang="ko-KR" sz="1100" kern="1200" spc="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kern="1200" spc="0" dirty="0" err="1">
              <a:latin typeface="Bebas Neue" panose="020B0606020202050201" pitchFamily="2" charset="0"/>
              <a:cs typeface="Arial" pitchFamily="34" charset="0"/>
            </a:rPr>
            <a:t>mencari</a:t>
          </a:r>
          <a:r>
            <a:rPr lang="en-US" altLang="ko-KR" sz="1100" kern="1200" spc="0" dirty="0">
              <a:latin typeface="Bebas Neue" panose="020B0606020202050201" pitchFamily="2" charset="0"/>
              <a:cs typeface="Arial" pitchFamily="34" charset="0"/>
            </a:rPr>
            <a:t> #</a:t>
          </a:r>
          <a:r>
            <a:rPr lang="en-US" altLang="ko-KR" sz="1100" kern="1200" spc="0" dirty="0" err="1">
              <a:latin typeface="Bebas Neue" panose="020B0606020202050201" pitchFamily="2" charset="0"/>
              <a:cs typeface="Arial" pitchFamily="34" charset="0"/>
            </a:rPr>
            <a:t>GreatTeacher</a:t>
          </a:r>
          <a:r>
            <a:rPr lang="en-US" altLang="ko-KR" sz="1100" kern="1200" spc="0" dirty="0">
              <a:latin typeface="Bebas Neue" panose="020B0606020202050201" pitchFamily="2" charset="0"/>
              <a:cs typeface="Arial" pitchFamily="34" charset="0"/>
            </a:rPr>
            <a:t> di </a:t>
          </a:r>
          <a:r>
            <a:rPr lang="en-US" altLang="ko-KR" sz="1100" kern="1200" spc="0" dirty="0" err="1">
              <a:latin typeface="Bebas Neue" panose="020B0606020202050201" pitchFamily="2" charset="0"/>
              <a:cs typeface="Arial" pitchFamily="34" charset="0"/>
            </a:rPr>
            <a:t>laman</a:t>
          </a:r>
          <a:r>
            <a:rPr lang="en-US" altLang="ko-KR" sz="1100" kern="1200" spc="0" dirty="0">
              <a:latin typeface="Bebas Neue" panose="020B0606020202050201" pitchFamily="2" charset="0"/>
              <a:cs typeface="Arial" pitchFamily="34" charset="0"/>
            </a:rPr>
            <a:t> marketplace guru private yang </a:t>
          </a:r>
          <a:r>
            <a:rPr lang="en-US" altLang="ko-KR" sz="1100" kern="1200" spc="0" dirty="0" err="1">
              <a:latin typeface="Bebas Neue" panose="020B0606020202050201" pitchFamily="2" charset="0"/>
              <a:cs typeface="Arial" pitchFamily="34" charset="0"/>
            </a:rPr>
            <a:t>sudah</a:t>
          </a:r>
          <a:r>
            <a:rPr lang="en-US" altLang="ko-KR" sz="1100" kern="1200" spc="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kern="1200" spc="0" dirty="0" err="1">
              <a:latin typeface="Bebas Neue" panose="020B0606020202050201" pitchFamily="2" charset="0"/>
              <a:cs typeface="Arial" pitchFamily="34" charset="0"/>
            </a:rPr>
            <a:t>tertera</a:t>
          </a:r>
          <a:r>
            <a:rPr lang="en-US" altLang="ko-KR" sz="1100" kern="1200" spc="0" dirty="0">
              <a:latin typeface="Bebas Neue" panose="020B0606020202050201" pitchFamily="2" charset="0"/>
              <a:cs typeface="Arial" pitchFamily="34" charset="0"/>
            </a:rPr>
            <a:t> info </a:t>
          </a:r>
          <a:r>
            <a:rPr lang="en-US" altLang="ko-KR" sz="1100" kern="1200" spc="0" dirty="0" err="1">
              <a:latin typeface="Bebas Neue" panose="020B0606020202050201" pitchFamily="2" charset="0"/>
              <a:cs typeface="Arial" pitchFamily="34" charset="0"/>
            </a:rPr>
            <a:t>lengkap</a:t>
          </a:r>
          <a:r>
            <a:rPr lang="en-US" altLang="ko-KR" sz="1100" kern="1200" spc="0" dirty="0">
              <a:latin typeface="Bebas Neue" panose="020B0606020202050201" pitchFamily="2" charset="0"/>
              <a:cs typeface="Arial" pitchFamily="34" charset="0"/>
            </a:rPr>
            <a:t> guru </a:t>
          </a:r>
          <a:r>
            <a:rPr lang="en-US" altLang="ko-KR" sz="1100" kern="1200" spc="0" dirty="0" err="1">
              <a:latin typeface="Bebas Neue" panose="020B0606020202050201" pitchFamily="2" charset="0"/>
              <a:cs typeface="Arial" pitchFamily="34" charset="0"/>
            </a:rPr>
            <a:t>sesuai</a:t>
          </a:r>
          <a:r>
            <a:rPr lang="en-US" altLang="ko-KR" sz="1100" kern="1200" spc="0" dirty="0">
              <a:latin typeface="Bebas Neue" panose="020B0606020202050201" pitchFamily="2" charset="0"/>
              <a:cs typeface="Arial" pitchFamily="34" charset="0"/>
            </a:rPr>
            <a:t> filter </a:t>
          </a:r>
          <a:r>
            <a:rPr lang="en-US" altLang="ko-KR" sz="1100" kern="1200" spc="0" dirty="0" err="1">
              <a:latin typeface="Bebas Neue" panose="020B0606020202050201" pitchFamily="2" charset="0"/>
              <a:cs typeface="Arial" pitchFamily="34" charset="0"/>
            </a:rPr>
            <a:t>mata</a:t>
          </a:r>
          <a:r>
            <a:rPr lang="en-US" altLang="ko-KR" sz="1100" kern="1200" spc="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kern="1200" spc="0" dirty="0" err="1">
              <a:latin typeface="Bebas Neue" panose="020B0606020202050201" pitchFamily="2" charset="0"/>
              <a:cs typeface="Arial" pitchFamily="34" charset="0"/>
            </a:rPr>
            <a:t>pelajaran</a:t>
          </a:r>
          <a:r>
            <a:rPr lang="en-US" altLang="ko-KR" sz="1100" kern="1200" spc="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kern="1200" spc="0" dirty="0" err="1">
              <a:latin typeface="Bebas Neue" panose="020B0606020202050201" pitchFamily="2" charset="0"/>
              <a:cs typeface="Arial" pitchFamily="34" charset="0"/>
            </a:rPr>
            <a:t>atau</a:t>
          </a:r>
          <a:r>
            <a:rPr lang="en-US" altLang="ko-KR" sz="1100" kern="1200" spc="0" dirty="0">
              <a:latin typeface="Bebas Neue" panose="020B0606020202050201" pitchFamily="2" charset="0"/>
              <a:cs typeface="Arial" pitchFamily="34" charset="0"/>
            </a:rPr>
            <a:t> </a:t>
          </a:r>
          <a:r>
            <a:rPr lang="en-US" altLang="ko-KR" sz="1100" kern="1200" spc="0" dirty="0" err="1">
              <a:latin typeface="Bebas Neue" panose="020B0606020202050201" pitchFamily="2" charset="0"/>
              <a:cs typeface="Arial" pitchFamily="34" charset="0"/>
            </a:rPr>
            <a:t>keahlian</a:t>
          </a:r>
          <a:r>
            <a:rPr lang="en-US" altLang="ko-KR" sz="1100" kern="1200" spc="0" dirty="0">
              <a:latin typeface="Bebas Neue" panose="020B0606020202050201" pitchFamily="2" charset="0"/>
              <a:cs typeface="Arial" pitchFamily="34" charset="0"/>
            </a:rPr>
            <a:t> yang </a:t>
          </a:r>
          <a:r>
            <a:rPr lang="en-US" altLang="ko-KR" sz="1100" kern="1200" spc="0" dirty="0" err="1">
              <a:latin typeface="Bebas Neue" panose="020B0606020202050201" pitchFamily="2" charset="0"/>
              <a:cs typeface="Arial" pitchFamily="34" charset="0"/>
            </a:rPr>
            <a:t>dibutuhkan</a:t>
          </a:r>
          <a:r>
            <a:rPr lang="en-US" altLang="ko-KR" sz="1100" kern="1200" spc="0" dirty="0">
              <a:latin typeface="Bebas Neue" panose="020B0606020202050201" pitchFamily="2" charset="0"/>
              <a:cs typeface="Arial" pitchFamily="34" charset="0"/>
            </a:rPr>
            <a:t>, </a:t>
          </a:r>
          <a:r>
            <a:rPr lang="en-US" altLang="ko-KR" sz="1100" kern="1200" spc="0" dirty="0" err="1">
              <a:latin typeface="Bebas Neue" panose="020B0606020202050201" pitchFamily="2" charset="0"/>
              <a:cs typeface="Arial" pitchFamily="34" charset="0"/>
            </a:rPr>
            <a:t>harga</a:t>
          </a:r>
          <a:r>
            <a:rPr lang="en-US" altLang="ko-KR" sz="1100" kern="1200" spc="0" dirty="0">
              <a:latin typeface="Bebas Neue" panose="020B0606020202050201" pitchFamily="2" charset="0"/>
              <a:cs typeface="Arial" pitchFamily="34" charset="0"/>
            </a:rPr>
            <a:t>, </a:t>
          </a:r>
          <a:r>
            <a:rPr lang="en-US" altLang="ko-KR" sz="1100" kern="1200" spc="0" dirty="0" err="1">
              <a:latin typeface="Bebas Neue" panose="020B0606020202050201" pitchFamily="2" charset="0"/>
              <a:cs typeface="Arial" pitchFamily="34" charset="0"/>
            </a:rPr>
            <a:t>alamat</a:t>
          </a:r>
          <a:endParaRPr lang="id-ID" sz="1100" kern="1200" spc="0" dirty="0">
            <a:latin typeface="Bebas Neue" panose="020B0606020202050201" pitchFamily="2" charset="0"/>
          </a:endParaRPr>
        </a:p>
      </dsp:txBody>
      <dsp:txXfrm rot="-10800000">
        <a:off x="0" y="1078525"/>
        <a:ext cx="5054209" cy="382213"/>
      </dsp:txXfrm>
    </dsp:sp>
    <dsp:sp modelId="{21D19C7A-5CC4-4066-AC71-ECFF1F1FF5EB}">
      <dsp:nvSpPr>
        <dsp:cNvPr id="0" name=""/>
        <dsp:cNvSpPr/>
      </dsp:nvSpPr>
      <dsp:spPr>
        <a:xfrm>
          <a:off x="0" y="1460739"/>
          <a:ext cx="2527104" cy="325589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7620" rIns="42672" bIns="7620" numCol="1" spcCol="1270" anchor="t" anchorCtr="0">
          <a:noAutofit/>
        </a:bodyPr>
        <a:lstStyle/>
        <a:p>
          <a:pPr marL="0" lvl="0" indent="0" algn="ctr" defTabSz="2667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#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Greatstudent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memilih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#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GreatTeacher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sesuai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dengan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filter yang 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dibuthkan</a:t>
          </a:r>
          <a:endParaRPr lang="id-ID" sz="600" kern="1200" dirty="0">
            <a:latin typeface="Franklin Gothic Book" panose="020B0503020102020204" pitchFamily="34" charset="0"/>
          </a:endParaRPr>
        </a:p>
      </dsp:txBody>
      <dsp:txXfrm>
        <a:off x="0" y="1460739"/>
        <a:ext cx="2527104" cy="325589"/>
      </dsp:txXfrm>
    </dsp:sp>
    <dsp:sp modelId="{481E9557-1CCF-4F41-BFEB-E1FF5161B0D1}">
      <dsp:nvSpPr>
        <dsp:cNvPr id="0" name=""/>
        <dsp:cNvSpPr/>
      </dsp:nvSpPr>
      <dsp:spPr>
        <a:xfrm>
          <a:off x="2527104" y="1460739"/>
          <a:ext cx="2527104" cy="325589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7620" rIns="42672" bIns="7620" numCol="1" spcCol="1270" anchor="t" anchorCtr="0">
          <a:noAutofit/>
        </a:bodyPr>
        <a:lstStyle/>
        <a:p>
          <a:pPr marL="0" lvl="0" indent="0" algn="ctr" defTabSz="2667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#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Greatstudent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mengisi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form 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lanjutan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untuk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pertemuan</a:t>
          </a:r>
          <a:r>
            <a:rPr lang="en-US" altLang="ko-KR" sz="600" kern="1200" dirty="0">
              <a:latin typeface="Franklin Gothic Book" panose="020B0503020102020204" pitchFamily="34" charset="0"/>
              <a:cs typeface="Arial" pitchFamily="34" charset="0"/>
            </a:rPr>
            <a:t> </a:t>
          </a:r>
          <a:r>
            <a:rPr lang="en-US" altLang="ko-KR" sz="600" kern="1200" dirty="0" err="1">
              <a:latin typeface="Franklin Gothic Book" panose="020B0503020102020204" pitchFamily="34" charset="0"/>
              <a:cs typeface="Arial" pitchFamily="34" charset="0"/>
            </a:rPr>
            <a:t>pembelajaran</a:t>
          </a:r>
          <a:endParaRPr lang="id-ID" sz="600" kern="1200" dirty="0">
            <a:latin typeface="Franklin Gothic Book" panose="020B0503020102020204" pitchFamily="34" charset="0"/>
          </a:endParaRPr>
        </a:p>
      </dsp:txBody>
      <dsp:txXfrm>
        <a:off x="2527104" y="1460739"/>
        <a:ext cx="2527104" cy="325589"/>
      </dsp:txXfrm>
    </dsp:sp>
    <dsp:sp modelId="{F0A9D98E-9F59-48C5-8695-FE1417FD6776}">
      <dsp:nvSpPr>
        <dsp:cNvPr id="0" name=""/>
        <dsp:cNvSpPr/>
      </dsp:nvSpPr>
      <dsp:spPr>
        <a:xfrm rot="10800000">
          <a:off x="0" y="217"/>
          <a:ext cx="5054209" cy="1088928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ebas Neue" panose="020B0606020202050201" pitchFamily="2" charset="0"/>
            </a:rPr>
            <a:t>Users </a:t>
          </a:r>
          <a:r>
            <a:rPr lang="en-US" sz="2000" kern="1200" dirty="0" err="1">
              <a:latin typeface="Bebas Neue" panose="020B0606020202050201" pitchFamily="2" charset="0"/>
            </a:rPr>
            <a:t>dapat</a:t>
          </a:r>
          <a:r>
            <a:rPr lang="en-US" sz="2000" kern="1200" dirty="0">
              <a:latin typeface="Bebas Neue" panose="020B0606020202050201" pitchFamily="2" charset="0"/>
            </a:rPr>
            <a:t> </a:t>
          </a:r>
          <a:r>
            <a:rPr lang="en-US" sz="2000" kern="1200" dirty="0" err="1">
              <a:latin typeface="Bebas Neue" panose="020B0606020202050201" pitchFamily="2" charset="0"/>
            </a:rPr>
            <a:t>melakukan</a:t>
          </a:r>
          <a:r>
            <a:rPr lang="en-US" sz="2000" kern="1200" dirty="0">
              <a:latin typeface="Bebas Neue" panose="020B0606020202050201" pitchFamily="2" charset="0"/>
            </a:rPr>
            <a:t> </a:t>
          </a:r>
          <a:r>
            <a:rPr lang="en-US" sz="2000" kern="1200" dirty="0" err="1">
              <a:latin typeface="Bebas Neue" panose="020B0606020202050201" pitchFamily="2" charset="0"/>
            </a:rPr>
            <a:t>registrasi</a:t>
          </a:r>
          <a:r>
            <a:rPr lang="en-US" sz="2000" kern="1200" dirty="0">
              <a:latin typeface="Bebas Neue" panose="020B0606020202050201" pitchFamily="2" charset="0"/>
            </a:rPr>
            <a:t> </a:t>
          </a:r>
          <a:r>
            <a:rPr lang="en-US" sz="2000" kern="1200" dirty="0" err="1">
              <a:latin typeface="Bebas Neue" panose="020B0606020202050201" pitchFamily="2" charset="0"/>
            </a:rPr>
            <a:t>sebagai</a:t>
          </a:r>
          <a:r>
            <a:rPr lang="en-US" sz="2000" kern="1200" dirty="0">
              <a:latin typeface="Bebas Neue" panose="020B0606020202050201" pitchFamily="2" charset="0"/>
            </a:rPr>
            <a:t> #</a:t>
          </a:r>
          <a:r>
            <a:rPr lang="en-US" sz="2000" kern="1200" dirty="0" err="1">
              <a:latin typeface="Bebas Neue" panose="020B0606020202050201" pitchFamily="2" charset="0"/>
            </a:rPr>
            <a:t>GreatTeacher</a:t>
          </a:r>
          <a:r>
            <a:rPr lang="en-US" sz="2000" kern="1200" dirty="0">
              <a:latin typeface="Bebas Neue" panose="020B0606020202050201" pitchFamily="2" charset="0"/>
            </a:rPr>
            <a:t> </a:t>
          </a:r>
          <a:r>
            <a:rPr lang="en-US" sz="2000" kern="1200" dirty="0" err="1">
              <a:latin typeface="Bebas Neue" panose="020B0606020202050201" pitchFamily="2" charset="0"/>
            </a:rPr>
            <a:t>atau</a:t>
          </a:r>
          <a:r>
            <a:rPr lang="en-US" sz="2000" kern="1200" dirty="0">
              <a:latin typeface="Bebas Neue" panose="020B0606020202050201" pitchFamily="2" charset="0"/>
            </a:rPr>
            <a:t> #</a:t>
          </a:r>
          <a:r>
            <a:rPr lang="en-US" sz="2000" kern="1200" dirty="0" err="1">
              <a:latin typeface="Bebas Neue" panose="020B0606020202050201" pitchFamily="2" charset="0"/>
            </a:rPr>
            <a:t>Greatstudent</a:t>
          </a:r>
          <a:endParaRPr lang="id-ID" sz="2000" kern="1200" dirty="0">
            <a:latin typeface="Bebas Neue" panose="020B0606020202050201" pitchFamily="2" charset="0"/>
          </a:endParaRPr>
        </a:p>
      </dsp:txBody>
      <dsp:txXfrm rot="10800000">
        <a:off x="0" y="217"/>
        <a:ext cx="5054209" cy="707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BC432-22F5-4F70-AC93-5CF166ED17AA}">
      <dsp:nvSpPr>
        <dsp:cNvPr id="0" name=""/>
        <dsp:cNvSpPr/>
      </dsp:nvSpPr>
      <dsp:spPr>
        <a:xfrm>
          <a:off x="0" y="315372"/>
          <a:ext cx="424162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51BCD-3FC7-4302-815F-76A67B39B927}">
      <dsp:nvSpPr>
        <dsp:cNvPr id="0" name=""/>
        <dsp:cNvSpPr/>
      </dsp:nvSpPr>
      <dsp:spPr>
        <a:xfrm>
          <a:off x="212081" y="79212"/>
          <a:ext cx="2969140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226" tIns="0" rIns="11222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Qelas</a:t>
          </a:r>
          <a:r>
            <a:rPr 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-Private</a:t>
          </a:r>
        </a:p>
      </dsp:txBody>
      <dsp:txXfrm>
        <a:off x="235138" y="102269"/>
        <a:ext cx="2923026" cy="426206"/>
      </dsp:txXfrm>
    </dsp:sp>
    <dsp:sp modelId="{BB9BB163-CE1E-4C0D-B98E-1EB8C6533233}">
      <dsp:nvSpPr>
        <dsp:cNvPr id="0" name=""/>
        <dsp:cNvSpPr/>
      </dsp:nvSpPr>
      <dsp:spPr>
        <a:xfrm>
          <a:off x="0" y="1041132"/>
          <a:ext cx="424162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"/>
              <a:satOff val="-1742"/>
              <a:lumOff val="-1177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A3703-8B41-497C-BA02-C7C042E2FBB2}">
      <dsp:nvSpPr>
        <dsp:cNvPr id="0" name=""/>
        <dsp:cNvSpPr/>
      </dsp:nvSpPr>
      <dsp:spPr>
        <a:xfrm>
          <a:off x="212081" y="804972"/>
          <a:ext cx="2969140" cy="472320"/>
        </a:xfrm>
        <a:prstGeom prst="roundRect">
          <a:avLst/>
        </a:prstGeom>
        <a:solidFill>
          <a:schemeClr val="accent5">
            <a:hueOff val="-675854"/>
            <a:satOff val="-1742"/>
            <a:lumOff val="-117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226" tIns="0" rIns="11222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Qelas</a:t>
          </a:r>
          <a:r>
            <a:rPr 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-Course</a:t>
          </a:r>
        </a:p>
      </dsp:txBody>
      <dsp:txXfrm>
        <a:off x="235138" y="828029"/>
        <a:ext cx="2923026" cy="426206"/>
      </dsp:txXfrm>
    </dsp:sp>
    <dsp:sp modelId="{7235561C-4995-4CCF-96F8-E6D255EFA3B1}">
      <dsp:nvSpPr>
        <dsp:cNvPr id="0" name=""/>
        <dsp:cNvSpPr/>
      </dsp:nvSpPr>
      <dsp:spPr>
        <a:xfrm>
          <a:off x="0" y="1766892"/>
          <a:ext cx="424162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F97AE-61B5-4DB8-895C-DE36DB747C03}">
      <dsp:nvSpPr>
        <dsp:cNvPr id="0" name=""/>
        <dsp:cNvSpPr/>
      </dsp:nvSpPr>
      <dsp:spPr>
        <a:xfrm>
          <a:off x="212081" y="1530732"/>
          <a:ext cx="2969140" cy="47232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226" tIns="0" rIns="11222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Qelas</a:t>
          </a:r>
          <a:r>
            <a:rPr 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-Book</a:t>
          </a:r>
        </a:p>
      </dsp:txBody>
      <dsp:txXfrm>
        <a:off x="235138" y="1553789"/>
        <a:ext cx="2923026" cy="426206"/>
      </dsp:txXfrm>
    </dsp:sp>
    <dsp:sp modelId="{06238CB0-57FC-499C-89A3-C310DED04BD1}">
      <dsp:nvSpPr>
        <dsp:cNvPr id="0" name=""/>
        <dsp:cNvSpPr/>
      </dsp:nvSpPr>
      <dsp:spPr>
        <a:xfrm>
          <a:off x="0" y="2492652"/>
          <a:ext cx="424162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027563"/>
              <a:satOff val="-5226"/>
              <a:lumOff val="-353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F92BE-FAF2-4E50-86CE-02FD54806CA5}">
      <dsp:nvSpPr>
        <dsp:cNvPr id="0" name=""/>
        <dsp:cNvSpPr/>
      </dsp:nvSpPr>
      <dsp:spPr>
        <a:xfrm>
          <a:off x="212081" y="2256492"/>
          <a:ext cx="2969140" cy="472320"/>
        </a:xfrm>
        <a:prstGeom prst="roundRect">
          <a:avLst/>
        </a:prstGeom>
        <a:solidFill>
          <a:schemeClr val="accent5">
            <a:hueOff val="-2027563"/>
            <a:satOff val="-5226"/>
            <a:lumOff val="-353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226" tIns="0" rIns="11222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Qelas</a:t>
          </a:r>
          <a:r>
            <a:rPr 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-Video</a:t>
          </a:r>
        </a:p>
      </dsp:txBody>
      <dsp:txXfrm>
        <a:off x="235138" y="2279549"/>
        <a:ext cx="2923026" cy="426206"/>
      </dsp:txXfrm>
    </dsp:sp>
    <dsp:sp modelId="{A19E94CA-062C-456A-BD60-335DD88083E1}">
      <dsp:nvSpPr>
        <dsp:cNvPr id="0" name=""/>
        <dsp:cNvSpPr/>
      </dsp:nvSpPr>
      <dsp:spPr>
        <a:xfrm>
          <a:off x="0" y="3218412"/>
          <a:ext cx="424162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2DA96-DD8F-46BC-AD6C-9EBBF59CFE84}">
      <dsp:nvSpPr>
        <dsp:cNvPr id="0" name=""/>
        <dsp:cNvSpPr/>
      </dsp:nvSpPr>
      <dsp:spPr>
        <a:xfrm>
          <a:off x="212081" y="2982252"/>
          <a:ext cx="2969140" cy="47232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226" tIns="0" rIns="11222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Qelas</a:t>
          </a:r>
          <a:r>
            <a:rPr 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-USM</a:t>
          </a:r>
        </a:p>
      </dsp:txBody>
      <dsp:txXfrm>
        <a:off x="235138" y="3005309"/>
        <a:ext cx="2923026" cy="426206"/>
      </dsp:txXfrm>
    </dsp:sp>
    <dsp:sp modelId="{077346DE-2789-4387-86EF-644876CA717F}">
      <dsp:nvSpPr>
        <dsp:cNvPr id="0" name=""/>
        <dsp:cNvSpPr/>
      </dsp:nvSpPr>
      <dsp:spPr>
        <a:xfrm>
          <a:off x="0" y="3944172"/>
          <a:ext cx="424162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435D5-9665-4565-B044-FEC23E18B716}">
      <dsp:nvSpPr>
        <dsp:cNvPr id="0" name=""/>
        <dsp:cNvSpPr/>
      </dsp:nvSpPr>
      <dsp:spPr>
        <a:xfrm>
          <a:off x="212081" y="3708012"/>
          <a:ext cx="2969140" cy="4723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226" tIns="0" rIns="11222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Qelas-TryOut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sp:txBody>
      <dsp:txXfrm>
        <a:off x="235138" y="3731069"/>
        <a:ext cx="2923026" cy="426206"/>
      </dsp:txXfrm>
    </dsp:sp>
    <dsp:sp modelId="{0AC33D0B-9C3F-46CE-A551-1DF1D730F3BB}">
      <dsp:nvSpPr>
        <dsp:cNvPr id="0" name=""/>
        <dsp:cNvSpPr/>
      </dsp:nvSpPr>
      <dsp:spPr>
        <a:xfrm>
          <a:off x="0" y="4669932"/>
          <a:ext cx="424162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EA2B1-DAEE-4170-B8A6-0AD7F3F03A7E}">
      <dsp:nvSpPr>
        <dsp:cNvPr id="0" name=""/>
        <dsp:cNvSpPr/>
      </dsp:nvSpPr>
      <dsp:spPr>
        <a:xfrm>
          <a:off x="212081" y="4433772"/>
          <a:ext cx="2969140" cy="47232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226" tIns="0" rIns="11222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Qelas-Sekolah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sp:txBody>
      <dsp:txXfrm>
        <a:off x="235138" y="4456829"/>
        <a:ext cx="2923026" cy="426206"/>
      </dsp:txXfrm>
    </dsp:sp>
    <dsp:sp modelId="{476CCB72-E343-4E1D-8132-BC0921FC8114}">
      <dsp:nvSpPr>
        <dsp:cNvPr id="0" name=""/>
        <dsp:cNvSpPr/>
      </dsp:nvSpPr>
      <dsp:spPr>
        <a:xfrm>
          <a:off x="0" y="5395692"/>
          <a:ext cx="424162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730980"/>
              <a:satOff val="-12193"/>
              <a:lumOff val="-8236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205AD-EE6A-40D5-9A6D-3D8BE0C90D5D}">
      <dsp:nvSpPr>
        <dsp:cNvPr id="0" name=""/>
        <dsp:cNvSpPr/>
      </dsp:nvSpPr>
      <dsp:spPr>
        <a:xfrm>
          <a:off x="212081" y="5159532"/>
          <a:ext cx="2969140" cy="472320"/>
        </a:xfrm>
        <a:prstGeom prst="roundRect">
          <a:avLst/>
        </a:prstGeom>
        <a:solidFill>
          <a:schemeClr val="accent5">
            <a:hueOff val="-4730980"/>
            <a:satOff val="-12193"/>
            <a:lumOff val="-823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226" tIns="0" rIns="11222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Qelas-Tulis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sp:txBody>
      <dsp:txXfrm>
        <a:off x="235138" y="5182589"/>
        <a:ext cx="2923026" cy="426206"/>
      </dsp:txXfrm>
    </dsp:sp>
    <dsp:sp modelId="{6DA2562B-9540-4004-9E52-9A790D31D179}">
      <dsp:nvSpPr>
        <dsp:cNvPr id="0" name=""/>
        <dsp:cNvSpPr/>
      </dsp:nvSpPr>
      <dsp:spPr>
        <a:xfrm>
          <a:off x="0" y="6121452"/>
          <a:ext cx="424162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44AD1-B578-4921-A074-6064F0E63FB1}">
      <dsp:nvSpPr>
        <dsp:cNvPr id="0" name=""/>
        <dsp:cNvSpPr/>
      </dsp:nvSpPr>
      <dsp:spPr>
        <a:xfrm>
          <a:off x="212081" y="5885292"/>
          <a:ext cx="2969140" cy="47232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226" tIns="0" rIns="11222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Qelas</a:t>
          </a:r>
          <a:r>
            <a:rPr 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-Campus</a:t>
          </a:r>
        </a:p>
      </dsp:txBody>
      <dsp:txXfrm>
        <a:off x="235138" y="5908349"/>
        <a:ext cx="2923026" cy="426206"/>
      </dsp:txXfrm>
    </dsp:sp>
    <dsp:sp modelId="{27A06D7D-B423-4BF0-B2D0-B8B71E8B9874}">
      <dsp:nvSpPr>
        <dsp:cNvPr id="0" name=""/>
        <dsp:cNvSpPr/>
      </dsp:nvSpPr>
      <dsp:spPr>
        <a:xfrm>
          <a:off x="0" y="6847212"/>
          <a:ext cx="424162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082688"/>
              <a:satOff val="-15677"/>
              <a:lumOff val="-10588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D6227-D9C0-4242-9D63-65A86AE464DB}">
      <dsp:nvSpPr>
        <dsp:cNvPr id="0" name=""/>
        <dsp:cNvSpPr/>
      </dsp:nvSpPr>
      <dsp:spPr>
        <a:xfrm>
          <a:off x="212081" y="6611052"/>
          <a:ext cx="2969140" cy="472320"/>
        </a:xfrm>
        <a:prstGeom prst="roundRect">
          <a:avLst/>
        </a:prstGeom>
        <a:solidFill>
          <a:schemeClr val="accent5">
            <a:hueOff val="-6082688"/>
            <a:satOff val="-15677"/>
            <a:lumOff val="-1058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226" tIns="0" rIns="11222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Qelas-Paket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bas Neue" panose="020B0606020202050201" pitchFamily="2" charset="0"/>
          </a:endParaRPr>
        </a:p>
      </dsp:txBody>
      <dsp:txXfrm>
        <a:off x="235138" y="6634109"/>
        <a:ext cx="2923026" cy="426206"/>
      </dsp:txXfrm>
    </dsp:sp>
    <dsp:sp modelId="{2897F868-168C-4BF2-A2C3-5772C7994945}">
      <dsp:nvSpPr>
        <dsp:cNvPr id="0" name=""/>
        <dsp:cNvSpPr/>
      </dsp:nvSpPr>
      <dsp:spPr>
        <a:xfrm>
          <a:off x="0" y="7572972"/>
          <a:ext cx="424162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6B39B-50C0-427B-9BF6-2892D425057F}">
      <dsp:nvSpPr>
        <dsp:cNvPr id="0" name=""/>
        <dsp:cNvSpPr/>
      </dsp:nvSpPr>
      <dsp:spPr>
        <a:xfrm>
          <a:off x="212081" y="7336812"/>
          <a:ext cx="2969140" cy="472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226" tIns="0" rIns="11222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Qelas</a:t>
          </a:r>
          <a:r>
            <a:rPr 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2" charset="0"/>
            </a:rPr>
            <a:t>-Online</a:t>
          </a:r>
        </a:p>
      </dsp:txBody>
      <dsp:txXfrm>
        <a:off x="235138" y="7359869"/>
        <a:ext cx="2923026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D2C08-B729-418A-AC6C-EAD1CC5B4049}">
      <dsp:nvSpPr>
        <dsp:cNvPr id="0" name=""/>
        <dsp:cNvSpPr/>
      </dsp:nvSpPr>
      <dsp:spPr>
        <a:xfrm>
          <a:off x="2483585" y="2827"/>
          <a:ext cx="1598021" cy="159802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latin typeface="Bebas Neue" panose="020B0606020202050201" pitchFamily="2" charset="0"/>
            </a:rPr>
            <a:t>IP Acquisition</a:t>
          </a:r>
          <a:endParaRPr lang="id-ID" sz="1400" kern="1200" dirty="0">
            <a:latin typeface="Bebas Neue" panose="020B0606020202050201" pitchFamily="2" charset="0"/>
          </a:endParaRPr>
        </a:p>
        <a:p>
          <a:pPr marL="57150" lvl="1" indent="-57150" algn="l" defTabSz="355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>
              <a:latin typeface="Franklin Gothic Book" panose="020B0503020102020204" pitchFamily="34" charset="0"/>
            </a:rPr>
            <a:t>Proteksi</a:t>
          </a:r>
          <a:r>
            <a:rPr lang="en-US" sz="800" kern="1200" dirty="0">
              <a:latin typeface="Franklin Gothic Book" panose="020B0503020102020204" pitchFamily="34" charset="0"/>
            </a:rPr>
            <a:t> </a:t>
          </a:r>
          <a:r>
            <a:rPr lang="id-ID" sz="800" kern="1200" dirty="0">
              <a:latin typeface="Franklin Gothic Book" panose="020B0503020102020204" pitchFamily="34" charset="0"/>
            </a:rPr>
            <a:t>I</a:t>
          </a:r>
          <a:r>
            <a:rPr lang="en-US" sz="800" kern="1200" dirty="0">
              <a:latin typeface="Franklin Gothic Book" panose="020B0503020102020204" pitchFamily="34" charset="0"/>
            </a:rPr>
            <a:t>P, domain, server, p</a:t>
          </a:r>
          <a:r>
            <a:rPr lang="id-ID" sz="800" kern="1200" dirty="0">
              <a:latin typeface="Franklin Gothic Book" panose="020B0503020102020204" pitchFamily="34" charset="0"/>
            </a:rPr>
            <a:t>atents, trademarks, copyrights, </a:t>
          </a:r>
          <a:r>
            <a:rPr lang="en-US" sz="800" kern="1200" dirty="0" err="1">
              <a:latin typeface="Franklin Gothic Book" panose="020B0503020102020204" pitchFamily="34" charset="0"/>
            </a:rPr>
            <a:t>dll</a:t>
          </a:r>
          <a:r>
            <a:rPr lang="id-ID" sz="800" kern="1200" dirty="0">
              <a:latin typeface="Franklin Gothic Book" panose="020B0503020102020204" pitchFamily="34" charset="0"/>
            </a:rPr>
            <a:t>.</a:t>
          </a:r>
        </a:p>
      </dsp:txBody>
      <dsp:txXfrm>
        <a:off x="2717610" y="236852"/>
        <a:ext cx="1129971" cy="1129971"/>
      </dsp:txXfrm>
    </dsp:sp>
    <dsp:sp modelId="{EBE9B5DD-8B1D-41C9-AB20-508469889492}">
      <dsp:nvSpPr>
        <dsp:cNvPr id="0" name=""/>
        <dsp:cNvSpPr/>
      </dsp:nvSpPr>
      <dsp:spPr>
        <a:xfrm rot="1800000">
          <a:off x="4098661" y="1125808"/>
          <a:ext cx="424285" cy="5393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300" kern="1200"/>
        </a:p>
      </dsp:txBody>
      <dsp:txXfrm>
        <a:off x="4107187" y="1201853"/>
        <a:ext cx="297000" cy="323600"/>
      </dsp:txXfrm>
    </dsp:sp>
    <dsp:sp modelId="{4B093286-497C-4F77-8145-D648E9A4BEA6}">
      <dsp:nvSpPr>
        <dsp:cNvPr id="0" name=""/>
        <dsp:cNvSpPr/>
      </dsp:nvSpPr>
      <dsp:spPr>
        <a:xfrm>
          <a:off x="4560800" y="1202108"/>
          <a:ext cx="1598021" cy="1598021"/>
        </a:xfrm>
        <a:prstGeom prst="ellipse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latin typeface="Bebas Neue" panose="020B0606020202050201" pitchFamily="2" charset="0"/>
            </a:rPr>
            <a:t>Marketing Programs</a:t>
          </a:r>
          <a:endParaRPr lang="id-ID" sz="1400" kern="1200" dirty="0">
            <a:latin typeface="Bebas Neue" panose="020B0606020202050201" pitchFamily="2" charset="0"/>
          </a:endParaRPr>
        </a:p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itchFamily="34" charset="0"/>
            <a:buChar char="•"/>
          </a:pPr>
          <a:r>
            <a:rPr lang="id-ID" sz="600" kern="1200" dirty="0">
              <a:latin typeface="Franklin Gothic Book" panose="020B0503020102020204" pitchFamily="34" charset="0"/>
            </a:rPr>
            <a:t>PR</a:t>
          </a:r>
        </a:p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Franklin Gothic Book" panose="020B0503020102020204" pitchFamily="34" charset="0"/>
            </a:rPr>
            <a:t>Ads</a:t>
          </a:r>
        </a:p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Franklin Gothic Book" panose="020B0503020102020204" pitchFamily="34" charset="0"/>
            </a:rPr>
            <a:t>Blogs</a:t>
          </a:r>
        </a:p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Franklin Gothic Book" panose="020B0503020102020204" pitchFamily="34" charset="0"/>
            </a:rPr>
            <a:t>Social media</a:t>
          </a:r>
        </a:p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Franklin Gothic Book" panose="020B0503020102020204" pitchFamily="34" charset="0"/>
            </a:rPr>
            <a:t>Media</a:t>
          </a:r>
        </a:p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Franklin Gothic Book" panose="020B0503020102020204" pitchFamily="34" charset="0"/>
            </a:rPr>
            <a:t>Video (</a:t>
          </a:r>
          <a:r>
            <a:rPr lang="en-US" sz="600" kern="1200" dirty="0" err="1">
              <a:latin typeface="Franklin Gothic Book" panose="020B0503020102020204" pitchFamily="34" charset="0"/>
            </a:rPr>
            <a:t>Youtube</a:t>
          </a:r>
          <a:r>
            <a:rPr lang="en-US" sz="600" kern="1200" dirty="0">
              <a:latin typeface="Franklin Gothic Book" panose="020B0503020102020204" pitchFamily="34" charset="0"/>
            </a:rPr>
            <a:t> </a:t>
          </a:r>
          <a:r>
            <a:rPr lang="en-US" sz="600" kern="1200" dirty="0" err="1">
              <a:latin typeface="Franklin Gothic Book" panose="020B0503020102020204" pitchFamily="34" charset="0"/>
            </a:rPr>
            <a:t>dll</a:t>
          </a:r>
          <a:r>
            <a:rPr lang="en-US" sz="600" kern="1200" dirty="0">
              <a:latin typeface="Franklin Gothic Book" panose="020B0503020102020204" pitchFamily="34" charset="0"/>
            </a:rPr>
            <a:t>)</a:t>
          </a:r>
          <a:endParaRPr lang="en-US" sz="700" kern="1200" dirty="0">
            <a:latin typeface="Franklin Gothic Book" panose="020B0503020102020204" pitchFamily="34" charset="0"/>
          </a:endParaRPr>
        </a:p>
      </dsp:txBody>
      <dsp:txXfrm>
        <a:off x="4794825" y="1436133"/>
        <a:ext cx="1129971" cy="1129971"/>
      </dsp:txXfrm>
    </dsp:sp>
    <dsp:sp modelId="{CAF921EC-9E53-40B9-ACE7-9A03BA19F7C6}">
      <dsp:nvSpPr>
        <dsp:cNvPr id="0" name=""/>
        <dsp:cNvSpPr/>
      </dsp:nvSpPr>
      <dsp:spPr>
        <a:xfrm rot="5400000">
          <a:off x="5147668" y="2918725"/>
          <a:ext cx="424285" cy="5393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300" kern="1200"/>
        </a:p>
      </dsp:txBody>
      <dsp:txXfrm>
        <a:off x="5211311" y="2962949"/>
        <a:ext cx="297000" cy="323600"/>
      </dsp:txXfrm>
    </dsp:sp>
    <dsp:sp modelId="{F27D29CB-BFEF-4D9A-9786-C2B16B60BECA}">
      <dsp:nvSpPr>
        <dsp:cNvPr id="0" name=""/>
        <dsp:cNvSpPr/>
      </dsp:nvSpPr>
      <dsp:spPr>
        <a:xfrm>
          <a:off x="4560800" y="3600669"/>
          <a:ext cx="1598021" cy="1598021"/>
        </a:xfrm>
        <a:prstGeom prst="ellipse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latin typeface="Bebas Neue" panose="020B0606020202050201" pitchFamily="2" charset="0"/>
            </a:rPr>
            <a:t>Partnerships</a:t>
          </a:r>
        </a:p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itchFamily="34" charset="0"/>
            <a:buChar char="•"/>
          </a:pPr>
          <a:r>
            <a:rPr lang="en-US" sz="600" kern="1200" dirty="0" err="1">
              <a:latin typeface="Franklin Gothic Book" panose="020B0503020102020204" pitchFamily="34" charset="0"/>
            </a:rPr>
            <a:t>Berkerjasama</a:t>
          </a:r>
          <a:r>
            <a:rPr lang="en-US" sz="600" kern="1200" dirty="0">
              <a:latin typeface="Franklin Gothic Book" panose="020B0503020102020204" pitchFamily="34" charset="0"/>
            </a:rPr>
            <a:t> </a:t>
          </a:r>
          <a:r>
            <a:rPr lang="en-US" sz="600" kern="1200" dirty="0" err="1">
              <a:latin typeface="Franklin Gothic Book" panose="020B0503020102020204" pitchFamily="34" charset="0"/>
            </a:rPr>
            <a:t>dengan</a:t>
          </a:r>
          <a:r>
            <a:rPr lang="en-US" sz="600" kern="1200" dirty="0">
              <a:latin typeface="Franklin Gothic Book" panose="020B0503020102020204" pitchFamily="34" charset="0"/>
            </a:rPr>
            <a:t> </a:t>
          </a:r>
          <a:r>
            <a:rPr lang="en-US" sz="600" kern="1200" dirty="0" err="1">
              <a:latin typeface="Franklin Gothic Book" panose="020B0503020102020204" pitchFamily="34" charset="0"/>
            </a:rPr>
            <a:t>sekolah</a:t>
          </a:r>
          <a:endParaRPr lang="en-US" sz="600" kern="1200" dirty="0">
            <a:latin typeface="Franklin Gothic Book" panose="020B0503020102020204" pitchFamily="34" charset="0"/>
          </a:endParaRPr>
        </a:p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 err="1">
              <a:latin typeface="Franklin Gothic Book" panose="020B0503020102020204" pitchFamily="34" charset="0"/>
            </a:rPr>
            <a:t>Berkerjasama</a:t>
          </a:r>
          <a:r>
            <a:rPr lang="en-US" sz="600" kern="1200" dirty="0">
              <a:latin typeface="Franklin Gothic Book" panose="020B0503020102020204" pitchFamily="34" charset="0"/>
            </a:rPr>
            <a:t> </a:t>
          </a:r>
          <a:r>
            <a:rPr lang="en-US" sz="600" kern="1200" dirty="0" err="1">
              <a:latin typeface="Franklin Gothic Book" panose="020B0503020102020204" pitchFamily="34" charset="0"/>
            </a:rPr>
            <a:t>dengan</a:t>
          </a:r>
          <a:r>
            <a:rPr lang="en-US" sz="600" kern="1200" dirty="0">
              <a:latin typeface="Franklin Gothic Book" panose="020B0503020102020204" pitchFamily="34" charset="0"/>
            </a:rPr>
            <a:t> </a:t>
          </a:r>
          <a:r>
            <a:rPr lang="en-US" sz="600" kern="1200" dirty="0" err="1">
              <a:latin typeface="Franklin Gothic Book" panose="020B0503020102020204" pitchFamily="34" charset="0"/>
            </a:rPr>
            <a:t>pemerintah</a:t>
          </a:r>
          <a:endParaRPr lang="en-US" sz="600" kern="1200" dirty="0">
            <a:latin typeface="Franklin Gothic Book" panose="020B0503020102020204" pitchFamily="34" charset="0"/>
          </a:endParaRPr>
        </a:p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 err="1">
              <a:latin typeface="Franklin Gothic Book" panose="020B0503020102020204" pitchFamily="34" charset="0"/>
            </a:rPr>
            <a:t>Berkerjasama</a:t>
          </a:r>
          <a:r>
            <a:rPr lang="en-US" sz="600" kern="1200" dirty="0">
              <a:latin typeface="Franklin Gothic Book" panose="020B0503020102020204" pitchFamily="34" charset="0"/>
            </a:rPr>
            <a:t> </a:t>
          </a:r>
          <a:r>
            <a:rPr lang="en-US" sz="600" kern="1200" dirty="0" err="1">
              <a:latin typeface="Franklin Gothic Book" panose="020B0503020102020204" pitchFamily="34" charset="0"/>
            </a:rPr>
            <a:t>dengan</a:t>
          </a:r>
          <a:r>
            <a:rPr lang="en-US" sz="600" kern="1200" dirty="0">
              <a:latin typeface="Franklin Gothic Book" panose="020B0503020102020204" pitchFamily="34" charset="0"/>
            </a:rPr>
            <a:t> </a:t>
          </a:r>
          <a:r>
            <a:rPr lang="en-US" sz="600" kern="1200" dirty="0" err="1">
              <a:latin typeface="Franklin Gothic Book" panose="020B0503020102020204" pitchFamily="34" charset="0"/>
            </a:rPr>
            <a:t>komunitas</a:t>
          </a:r>
          <a:r>
            <a:rPr lang="en-US" sz="600" kern="1200" dirty="0">
              <a:latin typeface="Franklin Gothic Book" panose="020B0503020102020204" pitchFamily="34" charset="0"/>
            </a:rPr>
            <a:t> </a:t>
          </a:r>
          <a:r>
            <a:rPr lang="en-US" sz="600" kern="1200" dirty="0" err="1">
              <a:latin typeface="Franklin Gothic Book" panose="020B0503020102020204" pitchFamily="34" charset="0"/>
            </a:rPr>
            <a:t>pendidikan</a:t>
          </a:r>
          <a:endParaRPr lang="en-US" sz="600" kern="1200" dirty="0">
            <a:latin typeface="Franklin Gothic Book" panose="020B0503020102020204" pitchFamily="34" charset="0"/>
          </a:endParaRPr>
        </a:p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 err="1">
              <a:latin typeface="Franklin Gothic Book" panose="020B0503020102020204" pitchFamily="34" charset="0"/>
            </a:rPr>
            <a:t>Berkerjasama</a:t>
          </a:r>
          <a:r>
            <a:rPr lang="en-US" sz="600" kern="1200" dirty="0">
              <a:latin typeface="Franklin Gothic Book" panose="020B0503020102020204" pitchFamily="34" charset="0"/>
            </a:rPr>
            <a:t> </a:t>
          </a:r>
          <a:r>
            <a:rPr lang="en-US" sz="600" kern="1200" dirty="0" err="1">
              <a:latin typeface="Franklin Gothic Book" panose="020B0503020102020204" pitchFamily="34" charset="0"/>
            </a:rPr>
            <a:t>dengan</a:t>
          </a:r>
          <a:r>
            <a:rPr lang="en-US" sz="600" kern="1200" dirty="0">
              <a:latin typeface="Franklin Gothic Book" panose="020B0503020102020204" pitchFamily="34" charset="0"/>
            </a:rPr>
            <a:t> </a:t>
          </a:r>
          <a:r>
            <a:rPr lang="en-US" sz="600" kern="1200" dirty="0" err="1">
              <a:latin typeface="Franklin Gothic Book" panose="020B0503020102020204" pitchFamily="34" charset="0"/>
            </a:rPr>
            <a:t>lembaga</a:t>
          </a:r>
          <a:r>
            <a:rPr lang="en-US" sz="600" kern="1200" dirty="0">
              <a:latin typeface="Franklin Gothic Book" panose="020B0503020102020204" pitchFamily="34" charset="0"/>
            </a:rPr>
            <a:t> Pendidikan</a:t>
          </a:r>
        </a:p>
      </dsp:txBody>
      <dsp:txXfrm>
        <a:off x="4794825" y="3834694"/>
        <a:ext cx="1129971" cy="1129971"/>
      </dsp:txXfrm>
    </dsp:sp>
    <dsp:sp modelId="{396541BE-DF86-4791-A059-262DC3B201B9}">
      <dsp:nvSpPr>
        <dsp:cNvPr id="0" name=""/>
        <dsp:cNvSpPr/>
      </dsp:nvSpPr>
      <dsp:spPr>
        <a:xfrm rot="9000000">
          <a:off x="4119460" y="4723650"/>
          <a:ext cx="424285" cy="5393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300" kern="1200"/>
        </a:p>
      </dsp:txBody>
      <dsp:txXfrm rot="10800000">
        <a:off x="4238219" y="4799695"/>
        <a:ext cx="297000" cy="323600"/>
      </dsp:txXfrm>
    </dsp:sp>
    <dsp:sp modelId="{4CC4306A-0FBA-44D4-8177-9A909CC1CFF0}">
      <dsp:nvSpPr>
        <dsp:cNvPr id="0" name=""/>
        <dsp:cNvSpPr/>
      </dsp:nvSpPr>
      <dsp:spPr>
        <a:xfrm>
          <a:off x="2483585" y="4799950"/>
          <a:ext cx="1598021" cy="1598021"/>
        </a:xfrm>
        <a:prstGeom prst="ellipse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latin typeface="Bebas Neue" panose="020B0606020202050201" pitchFamily="2" charset="0"/>
            </a:rPr>
            <a:t>Endorsement</a:t>
          </a:r>
        </a:p>
        <a:p>
          <a:pPr marL="57150" lvl="1" indent="-57150" algn="l" defTabSz="355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>
              <a:latin typeface="Franklin Gothic Book" panose="020B0503020102020204" pitchFamily="34" charset="0"/>
            </a:rPr>
            <a:t>Mencari</a:t>
          </a:r>
          <a:r>
            <a:rPr lang="en-US" sz="800" kern="1200" dirty="0">
              <a:latin typeface="Franklin Gothic Book" panose="020B0503020102020204" pitchFamily="34" charset="0"/>
            </a:rPr>
            <a:t> public figure yang </a:t>
          </a:r>
          <a:r>
            <a:rPr lang="en-US" sz="800" kern="1200" dirty="0" err="1">
              <a:latin typeface="Franklin Gothic Book" panose="020B0503020102020204" pitchFamily="34" charset="0"/>
            </a:rPr>
            <a:t>sesuai</a:t>
          </a:r>
          <a:r>
            <a:rPr lang="en-US" sz="800" kern="1200" dirty="0">
              <a:latin typeface="Franklin Gothic Book" panose="020B0503020102020204" pitchFamily="34" charset="0"/>
            </a:rPr>
            <a:t> </a:t>
          </a:r>
          <a:r>
            <a:rPr lang="en-US" sz="800" kern="1200" dirty="0" err="1">
              <a:latin typeface="Franklin Gothic Book" panose="020B0503020102020204" pitchFamily="34" charset="0"/>
            </a:rPr>
            <a:t>dengan</a:t>
          </a:r>
          <a:r>
            <a:rPr lang="en-US" sz="800" kern="1200" dirty="0">
              <a:latin typeface="Franklin Gothic Book" panose="020B0503020102020204" pitchFamily="34" charset="0"/>
            </a:rPr>
            <a:t> </a:t>
          </a:r>
          <a:r>
            <a:rPr lang="en-US" sz="800" kern="1200" dirty="0" err="1">
              <a:latin typeface="Franklin Gothic Book" panose="020B0503020102020204" pitchFamily="34" charset="0"/>
            </a:rPr>
            <a:t>visi</a:t>
          </a:r>
          <a:r>
            <a:rPr lang="en-US" sz="800" kern="1200" dirty="0">
              <a:latin typeface="Franklin Gothic Book" panose="020B0503020102020204" pitchFamily="34" charset="0"/>
            </a:rPr>
            <a:t> </a:t>
          </a:r>
          <a:r>
            <a:rPr lang="en-US" sz="800" kern="1200" dirty="0" err="1">
              <a:latin typeface="Franklin Gothic Book" panose="020B0503020102020204" pitchFamily="34" charset="0"/>
            </a:rPr>
            <a:t>perusahaan</a:t>
          </a:r>
          <a:r>
            <a:rPr lang="en-US" sz="800" kern="1200" dirty="0">
              <a:latin typeface="Franklin Gothic Book" panose="020B0503020102020204" pitchFamily="34" charset="0"/>
            </a:rPr>
            <a:t> dan target </a:t>
          </a:r>
          <a:r>
            <a:rPr lang="en-US" sz="800" kern="1200" dirty="0" err="1">
              <a:latin typeface="Franklin Gothic Book" panose="020B0503020102020204" pitchFamily="34" charset="0"/>
            </a:rPr>
            <a:t>pemasaran</a:t>
          </a:r>
          <a:r>
            <a:rPr lang="en-US" sz="800" kern="1200" dirty="0">
              <a:latin typeface="Franklin Gothic Book" panose="020B0503020102020204" pitchFamily="34" charset="0"/>
            </a:rPr>
            <a:t>.</a:t>
          </a:r>
        </a:p>
      </dsp:txBody>
      <dsp:txXfrm>
        <a:off x="2717610" y="5033975"/>
        <a:ext cx="1129971" cy="1129971"/>
      </dsp:txXfrm>
    </dsp:sp>
    <dsp:sp modelId="{428725FD-7A9A-4954-AD89-2105CD9F8D61}">
      <dsp:nvSpPr>
        <dsp:cNvPr id="0" name=""/>
        <dsp:cNvSpPr/>
      </dsp:nvSpPr>
      <dsp:spPr>
        <a:xfrm rot="12600000">
          <a:off x="2042245" y="4735658"/>
          <a:ext cx="424285" cy="5393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300" kern="1200"/>
        </a:p>
      </dsp:txBody>
      <dsp:txXfrm rot="10800000">
        <a:off x="2161004" y="4875345"/>
        <a:ext cx="297000" cy="323600"/>
      </dsp:txXfrm>
    </dsp:sp>
    <dsp:sp modelId="{20C84DE0-1660-40AF-9C34-B35A54607DFD}">
      <dsp:nvSpPr>
        <dsp:cNvPr id="0" name=""/>
        <dsp:cNvSpPr/>
      </dsp:nvSpPr>
      <dsp:spPr>
        <a:xfrm>
          <a:off x="406370" y="3600669"/>
          <a:ext cx="1598021" cy="1598021"/>
        </a:xfrm>
        <a:prstGeom prst="ellipse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latin typeface="Bebas Neue" panose="020B0606020202050201" pitchFamily="2" charset="0"/>
            </a:rPr>
            <a:t>Educational Market</a:t>
          </a:r>
        </a:p>
        <a:p>
          <a:pPr marL="57150" lvl="1" indent="-57150" algn="l" defTabSz="355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>
              <a:latin typeface="Franklin Gothic Book" panose="020B0503020102020204" pitchFamily="34" charset="0"/>
            </a:rPr>
            <a:t>Membangun</a:t>
          </a:r>
          <a:r>
            <a:rPr lang="en-US" sz="800" kern="1200" dirty="0">
              <a:latin typeface="Franklin Gothic Book" panose="020B0503020102020204" pitchFamily="34" charset="0"/>
            </a:rPr>
            <a:t> </a:t>
          </a:r>
          <a:r>
            <a:rPr lang="en-US" sz="800" kern="1200" dirty="0" err="1">
              <a:latin typeface="Franklin Gothic Book" panose="020B0503020102020204" pitchFamily="34" charset="0"/>
            </a:rPr>
            <a:t>komunitas</a:t>
          </a:r>
          <a:r>
            <a:rPr lang="en-US" sz="800" kern="1200" dirty="0">
              <a:latin typeface="Franklin Gothic Book" panose="020B0503020102020204" pitchFamily="34" charset="0"/>
            </a:rPr>
            <a:t> </a:t>
          </a:r>
          <a:r>
            <a:rPr lang="en-US" sz="800" kern="1200" dirty="0" err="1">
              <a:latin typeface="Franklin Gothic Book" panose="020B0503020102020204" pitchFamily="34" charset="0"/>
            </a:rPr>
            <a:t>dari</a:t>
          </a:r>
          <a:r>
            <a:rPr lang="en-US" sz="800" kern="1200" dirty="0">
              <a:latin typeface="Franklin Gothic Book" panose="020B0503020102020204" pitchFamily="34" charset="0"/>
            </a:rPr>
            <a:t> </a:t>
          </a:r>
          <a:r>
            <a:rPr lang="en-US" sz="800" kern="1200" dirty="0" err="1">
              <a:latin typeface="Franklin Gothic Book" panose="020B0503020102020204" pitchFamily="34" charset="0"/>
            </a:rPr>
            <a:t>siswa</a:t>
          </a:r>
          <a:r>
            <a:rPr lang="en-US" sz="800" kern="1200" dirty="0">
              <a:latin typeface="Franklin Gothic Book" panose="020B0503020102020204" pitchFamily="34" charset="0"/>
            </a:rPr>
            <a:t> di </a:t>
          </a:r>
          <a:r>
            <a:rPr lang="en-US" sz="800" kern="1200" dirty="0" err="1">
              <a:latin typeface="Franklin Gothic Book" panose="020B0503020102020204" pitchFamily="34" charset="0"/>
            </a:rPr>
            <a:t>sekolah</a:t>
          </a:r>
          <a:r>
            <a:rPr lang="en-US" sz="800" kern="1200" dirty="0">
              <a:latin typeface="Franklin Gothic Book" panose="020B0503020102020204" pitchFamily="34" charset="0"/>
            </a:rPr>
            <a:t>: </a:t>
          </a:r>
          <a:r>
            <a:rPr lang="en-US" sz="800" kern="1200" dirty="0" err="1">
              <a:latin typeface="Franklin Gothic Book" panose="020B0503020102020204" pitchFamily="34" charset="0"/>
            </a:rPr>
            <a:t>ekskul</a:t>
          </a:r>
          <a:r>
            <a:rPr lang="en-US" sz="800" kern="1200" dirty="0">
              <a:latin typeface="Franklin Gothic Book" panose="020B0503020102020204" pitchFamily="34" charset="0"/>
            </a:rPr>
            <a:t> </a:t>
          </a:r>
          <a:r>
            <a:rPr lang="en-US" sz="800" kern="1200" dirty="0" err="1">
              <a:latin typeface="Franklin Gothic Book" panose="020B0503020102020204" pitchFamily="34" charset="0"/>
            </a:rPr>
            <a:t>kirsmart</a:t>
          </a:r>
          <a:r>
            <a:rPr lang="en-US" sz="800" kern="1200" dirty="0">
              <a:latin typeface="Franklin Gothic Book" panose="020B0503020102020204" pitchFamily="34" charset="0"/>
            </a:rPr>
            <a:t>, cyber, </a:t>
          </a:r>
          <a:r>
            <a:rPr lang="en-US" sz="800" kern="1200" dirty="0" err="1">
              <a:latin typeface="Franklin Gothic Book" panose="020B0503020102020204" pitchFamily="34" charset="0"/>
            </a:rPr>
            <a:t>dll</a:t>
          </a:r>
          <a:r>
            <a:rPr lang="en-US" sz="800" kern="1200" dirty="0">
              <a:latin typeface="Franklin Gothic Book" panose="020B0503020102020204" pitchFamily="34" charset="0"/>
            </a:rPr>
            <a:t>.</a:t>
          </a:r>
        </a:p>
      </dsp:txBody>
      <dsp:txXfrm>
        <a:off x="640395" y="3834694"/>
        <a:ext cx="1129971" cy="1129971"/>
      </dsp:txXfrm>
    </dsp:sp>
    <dsp:sp modelId="{BE986531-CC36-4878-A315-E247663D8E03}">
      <dsp:nvSpPr>
        <dsp:cNvPr id="0" name=""/>
        <dsp:cNvSpPr/>
      </dsp:nvSpPr>
      <dsp:spPr>
        <a:xfrm rot="16200000">
          <a:off x="993238" y="2942741"/>
          <a:ext cx="424285" cy="5393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300" kern="1200"/>
        </a:p>
      </dsp:txBody>
      <dsp:txXfrm>
        <a:off x="1056881" y="3114250"/>
        <a:ext cx="297000" cy="323600"/>
      </dsp:txXfrm>
    </dsp:sp>
    <dsp:sp modelId="{9FF85C3A-BB5F-40E7-BBEC-A41D3322F2FB}">
      <dsp:nvSpPr>
        <dsp:cNvPr id="0" name=""/>
        <dsp:cNvSpPr/>
      </dsp:nvSpPr>
      <dsp:spPr>
        <a:xfrm>
          <a:off x="406370" y="1202108"/>
          <a:ext cx="1598021" cy="1598021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latin typeface="Bebas Neue" panose="020B0606020202050201" pitchFamily="2" charset="0"/>
            </a:rPr>
            <a:t>Events</a:t>
          </a:r>
        </a:p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itchFamily="34" charset="0"/>
            <a:buChar char="•"/>
          </a:pPr>
          <a:r>
            <a:rPr lang="en-US" sz="600" kern="1200" dirty="0" err="1">
              <a:latin typeface="Franklin Gothic Book" panose="020B0503020102020204" pitchFamily="34" charset="0"/>
            </a:rPr>
            <a:t>Mengikuti</a:t>
          </a:r>
          <a:r>
            <a:rPr lang="en-US" sz="600" kern="1200" dirty="0">
              <a:latin typeface="Franklin Gothic Book" panose="020B0503020102020204" pitchFamily="34" charset="0"/>
            </a:rPr>
            <a:t>  pitch event.</a:t>
          </a:r>
        </a:p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 err="1">
              <a:latin typeface="Franklin Gothic Book" panose="020B0503020102020204" pitchFamily="34" charset="0"/>
            </a:rPr>
            <a:t>Berkunjung</a:t>
          </a:r>
          <a:r>
            <a:rPr lang="en-US" sz="600" kern="1200" dirty="0">
              <a:latin typeface="Franklin Gothic Book" panose="020B0503020102020204" pitchFamily="34" charset="0"/>
            </a:rPr>
            <a:t> </a:t>
          </a:r>
          <a:r>
            <a:rPr lang="en-US" sz="600" kern="1200" dirty="0" err="1">
              <a:latin typeface="Franklin Gothic Book" panose="020B0503020102020204" pitchFamily="34" charset="0"/>
            </a:rPr>
            <a:t>ke</a:t>
          </a:r>
          <a:r>
            <a:rPr lang="en-US" sz="600" kern="1200" dirty="0">
              <a:latin typeface="Franklin Gothic Book" panose="020B0503020102020204" pitchFamily="34" charset="0"/>
            </a:rPr>
            <a:t> </a:t>
          </a:r>
          <a:r>
            <a:rPr lang="en-US" sz="600" kern="1200" dirty="0" err="1">
              <a:latin typeface="Franklin Gothic Book" panose="020B0503020102020204" pitchFamily="34" charset="0"/>
            </a:rPr>
            <a:t>sekolah</a:t>
          </a:r>
          <a:r>
            <a:rPr lang="en-US" sz="600" kern="1200" dirty="0">
              <a:latin typeface="Franklin Gothic Book" panose="020B0503020102020204" pitchFamily="34" charset="0"/>
            </a:rPr>
            <a:t> </a:t>
          </a:r>
          <a:r>
            <a:rPr lang="en-US" sz="600" kern="1200" dirty="0" err="1">
              <a:latin typeface="Franklin Gothic Book" panose="020B0503020102020204" pitchFamily="34" charset="0"/>
            </a:rPr>
            <a:t>untuk</a:t>
          </a:r>
          <a:r>
            <a:rPr lang="en-US" sz="600" kern="1200" dirty="0">
              <a:latin typeface="Franklin Gothic Book" panose="020B0503020102020204" pitchFamily="34" charset="0"/>
            </a:rPr>
            <a:t> </a:t>
          </a:r>
          <a:r>
            <a:rPr lang="en-US" sz="600" kern="1200" dirty="0" err="1">
              <a:latin typeface="Franklin Gothic Book" panose="020B0503020102020204" pitchFamily="34" charset="0"/>
            </a:rPr>
            <a:t>sosiaisasi</a:t>
          </a:r>
          <a:r>
            <a:rPr lang="en-US" sz="600" kern="1200" dirty="0">
              <a:latin typeface="Franklin Gothic Book" panose="020B0503020102020204" pitchFamily="34" charset="0"/>
            </a:rPr>
            <a:t>, </a:t>
          </a:r>
          <a:r>
            <a:rPr lang="en-US" sz="600" kern="1200" dirty="0" err="1">
              <a:latin typeface="Franklin Gothic Book" panose="020B0503020102020204" pitchFamily="34" charset="0"/>
            </a:rPr>
            <a:t>komunikasi</a:t>
          </a:r>
          <a:r>
            <a:rPr lang="en-US" sz="600" kern="1200" dirty="0">
              <a:latin typeface="Franklin Gothic Book" panose="020B0503020102020204" pitchFamily="34" charset="0"/>
            </a:rPr>
            <a:t>, dan </a:t>
          </a:r>
          <a:r>
            <a:rPr lang="en-US" sz="600" kern="1200" dirty="0" err="1">
              <a:latin typeface="Franklin Gothic Book" panose="020B0503020102020204" pitchFamily="34" charset="0"/>
            </a:rPr>
            <a:t>kerjasama</a:t>
          </a:r>
          <a:r>
            <a:rPr lang="en-US" sz="600" kern="1200" dirty="0">
              <a:latin typeface="Franklin Gothic Book" panose="020B0503020102020204" pitchFamily="34" charset="0"/>
            </a:rPr>
            <a:t>.</a:t>
          </a:r>
        </a:p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 err="1">
              <a:latin typeface="Franklin Gothic Book" panose="020B0503020102020204" pitchFamily="34" charset="0"/>
            </a:rPr>
            <a:t>Menyelenggarakan</a:t>
          </a:r>
          <a:r>
            <a:rPr lang="en-US" sz="600" kern="1200" dirty="0">
              <a:latin typeface="Franklin Gothic Book" panose="020B0503020102020204" pitchFamily="34" charset="0"/>
            </a:rPr>
            <a:t> events </a:t>
          </a:r>
          <a:r>
            <a:rPr lang="en-US" sz="600" kern="1200" dirty="0" err="1">
              <a:latin typeface="Franklin Gothic Book" panose="020B0503020102020204" pitchFamily="34" charset="0"/>
            </a:rPr>
            <a:t>bersama</a:t>
          </a:r>
          <a:r>
            <a:rPr lang="en-US" sz="600" kern="1200" dirty="0">
              <a:latin typeface="Franklin Gothic Book" panose="020B0503020102020204" pitchFamily="34" charset="0"/>
            </a:rPr>
            <a:t> </a:t>
          </a:r>
          <a:r>
            <a:rPr lang="en-US" sz="600" kern="1200" dirty="0" err="1">
              <a:latin typeface="Franklin Gothic Book" panose="020B0503020102020204" pitchFamily="34" charset="0"/>
            </a:rPr>
            <a:t>komunitas</a:t>
          </a:r>
          <a:r>
            <a:rPr lang="en-US" sz="600" kern="1200" dirty="0">
              <a:latin typeface="Franklin Gothic Book" panose="020B0503020102020204" pitchFamily="34" charset="0"/>
            </a:rPr>
            <a:t> </a:t>
          </a:r>
          <a:r>
            <a:rPr lang="en-US" sz="600" kern="1200" dirty="0" err="1">
              <a:latin typeface="Franklin Gothic Book" panose="020B0503020102020204" pitchFamily="34" charset="0"/>
            </a:rPr>
            <a:t>pendidikan</a:t>
          </a:r>
          <a:r>
            <a:rPr lang="en-US" sz="600" kern="1200" dirty="0">
              <a:latin typeface="Franklin Gothic Book" panose="020B0503020102020204" pitchFamily="34" charset="0"/>
            </a:rPr>
            <a:t> </a:t>
          </a:r>
          <a:r>
            <a:rPr lang="en-US" sz="600" kern="1200" dirty="0" err="1">
              <a:latin typeface="Franklin Gothic Book" panose="020B0503020102020204" pitchFamily="34" charset="0"/>
            </a:rPr>
            <a:t>nasional</a:t>
          </a:r>
          <a:r>
            <a:rPr lang="en-US" sz="600" kern="1200" dirty="0">
              <a:latin typeface="Franklin Gothic Book" panose="020B0503020102020204" pitchFamily="34" charset="0"/>
            </a:rPr>
            <a:t> dan </a:t>
          </a:r>
          <a:r>
            <a:rPr lang="en-US" sz="600" kern="1200" dirty="0" err="1">
              <a:latin typeface="Franklin Gothic Book" panose="020B0503020102020204" pitchFamily="34" charset="0"/>
            </a:rPr>
            <a:t>daerah</a:t>
          </a:r>
          <a:r>
            <a:rPr lang="en-US" sz="600" kern="1200" dirty="0">
              <a:latin typeface="Franklin Gothic Book" panose="020B0503020102020204" pitchFamily="34" charset="0"/>
            </a:rPr>
            <a:t>.</a:t>
          </a:r>
        </a:p>
      </dsp:txBody>
      <dsp:txXfrm>
        <a:off x="640395" y="1436133"/>
        <a:ext cx="1129971" cy="1129971"/>
      </dsp:txXfrm>
    </dsp:sp>
    <dsp:sp modelId="{67E60BD7-5369-4CB4-BCBD-393287058A45}">
      <dsp:nvSpPr>
        <dsp:cNvPr id="0" name=""/>
        <dsp:cNvSpPr/>
      </dsp:nvSpPr>
      <dsp:spPr>
        <a:xfrm rot="19800000">
          <a:off x="2021446" y="1137816"/>
          <a:ext cx="424285" cy="5393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300" kern="1200"/>
        </a:p>
      </dsp:txBody>
      <dsp:txXfrm>
        <a:off x="2029972" y="1277503"/>
        <a:ext cx="297000" cy="32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5638328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A9B0-5966-46BA-B9E3-1B374034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D9502-7137-41A7-A1AE-4F413B4CE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C98E9-36A4-47B2-8714-2337F03A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9603-176A-4517-96E9-C89F4390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AB26C-A3C6-40F3-BB48-CD39A935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390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D87A-51E0-4936-A22F-2D47BCCD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53517-7F2C-4AAC-82FB-0EAA355A0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0C3E-9739-4D7A-AE42-C1665F29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0188E-E27E-4682-9322-A6BC1B3C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8FA59-E048-40A4-A101-71B4254E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228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461B4-419D-4ED1-B021-C2980B7DF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15B08-B554-44DE-B219-BFEE3C1BD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05FE8-3FD1-4E05-8C4D-077978D9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7CEE5-FCBF-4262-98CB-7180F028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92C24-BC15-484C-9915-98EA0C87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6010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514350" y="2664533"/>
            <a:ext cx="5829300" cy="294886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046">
                <a:uFill>
                  <a:solidFill/>
                </a:u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028700" y="5613400"/>
            <a:ext cx="4800600" cy="429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1pPr>
            <a:lvl2pPr marL="0" indent="316520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2pPr>
            <a:lvl3pPr marL="0" indent="633039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3pPr>
            <a:lvl4pPr marL="0" indent="949559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4pPr>
            <a:lvl5pPr marL="0" indent="1266078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15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15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15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215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215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78327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1986" y="490405"/>
            <a:ext cx="6509924" cy="10461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38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7266485"/>
            <a:ext cx="6628866" cy="2284026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4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9028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1574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6148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560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8022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6271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663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3805-D463-4B90-A141-CD79B152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180E-CD6B-4D7A-BBAC-49E07BE4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E20D0-C8B1-45BC-9B6B-2AE05C8A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B0DBF-F197-4635-B083-5B1102F2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A8E26-F45C-4B48-98E5-48DD0FFA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43294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5693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78878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44892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5162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20359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514350" y="2664533"/>
            <a:ext cx="5829300" cy="294886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046">
                <a:uFill>
                  <a:solidFill/>
                </a:u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028700" y="5613400"/>
            <a:ext cx="4800600" cy="429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1pPr>
            <a:lvl2pPr marL="0" indent="316520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2pPr>
            <a:lvl3pPr marL="0" indent="633039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3pPr>
            <a:lvl4pPr marL="0" indent="949559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4pPr>
            <a:lvl5pPr marL="0" indent="1266078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15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15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15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215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215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52400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72291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7328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97991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065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5FFA-5E61-4BD9-BCB8-9CA51505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6A904-607E-4B2E-AE0B-9F87AEA60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B3D5C-63F7-4016-8056-E60F4725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35BA-0FAB-4764-94E1-12F0406B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F6B8-5B7E-4B56-9DC6-1E534FB2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97350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08034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47714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20596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59782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58222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76676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28622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514350" y="2664533"/>
            <a:ext cx="5829300" cy="294886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046">
                <a:uFill>
                  <a:solidFill/>
                </a:u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028700" y="5613400"/>
            <a:ext cx="4800600" cy="429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1pPr>
            <a:lvl2pPr marL="0" indent="316520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2pPr>
            <a:lvl3pPr marL="0" indent="633039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3pPr>
            <a:lvl4pPr marL="0" indent="949559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4pPr>
            <a:lvl5pPr marL="0" indent="1266078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15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15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15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215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215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23661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ED90-1616-4FE0-931B-54ADF56C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C5FE-CBAA-401C-A51D-F0428D77E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3F6E6-293F-4AB8-9FAF-BF120677A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E2C24-1CF6-4E23-BB4D-D549B31C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4B476-E4A7-4AA1-9883-4820D194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5FA33-B67F-45F2-8AAB-C776286D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336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E974-C583-4E98-BC44-645C8D16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1BEC6-4D29-423B-AF4E-75594870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F87E1-0151-42C9-9133-10970D0DE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D209B-E126-4D4F-AF6A-633C1AC7D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2CCBC-1957-4DB5-8CBC-90C14BD99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5F175-25F4-4943-91F5-1A3F5F85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144EE-C1F6-4445-9DD8-86097BD4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2A786-8C53-4800-B947-67C6DC05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430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3F96-195E-415C-BC68-3503A95D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DF475-BADC-43CC-9A40-5440EB4B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09A84-B2C5-4ECB-AAA6-E9B4DA5B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BC250-5F86-475F-89D5-CAD6B088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066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9A5EF-729C-45C2-BF2E-E607D263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30146-46DF-40AF-9C26-4FEC9ACC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0F670-5669-496C-AF11-2679A926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658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0D22-634C-4EA9-84E4-7886E2B1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2760-460A-4AB4-BA69-2C1A83ECE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3FAB6-F374-448F-B6BA-66CE59272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37782-7BAD-434C-8B22-D07BEB6E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8CCD9-63CA-48D0-A838-F3DC4F70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B3600-CD3F-4555-84AA-73BBDD32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923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7857-868F-4EE5-A18B-B072EDFE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A077A-DC00-4EF2-A853-F3370B59C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467A4-67B2-4A6A-A0ED-024899FB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C2737-FEBC-4A25-8E8C-604FAF91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06494-A35B-4ADE-9D5F-38969C26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CBA67-BD85-4BD8-A898-B4753B30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399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8D8CB-66F7-4BF6-B734-7C169359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A23C3-B91D-413E-83B6-910638154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90D9-FBD0-4EA6-9922-D39A0AC82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B8B85-E9DB-45D9-B0C0-2E2AED596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F9A86-BC51-4871-9F03-817E0D588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952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07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307A-8ACC-47BA-91CF-641071797538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6CB4B4D-7CA3-9044-876B-883B54F86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5901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7.jpe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microsoft.com/office/2007/relationships/hdphoto" Target="../media/hdphoto9.wdp"/><Relationship Id="rId10" Type="http://schemas.openxmlformats.org/officeDocument/2006/relationships/image" Target="../media/image33.jpe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1.wdp"/><Relationship Id="rId5" Type="http://schemas.openxmlformats.org/officeDocument/2006/relationships/image" Target="../media/image38.png"/><Relationship Id="rId4" Type="http://schemas.microsoft.com/office/2007/relationships/hdphoto" Target="../media/hdphoto10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3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5.png"/><Relationship Id="rId5" Type="http://schemas.microsoft.com/office/2007/relationships/hdphoto" Target="../media/hdphoto5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openxmlformats.org/officeDocument/2006/relationships/image" Target="../media/image19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8.wdp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2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C804CEF-4E24-4895-B750-C556942E52A1}"/>
              </a:ext>
            </a:extLst>
          </p:cNvPr>
          <p:cNvGrpSpPr/>
          <p:nvPr/>
        </p:nvGrpSpPr>
        <p:grpSpPr>
          <a:xfrm>
            <a:off x="1230832" y="1099729"/>
            <a:ext cx="4396337" cy="6937168"/>
            <a:chOff x="1182223" y="973601"/>
            <a:chExt cx="4396337" cy="693716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FF8CD7-6D55-4FE2-BAD8-621022E3B0CD}"/>
                </a:ext>
              </a:extLst>
            </p:cNvPr>
            <p:cNvSpPr/>
            <p:nvPr/>
          </p:nvSpPr>
          <p:spPr>
            <a:xfrm>
              <a:off x="2459420" y="1818804"/>
              <a:ext cx="1939159" cy="485937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585566-BD5B-410E-B519-CC706E8B71D5}"/>
                </a:ext>
              </a:extLst>
            </p:cNvPr>
            <p:cNvSpPr txBox="1"/>
            <p:nvPr/>
          </p:nvSpPr>
          <p:spPr>
            <a:xfrm>
              <a:off x="1689354" y="4321437"/>
              <a:ext cx="38892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tBrush" panose="020B0500000000000000" pitchFamily="34" charset="0"/>
                </a:rPr>
                <a:t>SUSAH 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F3CDF51-EB7E-4C64-A1CE-EE7154C64223}"/>
                </a:ext>
              </a:extLst>
            </p:cNvPr>
            <p:cNvGrpSpPr/>
            <p:nvPr/>
          </p:nvGrpSpPr>
          <p:grpSpPr>
            <a:xfrm rot="21038660">
              <a:off x="1830398" y="1920548"/>
              <a:ext cx="3064347" cy="2668989"/>
              <a:chOff x="1688830" y="3267590"/>
              <a:chExt cx="3064347" cy="266898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7A88F3-7082-4AE7-8D6C-A206C82ADFAD}"/>
                  </a:ext>
                </a:extLst>
              </p:cNvPr>
              <p:cNvSpPr txBox="1"/>
              <p:nvPr/>
            </p:nvSpPr>
            <p:spPr>
              <a:xfrm rot="307309">
                <a:off x="2253775" y="3267590"/>
                <a:ext cx="2499402" cy="1538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  <a:latin typeface="ArtBrush" panose="020B0500000000000000" pitchFamily="34" charset="0"/>
                  </a:rPr>
                  <a:t>CARA </a:t>
                </a:r>
              </a:p>
              <a:p>
                <a:endParaRPr lang="id-ID" sz="14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A93E98-8748-4EA6-BDF4-918B99732413}"/>
                  </a:ext>
                </a:extLst>
              </p:cNvPr>
              <p:cNvSpPr txBox="1"/>
              <p:nvPr/>
            </p:nvSpPr>
            <p:spPr>
              <a:xfrm rot="307309">
                <a:off x="2150116" y="4169107"/>
                <a:ext cx="226696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  <a:latin typeface="ArtBrush" panose="020B0500000000000000" pitchFamily="34" charset="0"/>
                  </a:rPr>
                  <a:t>PALING</a:t>
                </a:r>
                <a:endParaRPr lang="id-ID" sz="10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1B54E5-DF9C-486C-B61C-0C1B35D51E2D}"/>
                  </a:ext>
                </a:extLst>
              </p:cNvPr>
              <p:cNvSpPr txBox="1"/>
              <p:nvPr/>
            </p:nvSpPr>
            <p:spPr>
              <a:xfrm rot="561340">
                <a:off x="2017996" y="4779078"/>
                <a:ext cx="223490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  <a:latin typeface="ArtBrush" panose="020B0500000000000000" pitchFamily="34" charset="0"/>
                  </a:rPr>
                  <a:t>AMPUH</a:t>
                </a:r>
                <a:endParaRPr lang="id-ID" sz="10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9C53D5-0614-48E3-9F6C-4F737740A2EB}"/>
                  </a:ext>
                </a:extLst>
              </p:cNvPr>
              <p:cNvSpPr txBox="1"/>
              <p:nvPr/>
            </p:nvSpPr>
            <p:spPr>
              <a:xfrm rot="561340">
                <a:off x="1688830" y="5536469"/>
                <a:ext cx="2993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spc="1080" dirty="0">
                    <a:ln w="6600">
                      <a:noFill/>
                      <a:prstDash val="solid"/>
                    </a:ln>
                    <a:solidFill>
                      <a:schemeClr val="bg1"/>
                    </a:solidFill>
                    <a:latin typeface="Bell MT" panose="02020503060305020303" pitchFamily="18" charset="0"/>
                    <a:cs typeface="Arial" panose="020B0604020202020204" pitchFamily="34" charset="0"/>
                  </a:rPr>
                  <a:t>MENGATASI</a:t>
                </a:r>
                <a:endParaRPr lang="id-ID" sz="600" b="1" spc="1080" dirty="0">
                  <a:solidFill>
                    <a:schemeClr val="bg1"/>
                  </a:solidFill>
                  <a:latin typeface="Bell MT" panose="02020503060305020303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0314C7-8CAE-42C4-A7ED-774A81DE3887}"/>
                </a:ext>
              </a:extLst>
            </p:cNvPr>
            <p:cNvSpPr txBox="1"/>
            <p:nvPr/>
          </p:nvSpPr>
          <p:spPr>
            <a:xfrm>
              <a:off x="1182223" y="5310057"/>
              <a:ext cx="4336444" cy="1877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b="1" spc="-30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tBrush" panose="020B0500000000000000" pitchFamily="34" charset="0"/>
                </a:rPr>
                <a:t>BELAJAR</a:t>
              </a:r>
              <a:endParaRPr lang="id-ID" sz="9600" b="1" spc="-3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tBrush" panose="020B0500000000000000" pitchFamily="34" charset="0"/>
              </a:endParaRPr>
            </a:p>
            <a:p>
              <a:endParaRPr lang="id-ID" spc="-300" dirty="0">
                <a:latin typeface="ArtBrush" panose="020B0500000000000000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CF37A76-920C-4DAB-BC6E-A577FC835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459" y="7271445"/>
              <a:ext cx="419076" cy="55537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F7CEC6-5347-44C0-AB3D-9D198E8EF58B}"/>
                </a:ext>
              </a:extLst>
            </p:cNvPr>
            <p:cNvSpPr txBox="1"/>
            <p:nvPr/>
          </p:nvSpPr>
          <p:spPr>
            <a:xfrm rot="10800000">
              <a:off x="2565620" y="6464219"/>
              <a:ext cx="172675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Vintage Decorative Signs 4" panose="02000000000000000000" pitchFamily="2"/>
                </a:rPr>
                <a:t>s</a:t>
              </a:r>
              <a:endParaRPr lang="id-ID" sz="8800" dirty="0">
                <a:latin typeface="Vintage Decorative Signs 4" panose="02000000000000000000" pitchFamily="2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16B3B0-82CF-45EA-AE03-D3CF5D64EE00}"/>
                </a:ext>
              </a:extLst>
            </p:cNvPr>
            <p:cNvSpPr txBox="1"/>
            <p:nvPr/>
          </p:nvSpPr>
          <p:spPr>
            <a:xfrm>
              <a:off x="2863778" y="973601"/>
              <a:ext cx="11304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atin typeface="Vintage Decorative Signs 4" panose="02000000000000000000" pitchFamily="2"/>
                </a:rPr>
                <a:t>s</a:t>
              </a:r>
              <a:endParaRPr lang="id-ID" sz="5400" dirty="0">
                <a:latin typeface="Vintage Decorative Signs 4" panose="02000000000000000000" pitchFamily="2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B204E0C-FD22-4B3E-BD69-102869F46CF6}"/>
              </a:ext>
            </a:extLst>
          </p:cNvPr>
          <p:cNvSpPr/>
          <p:nvPr/>
        </p:nvSpPr>
        <p:spPr>
          <a:xfrm>
            <a:off x="228600" y="254876"/>
            <a:ext cx="6400800" cy="93962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138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184E5B7-E301-4F68-913B-676703933CE2}"/>
              </a:ext>
            </a:extLst>
          </p:cNvPr>
          <p:cNvSpPr/>
          <p:nvPr/>
        </p:nvSpPr>
        <p:spPr>
          <a:xfrm>
            <a:off x="0" y="0"/>
            <a:ext cx="460035" cy="9906000"/>
          </a:xfrm>
          <a:prstGeom prst="rect">
            <a:avLst/>
          </a:prstGeom>
          <a:solidFill>
            <a:srgbClr val="57A595">
              <a:alpha val="50196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0">
            <a:extLst>
              <a:ext uri="{FF2B5EF4-FFF2-40B4-BE49-F238E27FC236}">
                <a16:creationId xmlns:a16="http://schemas.microsoft.com/office/drawing/2014/main" id="{1A8018CC-3880-45EC-882B-AFC6568E9C75}"/>
              </a:ext>
            </a:extLst>
          </p:cNvPr>
          <p:cNvSpPr/>
          <p:nvPr/>
        </p:nvSpPr>
        <p:spPr>
          <a:xfrm>
            <a:off x="1589051" y="901655"/>
            <a:ext cx="4655135" cy="0"/>
          </a:xfrm>
          <a:prstGeom prst="line">
            <a:avLst/>
          </a:prstGeom>
          <a:ln w="25400">
            <a:solidFill>
              <a:srgbClr val="4E9485"/>
            </a:solidFill>
            <a:prstDash val="sysDot"/>
            <a:round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831"/>
          </a:p>
        </p:txBody>
      </p:sp>
      <p:sp>
        <p:nvSpPr>
          <p:cNvPr id="74" name="Shape 71">
            <a:extLst>
              <a:ext uri="{FF2B5EF4-FFF2-40B4-BE49-F238E27FC236}">
                <a16:creationId xmlns:a16="http://schemas.microsoft.com/office/drawing/2014/main" id="{FC19C8C4-82D3-4839-9F93-AEAD5527297A}"/>
              </a:ext>
            </a:extLst>
          </p:cNvPr>
          <p:cNvSpPr/>
          <p:nvPr/>
        </p:nvSpPr>
        <p:spPr>
          <a:xfrm>
            <a:off x="1544598" y="416693"/>
            <a:ext cx="86420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/>
          <a:p>
            <a:pPr lvl="0">
              <a:defRPr>
                <a:uFillTx/>
              </a:defRPr>
            </a:pPr>
            <a:r>
              <a:rPr lang="en-US" sz="2800" dirty="0">
                <a:solidFill>
                  <a:srgbClr val="346258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stages</a:t>
            </a:r>
            <a:endParaRPr sz="2800" dirty="0">
              <a:solidFill>
                <a:srgbClr val="346258"/>
              </a:solidFill>
              <a:uFill>
                <a:solidFill>
                  <a:srgbClr val="31859C"/>
                </a:solidFill>
              </a:uFill>
              <a:latin typeface="Bebas Neue" panose="020B0606020202050201" pitchFamily="2" charset="0"/>
              <a:ea typeface="Bree Serif"/>
              <a:cs typeface="Bree Serif"/>
              <a:sym typeface="Bree Serif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0172841-AA42-451D-AE89-6A656958EB07}"/>
              </a:ext>
            </a:extLst>
          </p:cNvPr>
          <p:cNvSpPr txBox="1"/>
          <p:nvPr/>
        </p:nvSpPr>
        <p:spPr>
          <a:xfrm>
            <a:off x="460035" y="218272"/>
            <a:ext cx="979784" cy="101566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rtl="0" latinLnBrk="1" hangingPunct="0"/>
            <a:r>
              <a:rPr lang="id-ID" sz="6000" spc="-300" dirty="0">
                <a:solidFill>
                  <a:srgbClr val="346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0</a:t>
            </a:r>
            <a:r>
              <a:rPr lang="en-US" sz="6000" spc="-300" dirty="0">
                <a:solidFill>
                  <a:srgbClr val="346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8</a:t>
            </a:r>
            <a:endParaRPr kumimoji="0" lang="id-ID" sz="6000" b="0" i="0" u="none" strike="noStrike" cap="none" spc="-300" normalizeH="0" baseline="0" dirty="0">
              <a:ln>
                <a:noFill/>
              </a:ln>
              <a:solidFill>
                <a:srgbClr val="346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000000"/>
                </a:solidFill>
              </a:uFill>
              <a:sym typeface="Calibri"/>
            </a:endParaRPr>
          </a:p>
        </p:txBody>
      </p:sp>
      <p:sp>
        <p:nvSpPr>
          <p:cNvPr id="76" name="Shape 67">
            <a:extLst>
              <a:ext uri="{FF2B5EF4-FFF2-40B4-BE49-F238E27FC236}">
                <a16:creationId xmlns:a16="http://schemas.microsoft.com/office/drawing/2014/main" id="{570B558A-BF72-4344-B073-0605DEBBA74A}"/>
              </a:ext>
            </a:extLst>
          </p:cNvPr>
          <p:cNvSpPr/>
          <p:nvPr/>
        </p:nvSpPr>
        <p:spPr>
          <a:xfrm>
            <a:off x="1439819" y="9413827"/>
            <a:ext cx="5044577" cy="253728"/>
          </a:xfrm>
          <a:prstGeom prst="rect">
            <a:avLst/>
          </a:prstGeom>
          <a:solidFill>
            <a:srgbClr val="EEECE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77" name="Shape 68">
            <a:extLst>
              <a:ext uri="{FF2B5EF4-FFF2-40B4-BE49-F238E27FC236}">
                <a16:creationId xmlns:a16="http://schemas.microsoft.com/office/drawing/2014/main" id="{48A2E58D-E53A-42B0-88D4-8C11E4DBC202}"/>
              </a:ext>
            </a:extLst>
          </p:cNvPr>
          <p:cNvSpPr/>
          <p:nvPr/>
        </p:nvSpPr>
        <p:spPr>
          <a:xfrm>
            <a:off x="6199527" y="9382684"/>
            <a:ext cx="284871" cy="284871"/>
          </a:xfrm>
          <a:prstGeom prst="rect">
            <a:avLst/>
          </a:prstGeom>
          <a:solidFill>
            <a:srgbClr val="34625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78" name="Shape 69">
            <a:extLst>
              <a:ext uri="{FF2B5EF4-FFF2-40B4-BE49-F238E27FC236}">
                <a16:creationId xmlns:a16="http://schemas.microsoft.com/office/drawing/2014/main" id="{0016F856-861E-465C-9D9B-AE2588A57683}"/>
              </a:ext>
            </a:extLst>
          </p:cNvPr>
          <p:cNvSpPr/>
          <p:nvPr/>
        </p:nvSpPr>
        <p:spPr>
          <a:xfrm>
            <a:off x="6264317" y="9368586"/>
            <a:ext cx="1552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ebas Neue" panose="020B0606020202050201" pitchFamily="2" charset="0"/>
              </a:rPr>
              <a:t>8</a:t>
            </a:r>
            <a:endParaRPr dirty="0">
              <a:solidFill>
                <a:srgbClr val="EEECE1"/>
              </a:solidFill>
              <a:uFill>
                <a:solidFill>
                  <a:srgbClr val="EEECE1"/>
                </a:solidFill>
              </a:uFill>
              <a:latin typeface="Bebas Neue" panose="020B0606020202050201" pitchFamily="2" charset="0"/>
            </a:endParaRPr>
          </a:p>
        </p:txBody>
      </p:sp>
      <p:sp>
        <p:nvSpPr>
          <p:cNvPr id="79" name="Shape 73">
            <a:extLst>
              <a:ext uri="{FF2B5EF4-FFF2-40B4-BE49-F238E27FC236}">
                <a16:creationId xmlns:a16="http://schemas.microsoft.com/office/drawing/2014/main" id="{93D9C42D-B70C-4634-B98F-EE685888FC74}"/>
              </a:ext>
            </a:extLst>
          </p:cNvPr>
          <p:cNvSpPr/>
          <p:nvPr/>
        </p:nvSpPr>
        <p:spPr>
          <a:xfrm>
            <a:off x="4325481" y="9392186"/>
            <a:ext cx="1830517" cy="28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652" rIns="31652">
            <a:spAutoFit/>
          </a:bodyPr>
          <a:lstStyle>
            <a:lvl1pPr algn="r">
              <a:defRPr sz="1100">
                <a:solidFill>
                  <a:srgbClr val="D5D1B8"/>
                </a:solidFill>
                <a:uFill>
                  <a:solidFill>
                    <a:srgbClr val="D5D1B8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46" dirty="0">
                <a:latin typeface="Franklin Gothic Book" panose="020B0503020102020204" pitchFamily="34" charset="0"/>
              </a:rPr>
              <a:t>page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5063CD-D7E6-43D2-8C42-8AC2CEB346D5}"/>
              </a:ext>
            </a:extLst>
          </p:cNvPr>
          <p:cNvGrpSpPr/>
          <p:nvPr/>
        </p:nvGrpSpPr>
        <p:grpSpPr>
          <a:xfrm>
            <a:off x="842914" y="1167102"/>
            <a:ext cx="5584970" cy="7966966"/>
            <a:chOff x="854807" y="1148072"/>
            <a:chExt cx="5584970" cy="796696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87FAE4A-533F-45E1-9008-4241A3471F84}"/>
                </a:ext>
              </a:extLst>
            </p:cNvPr>
            <p:cNvGrpSpPr/>
            <p:nvPr/>
          </p:nvGrpSpPr>
          <p:grpSpPr>
            <a:xfrm>
              <a:off x="854807" y="1148072"/>
              <a:ext cx="5584970" cy="7966966"/>
              <a:chOff x="1022712" y="1067442"/>
              <a:chExt cx="5584970" cy="796696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A3BBC381-9CE2-49D1-B084-2A1E8DE4E4F5}"/>
                  </a:ext>
                </a:extLst>
              </p:cNvPr>
              <p:cNvGrpSpPr/>
              <p:nvPr/>
            </p:nvGrpSpPr>
            <p:grpSpPr>
              <a:xfrm>
                <a:off x="1022712" y="1067442"/>
                <a:ext cx="5584970" cy="7966966"/>
                <a:chOff x="1382226" y="748467"/>
                <a:chExt cx="5584970" cy="7966966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3D385E8E-ADA6-4FD1-A70F-1412250B3B15}"/>
                    </a:ext>
                  </a:extLst>
                </p:cNvPr>
                <p:cNvGrpSpPr/>
                <p:nvPr/>
              </p:nvGrpSpPr>
              <p:grpSpPr>
                <a:xfrm>
                  <a:off x="1382226" y="2188482"/>
                  <a:ext cx="4054200" cy="5049400"/>
                  <a:chOff x="11357145" y="3014073"/>
                  <a:chExt cx="2302822" cy="2868105"/>
                </a:xfrm>
              </p:grpSpPr>
              <p:sp>
                <p:nvSpPr>
                  <p:cNvPr id="227" name="Shape 227"/>
                  <p:cNvSpPr/>
                  <p:nvPr/>
                </p:nvSpPr>
                <p:spPr>
                  <a:xfrm rot="16200000">
                    <a:off x="11100210" y="5109825"/>
                    <a:ext cx="1029288" cy="5154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568"/>
                        </a:moveTo>
                        <a:cubicBezTo>
                          <a:pt x="0" y="9656"/>
                          <a:pt x="4835" y="0"/>
                          <a:pt x="10800" y="0"/>
                        </a:cubicBezTo>
                        <a:cubicBezTo>
                          <a:pt x="16765" y="0"/>
                          <a:pt x="21600" y="9656"/>
                          <a:pt x="21600" y="21568"/>
                        </a:cubicBezTo>
                        <a:lnTo>
                          <a:pt x="12819" y="21600"/>
                        </a:lnTo>
                        <a:cubicBezTo>
                          <a:pt x="12819" y="19373"/>
                          <a:pt x="11915" y="17568"/>
                          <a:pt x="10800" y="17568"/>
                        </a:cubicBezTo>
                        <a:cubicBezTo>
                          <a:pt x="9685" y="17568"/>
                          <a:pt x="8781" y="19373"/>
                          <a:pt x="8781" y="21600"/>
                        </a:cubicBezTo>
                        <a:close/>
                      </a:path>
                    </a:pathLst>
                  </a:custGeom>
                  <a:solidFill>
                    <a:srgbClr val="DDD9C3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 algn="ctr"/>
                    <a:endParaRPr/>
                  </a:p>
                </p:txBody>
              </p:sp>
              <p:sp>
                <p:nvSpPr>
                  <p:cNvPr id="228" name="Shape 228"/>
                  <p:cNvSpPr/>
                  <p:nvPr/>
                </p:nvSpPr>
                <p:spPr>
                  <a:xfrm>
                    <a:off x="11867504" y="4852890"/>
                    <a:ext cx="1277031" cy="417811"/>
                  </a:xfrm>
                  <a:prstGeom prst="rect">
                    <a:avLst/>
                  </a:prstGeom>
                  <a:solidFill>
                    <a:srgbClr val="DDD9C3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 algn="ctr">
                      <a:defRPr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defRPr>
                    </a:pPr>
                    <a:endParaRPr>
                      <a:latin typeface="Bebas Neue" panose="020B0606020202050201" pitchFamily="2" charset="0"/>
                    </a:endParaRPr>
                  </a:p>
                </p:txBody>
              </p:sp>
              <p:sp>
                <p:nvSpPr>
                  <p:cNvPr id="229" name="Shape 229"/>
                  <p:cNvSpPr/>
                  <p:nvPr/>
                </p:nvSpPr>
                <p:spPr>
                  <a:xfrm>
                    <a:off x="13110331" y="5462924"/>
                    <a:ext cx="411481" cy="4178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</a:path>
                    </a:pathLst>
                  </a:custGeom>
                  <a:solidFill>
                    <a:srgbClr val="DDD9C3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 algn="ctr">
                      <a:defRPr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defRPr>
                    </a:pPr>
                    <a:endParaRPr dirty="0"/>
                  </a:p>
                </p:txBody>
              </p:sp>
              <p:sp>
                <p:nvSpPr>
                  <p:cNvPr id="230" name="Shape 230"/>
                  <p:cNvSpPr/>
                  <p:nvPr/>
                </p:nvSpPr>
                <p:spPr>
                  <a:xfrm>
                    <a:off x="11867505" y="5464367"/>
                    <a:ext cx="1489614" cy="417811"/>
                  </a:xfrm>
                  <a:prstGeom prst="rect">
                    <a:avLst/>
                  </a:prstGeom>
                  <a:solidFill>
                    <a:srgbClr val="DDD9C3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 algn="ctr">
                      <a:defRPr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defRPr>
                    </a:pPr>
                    <a:endParaRPr dirty="0">
                      <a:latin typeface="Bebas Neue" panose="020B0606020202050201" pitchFamily="2" charset="0"/>
                    </a:endParaRPr>
                  </a:p>
                </p:txBody>
              </p:sp>
              <p:sp>
                <p:nvSpPr>
                  <p:cNvPr id="231" name="Shape 231"/>
                  <p:cNvSpPr/>
                  <p:nvPr/>
                </p:nvSpPr>
                <p:spPr>
                  <a:xfrm rot="5400000">
                    <a:off x="12887615" y="4498349"/>
                    <a:ext cx="1029288" cy="5154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568"/>
                        </a:moveTo>
                        <a:cubicBezTo>
                          <a:pt x="0" y="9656"/>
                          <a:pt x="4835" y="0"/>
                          <a:pt x="10800" y="0"/>
                        </a:cubicBezTo>
                        <a:cubicBezTo>
                          <a:pt x="16765" y="0"/>
                          <a:pt x="21600" y="9656"/>
                          <a:pt x="21600" y="21568"/>
                        </a:cubicBezTo>
                        <a:lnTo>
                          <a:pt x="12819" y="21600"/>
                        </a:lnTo>
                        <a:cubicBezTo>
                          <a:pt x="12819" y="19373"/>
                          <a:pt x="11915" y="17568"/>
                          <a:pt x="10800" y="17568"/>
                        </a:cubicBezTo>
                        <a:cubicBezTo>
                          <a:pt x="9685" y="17568"/>
                          <a:pt x="8781" y="19373"/>
                          <a:pt x="8781" y="21600"/>
                        </a:cubicBezTo>
                        <a:close/>
                      </a:path>
                    </a:pathLst>
                  </a:custGeom>
                  <a:solidFill>
                    <a:srgbClr val="DDD9C3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 algn="ctr"/>
                    <a:endParaRPr/>
                  </a:p>
                </p:txBody>
              </p:sp>
              <p:sp>
                <p:nvSpPr>
                  <p:cNvPr id="232" name="Shape 232"/>
                  <p:cNvSpPr/>
                  <p:nvPr/>
                </p:nvSpPr>
                <p:spPr>
                  <a:xfrm>
                    <a:off x="11867504" y="4241414"/>
                    <a:ext cx="1277031" cy="417811"/>
                  </a:xfrm>
                  <a:prstGeom prst="rect">
                    <a:avLst/>
                  </a:prstGeom>
                  <a:solidFill>
                    <a:srgbClr val="DDD9C3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 algn="ctr">
                      <a:defRPr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defRPr>
                    </a:pPr>
                    <a:endParaRPr>
                      <a:latin typeface="Bebas Neue" panose="020B0606020202050201" pitchFamily="2" charset="0"/>
                    </a:endParaRPr>
                  </a:p>
                </p:txBody>
              </p:sp>
              <p:sp>
                <p:nvSpPr>
                  <p:cNvPr id="233" name="Shape 233"/>
                  <p:cNvSpPr/>
                  <p:nvPr/>
                </p:nvSpPr>
                <p:spPr>
                  <a:xfrm rot="16200000">
                    <a:off x="11100210" y="3886873"/>
                    <a:ext cx="1029288" cy="5154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568"/>
                        </a:moveTo>
                        <a:cubicBezTo>
                          <a:pt x="0" y="9656"/>
                          <a:pt x="4835" y="0"/>
                          <a:pt x="10800" y="0"/>
                        </a:cubicBezTo>
                        <a:cubicBezTo>
                          <a:pt x="16765" y="0"/>
                          <a:pt x="21600" y="9656"/>
                          <a:pt x="21600" y="21568"/>
                        </a:cubicBezTo>
                        <a:lnTo>
                          <a:pt x="12819" y="21600"/>
                        </a:lnTo>
                        <a:cubicBezTo>
                          <a:pt x="12819" y="19373"/>
                          <a:pt x="11915" y="17568"/>
                          <a:pt x="10800" y="17568"/>
                        </a:cubicBezTo>
                        <a:cubicBezTo>
                          <a:pt x="9685" y="17568"/>
                          <a:pt x="8781" y="19373"/>
                          <a:pt x="8781" y="21600"/>
                        </a:cubicBezTo>
                        <a:close/>
                      </a:path>
                    </a:pathLst>
                  </a:custGeom>
                  <a:solidFill>
                    <a:srgbClr val="DDD9C3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 algn="ctr"/>
                    <a:endParaRPr/>
                  </a:p>
                </p:txBody>
              </p:sp>
              <p:sp>
                <p:nvSpPr>
                  <p:cNvPr id="234" name="Shape 234"/>
                  <p:cNvSpPr/>
                  <p:nvPr/>
                </p:nvSpPr>
                <p:spPr>
                  <a:xfrm>
                    <a:off x="11867504" y="3629938"/>
                    <a:ext cx="1277031" cy="417811"/>
                  </a:xfrm>
                  <a:prstGeom prst="rect">
                    <a:avLst/>
                  </a:prstGeom>
                  <a:solidFill>
                    <a:srgbClr val="DDD9C3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 algn="ctr">
                      <a:defRPr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defRPr>
                    </a:pPr>
                    <a:endParaRPr sz="3600">
                      <a:latin typeface="Bebas Neue" panose="020B0606020202050201" pitchFamily="2" charset="0"/>
                    </a:endParaRPr>
                  </a:p>
                </p:txBody>
              </p:sp>
              <p:sp>
                <p:nvSpPr>
                  <p:cNvPr id="236" name="Shape 236"/>
                  <p:cNvSpPr/>
                  <p:nvPr/>
                </p:nvSpPr>
                <p:spPr>
                  <a:xfrm>
                    <a:off x="11886590" y="5515010"/>
                    <a:ext cx="316524" cy="31652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</a:path>
                    </a:pathLst>
                  </a:custGeom>
                  <a:solidFill>
                    <a:srgbClr val="346258"/>
                  </a:solidFill>
                  <a:ln w="12700">
                    <a:miter lim="400000"/>
                  </a:ln>
                  <a:effectLst>
                    <a:outerShdw blurRad="12700" dist="25400" dir="1800000" rotWithShape="0">
                      <a:srgbClr val="C4BD97">
                        <a:alpha val="30000"/>
                      </a:srgbClr>
                    </a:outerShdw>
                  </a:effectLst>
                </p:spPr>
                <p:txBody>
                  <a:bodyPr lIns="0" tIns="0" rIns="0" bIns="0" anchor="ctr"/>
                  <a:lstStyle/>
                  <a:p>
                    <a:pPr lvl="0" algn="ctr">
                      <a:defRPr sz="700">
                        <a:solidFill>
                          <a:srgbClr val="CFCAB1"/>
                        </a:solidFill>
                        <a:uFill>
                          <a:solidFill>
                            <a:srgbClr val="CFCAB1"/>
                          </a:solidFill>
                        </a:uFill>
                      </a:defRPr>
                    </a:pPr>
                    <a:r>
                      <a:rPr lang="en-US" sz="1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bas Neue" panose="020B0606020202050201" pitchFamily="2" charset="0"/>
                      </a:rPr>
                      <a:t>2019</a:t>
                    </a:r>
                    <a:endParaRPr sz="1600" dirty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ebas Neue" panose="020B0606020202050201" pitchFamily="2" charset="0"/>
                    </a:endParaRPr>
                  </a:p>
                </p:txBody>
              </p:sp>
              <p:sp>
                <p:nvSpPr>
                  <p:cNvPr id="237" name="Shape 237"/>
                  <p:cNvSpPr/>
                  <p:nvPr/>
                </p:nvSpPr>
                <p:spPr>
                  <a:xfrm>
                    <a:off x="12236297" y="5542158"/>
                    <a:ext cx="627710" cy="262230"/>
                  </a:xfrm>
                  <a:prstGeom prst="rect">
                    <a:avLst/>
                  </a:prstGeom>
                  <a:ln w="12700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31652" rIns="31652">
                    <a:spAutoFit/>
                  </a:bodyPr>
                  <a:lstStyle>
                    <a:lvl1pPr>
                      <a:defRPr sz="1200">
                        <a:solidFill>
                          <a:srgbClr val="31859C"/>
                        </a:solidFill>
                        <a:uFill>
                          <a:solidFill>
                            <a:srgbClr val="31859C"/>
                          </a:solidFill>
                        </a:uFill>
                        <a:latin typeface="Bree Serif"/>
                        <a:ea typeface="Bree Serif"/>
                        <a:cs typeface="Bree Serif"/>
                        <a:sym typeface="Bree Serif"/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lang="en-US" sz="2400" dirty="0">
                        <a:latin typeface="Bebas Neue" panose="020B0606020202050201" pitchFamily="2" charset="0"/>
                      </a:rPr>
                      <a:t>Idea Stage</a:t>
                    </a:r>
                    <a:endParaRPr sz="2400" dirty="0">
                      <a:latin typeface="Bebas Neue" panose="020B0606020202050201" pitchFamily="2" charset="0"/>
                    </a:endParaRPr>
                  </a:p>
                </p:txBody>
              </p:sp>
              <p:sp>
                <p:nvSpPr>
                  <p:cNvPr id="238" name="Shape 238"/>
                  <p:cNvSpPr/>
                  <p:nvPr/>
                </p:nvSpPr>
                <p:spPr>
                  <a:xfrm>
                    <a:off x="11886590" y="4909318"/>
                    <a:ext cx="316524" cy="31652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</a:path>
                    </a:pathLst>
                  </a:custGeom>
                  <a:solidFill>
                    <a:srgbClr val="346258"/>
                  </a:solidFill>
                  <a:ln w="12700">
                    <a:miter lim="400000"/>
                  </a:ln>
                  <a:effectLst>
                    <a:outerShdw blurRad="12700" dist="25400" dir="1800000" rotWithShape="0">
                      <a:srgbClr val="C4BD97">
                        <a:alpha val="30000"/>
                      </a:srgbClr>
                    </a:outerShdw>
                  </a:effectLst>
                </p:spPr>
                <p:txBody>
                  <a:bodyPr lIns="0" tIns="0" rIns="0" bIns="0" anchor="ctr"/>
                  <a:lstStyle/>
                  <a:p>
                    <a:pPr lvl="0" algn="ctr">
                      <a:defRPr sz="700">
                        <a:solidFill>
                          <a:srgbClr val="CFCAB1"/>
                        </a:solidFill>
                        <a:uFill>
                          <a:solidFill>
                            <a:srgbClr val="CFCAB1"/>
                          </a:solidFill>
                        </a:uFill>
                      </a:defRPr>
                    </a:pPr>
                    <a:r>
                      <a:rPr lang="en-US" sz="1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bas Neue" panose="020B0606020202050201" pitchFamily="2" charset="0"/>
                      </a:rPr>
                      <a:t>2019</a:t>
                    </a:r>
                    <a:endParaRPr sz="1600" dirty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ebas Neue" panose="020B0606020202050201" pitchFamily="2" charset="0"/>
                    </a:endParaRPr>
                  </a:p>
                </p:txBody>
              </p:sp>
              <p:sp>
                <p:nvSpPr>
                  <p:cNvPr id="239" name="Shape 239"/>
                  <p:cNvSpPr/>
                  <p:nvPr/>
                </p:nvSpPr>
                <p:spPr>
                  <a:xfrm>
                    <a:off x="12241361" y="4930680"/>
                    <a:ext cx="654115" cy="262230"/>
                  </a:xfrm>
                  <a:prstGeom prst="rect">
                    <a:avLst/>
                  </a:prstGeom>
                  <a:ln w="12700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31652" rIns="31652">
                    <a:spAutoFit/>
                  </a:bodyPr>
                  <a:lstStyle>
                    <a:lvl1pPr>
                      <a:defRPr sz="1200">
                        <a:solidFill>
                          <a:srgbClr val="31859C"/>
                        </a:solidFill>
                        <a:uFill>
                          <a:solidFill>
                            <a:srgbClr val="31859C"/>
                          </a:solidFill>
                        </a:uFill>
                        <a:latin typeface="Bree Serif"/>
                        <a:ea typeface="Bree Serif"/>
                        <a:cs typeface="Bree Serif"/>
                        <a:sym typeface="Bree Serif"/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lang="en-US" sz="2400" dirty="0">
                        <a:latin typeface="Bebas Neue" panose="020B0606020202050201" pitchFamily="2" charset="0"/>
                      </a:rPr>
                      <a:t>Seed Stage</a:t>
                    </a:r>
                    <a:endParaRPr sz="2400" dirty="0">
                      <a:latin typeface="Bebas Neue" panose="020B0606020202050201" pitchFamily="2" charset="0"/>
                    </a:endParaRPr>
                  </a:p>
                </p:txBody>
              </p:sp>
              <p:sp>
                <p:nvSpPr>
                  <p:cNvPr id="240" name="Shape 240"/>
                  <p:cNvSpPr/>
                  <p:nvPr/>
                </p:nvSpPr>
                <p:spPr>
                  <a:xfrm>
                    <a:off x="11886590" y="4303625"/>
                    <a:ext cx="316524" cy="31652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</a:path>
                    </a:pathLst>
                  </a:custGeom>
                  <a:solidFill>
                    <a:srgbClr val="346258"/>
                  </a:solidFill>
                  <a:ln w="12700">
                    <a:miter lim="400000"/>
                  </a:ln>
                  <a:effectLst>
                    <a:outerShdw blurRad="12700" dist="25400" dir="1800000" rotWithShape="0">
                      <a:srgbClr val="C4BD97">
                        <a:alpha val="30000"/>
                      </a:srgbClr>
                    </a:outerShdw>
                  </a:effectLst>
                </p:spPr>
                <p:txBody>
                  <a:bodyPr lIns="0" tIns="0" rIns="0" bIns="0" anchor="ctr"/>
                  <a:lstStyle/>
                  <a:p>
                    <a:pPr lvl="0" algn="ctr">
                      <a:defRPr sz="700">
                        <a:solidFill>
                          <a:srgbClr val="CFCAB1"/>
                        </a:solidFill>
                        <a:uFill>
                          <a:solidFill>
                            <a:srgbClr val="CFCAB1"/>
                          </a:solidFill>
                        </a:uFill>
                      </a:defRPr>
                    </a:pPr>
                    <a:r>
                      <a:rPr lang="en-US" sz="1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bas Neue" panose="020B0606020202050201" pitchFamily="2" charset="0"/>
                      </a:rPr>
                      <a:t>2020</a:t>
                    </a:r>
                    <a:endParaRPr sz="1600" dirty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ebas Neue" panose="020B0606020202050201" pitchFamily="2" charset="0"/>
                    </a:endParaRPr>
                  </a:p>
                </p:txBody>
              </p:sp>
              <p:sp>
                <p:nvSpPr>
                  <p:cNvPr id="241" name="Shape 241"/>
                  <p:cNvSpPr/>
                  <p:nvPr/>
                </p:nvSpPr>
                <p:spPr>
                  <a:xfrm>
                    <a:off x="12241359" y="4333527"/>
                    <a:ext cx="711550" cy="262230"/>
                  </a:xfrm>
                  <a:prstGeom prst="rect">
                    <a:avLst/>
                  </a:prstGeom>
                  <a:ln w="12700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31652" rIns="31652">
                    <a:spAutoFit/>
                  </a:bodyPr>
                  <a:lstStyle>
                    <a:lvl1pPr>
                      <a:defRPr sz="1200">
                        <a:solidFill>
                          <a:srgbClr val="31859C"/>
                        </a:solidFill>
                        <a:uFill>
                          <a:solidFill>
                            <a:srgbClr val="31859C"/>
                          </a:solidFill>
                        </a:uFill>
                        <a:latin typeface="Bree Serif"/>
                        <a:ea typeface="Bree Serif"/>
                        <a:cs typeface="Bree Serif"/>
                        <a:sym typeface="Bree Serif"/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lang="en-US" sz="2400" dirty="0">
                        <a:latin typeface="Bebas Neue" panose="020B0606020202050201" pitchFamily="2" charset="0"/>
                      </a:rPr>
                      <a:t>Early Stage</a:t>
                    </a:r>
                    <a:endParaRPr sz="2400" dirty="0">
                      <a:latin typeface="Bebas Neue" panose="020B0606020202050201" pitchFamily="2" charset="0"/>
                    </a:endParaRPr>
                  </a:p>
                </p:txBody>
              </p:sp>
              <p:sp>
                <p:nvSpPr>
                  <p:cNvPr id="242" name="Shape 242"/>
                  <p:cNvSpPr/>
                  <p:nvPr/>
                </p:nvSpPr>
                <p:spPr>
                  <a:xfrm>
                    <a:off x="11886590" y="3679592"/>
                    <a:ext cx="316524" cy="31652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</a:path>
                    </a:pathLst>
                  </a:custGeom>
                  <a:solidFill>
                    <a:srgbClr val="346258"/>
                  </a:solidFill>
                  <a:ln w="12700">
                    <a:miter lim="400000"/>
                  </a:ln>
                  <a:effectLst>
                    <a:outerShdw blurRad="12700" dist="25400" dir="1800000" rotWithShape="0">
                      <a:srgbClr val="C4BD97">
                        <a:alpha val="30000"/>
                      </a:srgbClr>
                    </a:outerShdw>
                  </a:effectLst>
                </p:spPr>
                <p:txBody>
                  <a:bodyPr lIns="0" tIns="0" rIns="0" bIns="0" anchor="ctr"/>
                  <a:lstStyle/>
                  <a:p>
                    <a:pPr lvl="0" algn="ctr">
                      <a:defRPr sz="700">
                        <a:solidFill>
                          <a:srgbClr val="CFCAB1"/>
                        </a:solidFill>
                        <a:uFill>
                          <a:solidFill>
                            <a:srgbClr val="CFCAB1"/>
                          </a:solidFill>
                        </a:uFill>
                      </a:defRPr>
                    </a:pPr>
                    <a:r>
                      <a:rPr lang="en-US" sz="1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bas Neue" panose="020B0606020202050201" pitchFamily="2" charset="0"/>
                      </a:rPr>
                      <a:t>2021</a:t>
                    </a:r>
                    <a:endParaRPr sz="1600" dirty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ebas Neue" panose="020B0606020202050201" pitchFamily="2" charset="0"/>
                    </a:endParaRPr>
                  </a:p>
                </p:txBody>
              </p:sp>
              <p:sp>
                <p:nvSpPr>
                  <p:cNvPr id="243" name="Shape 243"/>
                  <p:cNvSpPr/>
                  <p:nvPr/>
                </p:nvSpPr>
                <p:spPr>
                  <a:xfrm>
                    <a:off x="12235431" y="3706739"/>
                    <a:ext cx="830756" cy="262230"/>
                  </a:xfrm>
                  <a:prstGeom prst="rect">
                    <a:avLst/>
                  </a:prstGeom>
                  <a:ln w="12700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31652" rIns="31652">
                    <a:spAutoFit/>
                  </a:bodyPr>
                  <a:lstStyle>
                    <a:lvl1pPr>
                      <a:defRPr sz="1200">
                        <a:solidFill>
                          <a:srgbClr val="31859C"/>
                        </a:solidFill>
                        <a:uFill>
                          <a:solidFill>
                            <a:srgbClr val="31859C"/>
                          </a:solidFill>
                        </a:uFill>
                        <a:latin typeface="Bree Serif"/>
                        <a:ea typeface="Bree Serif"/>
                        <a:cs typeface="Bree Serif"/>
                        <a:sym typeface="Bree Serif"/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lang="en-US" sz="2400" dirty="0">
                        <a:latin typeface="Bebas Neue" panose="020B0606020202050201" pitchFamily="2" charset="0"/>
                      </a:rPr>
                      <a:t>Growth Stage</a:t>
                    </a:r>
                    <a:endParaRPr sz="2400" dirty="0">
                      <a:latin typeface="Bebas Neue" panose="020B0606020202050201" pitchFamily="2" charset="0"/>
                    </a:endParaRPr>
                  </a:p>
                </p:txBody>
              </p:sp>
              <p:sp>
                <p:nvSpPr>
                  <p:cNvPr id="44" name="Shape 231"/>
                  <p:cNvSpPr/>
                  <p:nvPr/>
                </p:nvSpPr>
                <p:spPr>
                  <a:xfrm rot="5400000">
                    <a:off x="12887615" y="3275396"/>
                    <a:ext cx="1029288" cy="5154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568"/>
                        </a:moveTo>
                        <a:cubicBezTo>
                          <a:pt x="0" y="9656"/>
                          <a:pt x="4835" y="0"/>
                          <a:pt x="10800" y="0"/>
                        </a:cubicBezTo>
                        <a:cubicBezTo>
                          <a:pt x="16765" y="0"/>
                          <a:pt x="21600" y="9656"/>
                          <a:pt x="21600" y="21568"/>
                        </a:cubicBezTo>
                        <a:lnTo>
                          <a:pt x="12819" y="21600"/>
                        </a:lnTo>
                        <a:cubicBezTo>
                          <a:pt x="12819" y="19373"/>
                          <a:pt x="11915" y="17568"/>
                          <a:pt x="10800" y="17568"/>
                        </a:cubicBezTo>
                        <a:cubicBezTo>
                          <a:pt x="9685" y="17568"/>
                          <a:pt x="8781" y="19373"/>
                          <a:pt x="8781" y="21600"/>
                        </a:cubicBezTo>
                        <a:close/>
                      </a:path>
                    </a:pathLst>
                  </a:custGeom>
                  <a:solidFill>
                    <a:srgbClr val="DDD9C3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 algn="ctr"/>
                    <a:endParaRPr/>
                  </a:p>
                </p:txBody>
              </p:sp>
              <p:sp>
                <p:nvSpPr>
                  <p:cNvPr id="45" name="Shape 234"/>
                  <p:cNvSpPr/>
                  <p:nvPr/>
                </p:nvSpPr>
                <p:spPr>
                  <a:xfrm>
                    <a:off x="11872562" y="3018461"/>
                    <a:ext cx="1277031" cy="417811"/>
                  </a:xfrm>
                  <a:prstGeom prst="rect">
                    <a:avLst/>
                  </a:prstGeom>
                  <a:solidFill>
                    <a:srgbClr val="DDD9C3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 algn="ctr">
                      <a:defRPr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defRPr>
                    </a:pPr>
                    <a:endParaRPr>
                      <a:latin typeface="Bebas Neue" panose="020B0606020202050201" pitchFamily="2" charset="0"/>
                    </a:endParaRPr>
                  </a:p>
                </p:txBody>
              </p:sp>
              <p:sp>
                <p:nvSpPr>
                  <p:cNvPr id="47" name="Shape 229"/>
                  <p:cNvSpPr/>
                  <p:nvPr/>
                </p:nvSpPr>
                <p:spPr>
                  <a:xfrm>
                    <a:off x="11683592" y="3014073"/>
                    <a:ext cx="411481" cy="4178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</a:path>
                    </a:pathLst>
                  </a:custGeom>
                  <a:solidFill>
                    <a:srgbClr val="DDD9C3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 algn="ctr">
                      <a:defRPr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defRPr>
                    </a:pPr>
                    <a:endParaRPr/>
                  </a:p>
                </p:txBody>
              </p:sp>
              <p:sp>
                <p:nvSpPr>
                  <p:cNvPr id="48" name="Shape 242"/>
                  <p:cNvSpPr/>
                  <p:nvPr/>
                </p:nvSpPr>
                <p:spPr>
                  <a:xfrm>
                    <a:off x="11886590" y="3074802"/>
                    <a:ext cx="316524" cy="31652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</a:path>
                    </a:pathLst>
                  </a:custGeom>
                  <a:solidFill>
                    <a:srgbClr val="346258"/>
                  </a:solidFill>
                  <a:ln w="12700">
                    <a:miter lim="400000"/>
                  </a:ln>
                  <a:effectLst>
                    <a:outerShdw blurRad="12700" dist="25400" dir="1800000" rotWithShape="0">
                      <a:srgbClr val="C4BD97">
                        <a:alpha val="30000"/>
                      </a:srgbClr>
                    </a:outerShdw>
                  </a:effectLst>
                </p:spPr>
                <p:txBody>
                  <a:bodyPr lIns="0" tIns="0" rIns="0" bIns="0" anchor="ctr"/>
                  <a:lstStyle/>
                  <a:p>
                    <a:pPr lvl="0" algn="ctr">
                      <a:defRPr sz="700">
                        <a:solidFill>
                          <a:srgbClr val="CFCAB1"/>
                        </a:solidFill>
                        <a:uFill>
                          <a:solidFill>
                            <a:srgbClr val="CFCAB1"/>
                          </a:solidFill>
                        </a:uFill>
                      </a:defRPr>
                    </a:pPr>
                    <a:r>
                      <a:rPr lang="en-US" sz="1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bas Neue" panose="020B0606020202050201" pitchFamily="2" charset="0"/>
                      </a:rPr>
                      <a:t>2022</a:t>
                    </a:r>
                    <a:endParaRPr sz="1600" dirty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ebas Neue" panose="020B0606020202050201" pitchFamily="2" charset="0"/>
                    </a:endParaRPr>
                  </a:p>
                </p:txBody>
              </p:sp>
              <p:sp>
                <p:nvSpPr>
                  <p:cNvPr id="49" name="Shape 243"/>
                  <p:cNvSpPr/>
                  <p:nvPr/>
                </p:nvSpPr>
                <p:spPr>
                  <a:xfrm>
                    <a:off x="12235487" y="3096251"/>
                    <a:ext cx="638381" cy="262230"/>
                  </a:xfrm>
                  <a:prstGeom prst="rect">
                    <a:avLst/>
                  </a:prstGeom>
                  <a:ln w="12700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31652" rIns="31652">
                    <a:spAutoFit/>
                  </a:bodyPr>
                  <a:lstStyle>
                    <a:lvl1pPr>
                      <a:defRPr sz="1200">
                        <a:solidFill>
                          <a:srgbClr val="31859C"/>
                        </a:solidFill>
                        <a:uFill>
                          <a:solidFill>
                            <a:srgbClr val="31859C"/>
                          </a:solidFill>
                        </a:uFill>
                        <a:latin typeface="Bree Serif"/>
                        <a:ea typeface="Bree Serif"/>
                        <a:cs typeface="Bree Serif"/>
                        <a:sym typeface="Bree Serif"/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lang="en-US" sz="2400" dirty="0">
                        <a:latin typeface="Bebas Neue" panose="020B0606020202050201" pitchFamily="2" charset="0"/>
                      </a:rPr>
                      <a:t>Late Stage</a:t>
                    </a:r>
                    <a:endParaRPr sz="2400" dirty="0">
                      <a:latin typeface="Bebas Neue" panose="020B0606020202050201" pitchFamily="2" charset="0"/>
                    </a:endParaRPr>
                  </a:p>
                </p:txBody>
              </p:sp>
            </p:grpSp>
            <p:sp>
              <p:nvSpPr>
                <p:cNvPr id="223" name="Shape 223"/>
                <p:cNvSpPr/>
                <p:nvPr/>
              </p:nvSpPr>
              <p:spPr>
                <a:xfrm>
                  <a:off x="5583105" y="7353009"/>
                  <a:ext cx="1384091" cy="1362424"/>
                </a:xfrm>
                <a:prstGeom prst="rect">
                  <a:avLst/>
                </a:prstGeom>
                <a:noFill/>
                <a:ln w="19050">
                  <a:solidFill>
                    <a:srgbClr val="346258"/>
                  </a:solidFill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31652" rIns="31652" anchor="ctr">
                  <a:spAutoFit/>
                </a:bodyPr>
                <a:lstStyle>
                  <a:lvl1pPr>
                    <a:defRPr sz="1200">
                      <a:solidFill>
                        <a:srgbClr val="215968"/>
                      </a:solidFill>
                      <a:uFill>
                        <a:solidFill>
                          <a:srgbClr val="215968"/>
                        </a:solidFill>
                      </a:uFill>
                    </a:defRPr>
                  </a:lvl1pPr>
                </a:lstStyle>
                <a:p>
                  <a:pPr marL="118695" indent="-118695">
                    <a:lnSpc>
                      <a:spcPct val="150000"/>
                    </a:lnSpc>
                    <a:buFont typeface="Arial" pitchFamily="34" charset="0"/>
                    <a:buChar char="•"/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Validasi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ide, problem, </a:t>
                  </a: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dan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pemecahannya</a:t>
                  </a:r>
                  <a:endParaRPr lang="en-US" sz="800" dirty="0">
                    <a:solidFill>
                      <a:srgbClr val="346258"/>
                    </a:solidFill>
                    <a:latin typeface="Franklin Gothic Book" panose="020B0503020102020204" pitchFamily="34" charset="0"/>
                  </a:endParaRPr>
                </a:p>
                <a:p>
                  <a:pPr marL="118695" indent="-118695">
                    <a:lnSpc>
                      <a:spcPct val="150000"/>
                    </a:lnSpc>
                    <a:buFont typeface="Arial" pitchFamily="34" charset="0"/>
                    <a:buChar char="•"/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Membangun</a:t>
                  </a:r>
                  <a:r>
                    <a:rPr lang="en-US" sz="800" dirty="0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 team</a:t>
                  </a:r>
                  <a:endParaRPr lang="en-US" sz="800" dirty="0">
                    <a:solidFill>
                      <a:srgbClr val="346258"/>
                    </a:solidFill>
                    <a:latin typeface="Franklin Gothic Book" panose="020B0503020102020204" pitchFamily="34" charset="0"/>
                  </a:endParaRPr>
                </a:p>
                <a:p>
                  <a:pPr marL="118695" indent="-118695">
                    <a:lnSpc>
                      <a:spcPct val="150000"/>
                    </a:lnSpc>
                    <a:buFont typeface="Arial" pitchFamily="34" charset="0"/>
                    <a:buChar char="•"/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Rencana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bisnis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dan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value</a:t>
                  </a:r>
                </a:p>
                <a:p>
                  <a:pPr marL="118695" indent="-118695">
                    <a:lnSpc>
                      <a:spcPct val="150000"/>
                    </a:lnSpc>
                    <a:buFont typeface="Arial" pitchFamily="34" charset="0"/>
                    <a:buChar char="•"/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Riset</a:t>
                  </a:r>
                  <a:endParaRPr lang="en-US" sz="800" dirty="0">
                    <a:solidFill>
                      <a:srgbClr val="346258"/>
                    </a:solidFill>
                    <a:latin typeface="Franklin Gothic Book" panose="020B0503020102020204" pitchFamily="34" charset="0"/>
                  </a:endParaRPr>
                </a:p>
                <a:p>
                  <a:pPr marL="118695" indent="-118695">
                    <a:lnSpc>
                      <a:spcPct val="150000"/>
                    </a:lnSpc>
                    <a:buFont typeface="Arial" pitchFamily="34" charset="0"/>
                    <a:buChar char="•"/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Prototype</a:t>
                  </a:r>
                </a:p>
                <a:p>
                  <a:pPr marL="118695" indent="-118695">
                    <a:lnSpc>
                      <a:spcPct val="150000"/>
                    </a:lnSpc>
                    <a:buFont typeface="Arial" pitchFamily="34" charset="0"/>
                    <a:buChar char="•"/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Launching</a:t>
                  </a:r>
                </a:p>
              </p:txBody>
            </p:sp>
            <p:sp>
              <p:nvSpPr>
                <p:cNvPr id="245" name="Shape 245"/>
                <p:cNvSpPr/>
                <p:nvPr/>
              </p:nvSpPr>
              <p:spPr>
                <a:xfrm>
                  <a:off x="5591374" y="5656040"/>
                  <a:ext cx="1357291" cy="1547090"/>
                </a:xfrm>
                <a:prstGeom prst="rect">
                  <a:avLst/>
                </a:prstGeom>
                <a:noFill/>
                <a:ln w="19050">
                  <a:solidFill>
                    <a:srgbClr val="346258"/>
                  </a:solidFill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31652" rIns="31652" anchor="ctr">
                  <a:spAutoFit/>
                </a:bodyPr>
                <a:lstStyle>
                  <a:lvl1pPr>
                    <a:defRPr sz="1200">
                      <a:solidFill>
                        <a:srgbClr val="215968"/>
                      </a:solidFill>
                      <a:uFill>
                        <a:solidFill>
                          <a:srgbClr val="215968"/>
                        </a:solidFill>
                      </a:uFill>
                    </a:defRPr>
                  </a:lvl1pPr>
                </a:lstStyle>
                <a:p>
                  <a:pPr marL="118695" indent="-118695">
                    <a:lnSpc>
                      <a:spcPct val="150000"/>
                    </a:lnSpc>
                    <a:buFont typeface="Arial" pitchFamily="34" charset="0"/>
                    <a:buChar char="•"/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Pengembangan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produk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(Minimum Viable Product)</a:t>
                  </a:r>
                </a:p>
                <a:p>
                  <a:pPr marL="118695" indent="-118695">
                    <a:lnSpc>
                      <a:spcPct val="150000"/>
                    </a:lnSpc>
                    <a:buFont typeface="Arial" pitchFamily="34" charset="0"/>
                    <a:buChar char="•"/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Mencari</a:t>
                  </a:r>
                  <a:r>
                    <a:rPr lang="en-US" sz="800" dirty="0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pengguna</a:t>
                  </a:r>
                  <a:endParaRPr lang="en-US" sz="800" dirty="0">
                    <a:solidFill>
                      <a:srgbClr val="346258"/>
                    </a:solidFill>
                    <a:latin typeface="Franklin Gothic Book" panose="020B0503020102020204" pitchFamily="34" charset="0"/>
                  </a:endParaRPr>
                </a:p>
                <a:p>
                  <a:pPr marL="118695" indent="-118695">
                    <a:lnSpc>
                      <a:spcPct val="150000"/>
                    </a:lnSpc>
                    <a:buFont typeface="Arial" pitchFamily="34" charset="0"/>
                    <a:buChar char="•"/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Feedback </a:t>
                  </a: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penguna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dan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Validasi</a:t>
                  </a:r>
                  <a:endParaRPr lang="en-US" sz="800" dirty="0">
                    <a:solidFill>
                      <a:srgbClr val="346258"/>
                    </a:solidFill>
                    <a:latin typeface="Franklin Gothic Book" panose="020B0503020102020204" pitchFamily="34" charset="0"/>
                  </a:endParaRPr>
                </a:p>
                <a:p>
                  <a:pPr marL="118695" indent="-118695">
                    <a:lnSpc>
                      <a:spcPct val="150000"/>
                    </a:lnSpc>
                    <a:buFont typeface="Arial" pitchFamily="34" charset="0"/>
                    <a:buChar char="•"/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Menjaring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komunitas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dan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sekolah</a:t>
                  </a:r>
                  <a:endParaRPr lang="en-US" sz="800" dirty="0">
                    <a:solidFill>
                      <a:srgbClr val="346258"/>
                    </a:solidFill>
                    <a:latin typeface="Franklin Gothic Book" panose="020B0503020102020204" pitchFamily="34" charset="0"/>
                  </a:endParaRPr>
                </a:p>
                <a:p>
                  <a:pPr marL="118695" indent="-118695">
                    <a:lnSpc>
                      <a:spcPct val="150000"/>
                    </a:lnSpc>
                    <a:buFont typeface="Arial" pitchFamily="34" charset="0"/>
                    <a:buChar char="•"/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Pendanaan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tahap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1</a:t>
                  </a:r>
                  <a:endParaRPr sz="2000" dirty="0">
                    <a:solidFill>
                      <a:srgbClr val="346258"/>
                    </a:solidFill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50" name="Shape 245"/>
                <p:cNvSpPr/>
                <p:nvPr/>
              </p:nvSpPr>
              <p:spPr>
                <a:xfrm>
                  <a:off x="5574200" y="4143737"/>
                  <a:ext cx="1374465" cy="1362424"/>
                </a:xfrm>
                <a:prstGeom prst="rect">
                  <a:avLst/>
                </a:prstGeom>
                <a:noFill/>
                <a:ln w="19050">
                  <a:solidFill>
                    <a:srgbClr val="346258"/>
                  </a:solidFill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31652" rIns="31652" anchor="ctr">
                  <a:spAutoFit/>
                </a:bodyPr>
                <a:lstStyle>
                  <a:lvl1pPr>
                    <a:defRPr sz="1200">
                      <a:solidFill>
                        <a:srgbClr val="215968"/>
                      </a:solidFill>
                      <a:uFill>
                        <a:solidFill>
                          <a:srgbClr val="215968"/>
                        </a:solidFill>
                      </a:uFill>
                    </a:defRPr>
                  </a:lvl1pPr>
                </a:lstStyle>
                <a:p>
                  <a:pPr marL="118695" indent="-118695">
                    <a:lnSpc>
                      <a:spcPct val="150000"/>
                    </a:lnSpc>
                    <a:buFont typeface="Arial" pitchFamily="34" charset="0"/>
                    <a:buChar char="•"/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Transisi</a:t>
                  </a:r>
                  <a:r>
                    <a:rPr lang="en-US" sz="800" dirty="0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menjadi</a:t>
                  </a:r>
                  <a:r>
                    <a:rPr lang="en-US" sz="800" dirty="0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 startup yang </a:t>
                  </a: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berkembang</a:t>
                  </a:r>
                  <a:endParaRPr lang="en-US" sz="800" dirty="0">
                    <a:solidFill>
                      <a:srgbClr val="346258"/>
                    </a:solidFill>
                    <a:uFillTx/>
                    <a:latin typeface="Franklin Gothic Book" panose="020B0503020102020204" pitchFamily="34" charset="0"/>
                  </a:endParaRPr>
                </a:p>
                <a:p>
                  <a:pPr marL="118695" indent="-118695">
                    <a:lnSpc>
                      <a:spcPct val="150000"/>
                    </a:lnSpc>
                    <a:buFont typeface="Arial" pitchFamily="34" charset="0"/>
                    <a:buChar char="•"/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Pematangan</a:t>
                  </a:r>
                  <a:r>
                    <a:rPr lang="en-US" sz="800" dirty="0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layanan</a:t>
                  </a:r>
                  <a:r>
                    <a:rPr lang="en-US" sz="800" dirty="0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dan</a:t>
                  </a:r>
                  <a:r>
                    <a:rPr lang="en-US" sz="800" dirty="0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memperkuat</a:t>
                  </a:r>
                  <a:r>
                    <a:rPr lang="en-US" sz="800" dirty="0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 platform</a:t>
                  </a:r>
                </a:p>
                <a:p>
                  <a:pPr marL="118695" indent="-118695">
                    <a:lnSpc>
                      <a:spcPct val="150000"/>
                    </a:lnSpc>
                    <a:buFont typeface="Arial" pitchFamily="34" charset="0"/>
                    <a:buChar char="•"/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Memperkuat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marketing strategy</a:t>
                  </a:r>
                </a:p>
                <a:p>
                  <a:pPr marL="118695" indent="-118695">
                    <a:lnSpc>
                      <a:spcPct val="150000"/>
                    </a:lnSpc>
                    <a:buFont typeface="Arial" pitchFamily="34" charset="0"/>
                    <a:buChar char="•"/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Pendanaan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tahap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2</a:t>
                  </a:r>
                </a:p>
              </p:txBody>
            </p:sp>
            <p:sp>
              <p:nvSpPr>
                <p:cNvPr id="251" name="Shape 251"/>
                <p:cNvSpPr/>
                <p:nvPr/>
              </p:nvSpPr>
              <p:spPr>
                <a:xfrm>
                  <a:off x="5583105" y="2076770"/>
                  <a:ext cx="1369537" cy="1916422"/>
                </a:xfrm>
                <a:prstGeom prst="rect">
                  <a:avLst/>
                </a:prstGeom>
                <a:noFill/>
                <a:ln w="19050">
                  <a:solidFill>
                    <a:srgbClr val="346258"/>
                  </a:solidFill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31652" rIns="31652" anchor="ctr">
                  <a:spAutoFit/>
                </a:bodyPr>
                <a:lstStyle>
                  <a:lvl1pPr>
                    <a:defRPr sz="1200">
                      <a:solidFill>
                        <a:srgbClr val="215968"/>
                      </a:solidFill>
                      <a:uFill>
                        <a:solidFill>
                          <a:srgbClr val="215968"/>
                        </a:solidFill>
                      </a:uFill>
                    </a:defRPr>
                  </a:lvl1pPr>
                </a:lstStyle>
                <a:p>
                  <a:pPr marL="118695" indent="-118695">
                    <a:lnSpc>
                      <a:spcPct val="150000"/>
                    </a:lnSpc>
                    <a:buFont typeface="Arial" pitchFamily="34" charset="0"/>
                    <a:buChar char="•"/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Transisi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dari</a:t>
                  </a:r>
                  <a:r>
                    <a:rPr lang="en-US" sz="800" dirty="0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 startup </a:t>
                  </a: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berkembang</a:t>
                  </a:r>
                  <a:r>
                    <a:rPr lang="en-US" sz="800" dirty="0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manjadi</a:t>
                  </a:r>
                  <a:r>
                    <a:rPr lang="en-US" sz="800" dirty="0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 startup yang </a:t>
                  </a: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membesarkan</a:t>
                  </a:r>
                  <a:r>
                    <a:rPr lang="en-US" sz="800" dirty="0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bisnis</a:t>
                  </a:r>
                  <a:r>
                    <a:rPr lang="en-US" sz="800" dirty="0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dengan</a:t>
                  </a:r>
                  <a:r>
                    <a:rPr lang="en-US" sz="800" dirty="0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cepat</a:t>
                  </a:r>
                  <a:r>
                    <a:rPr lang="en-US" sz="800" dirty="0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dan</a:t>
                  </a:r>
                  <a:r>
                    <a:rPr lang="en-US" sz="800" dirty="0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terprediksi</a:t>
                  </a:r>
                  <a:endParaRPr lang="en-US" sz="800" dirty="0">
                    <a:solidFill>
                      <a:srgbClr val="346258"/>
                    </a:solidFill>
                    <a:uFillTx/>
                    <a:latin typeface="Franklin Gothic Book" panose="020B0503020102020204" pitchFamily="34" charset="0"/>
                  </a:endParaRPr>
                </a:p>
                <a:p>
                  <a:pPr marL="118695" indent="-118695">
                    <a:lnSpc>
                      <a:spcPct val="150000"/>
                    </a:lnSpc>
                    <a:buFont typeface="Arial" pitchFamily="34" charset="0"/>
                    <a:buChar char="•"/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Membuktikan</a:t>
                  </a:r>
                  <a:r>
                    <a:rPr lang="en-US" sz="800" dirty="0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 market fit </a:t>
                  </a: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dan</a:t>
                  </a:r>
                  <a:r>
                    <a:rPr lang="en-US" sz="800" dirty="0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efisien</a:t>
                  </a:r>
                  <a:endParaRPr lang="en-US" sz="800" dirty="0">
                    <a:solidFill>
                      <a:srgbClr val="346258"/>
                    </a:solidFill>
                    <a:uFillTx/>
                    <a:latin typeface="Franklin Gothic Book" panose="020B0503020102020204" pitchFamily="34" charset="0"/>
                  </a:endParaRPr>
                </a:p>
                <a:p>
                  <a:pPr marL="118695" indent="-118695">
                    <a:lnSpc>
                      <a:spcPct val="150000"/>
                    </a:lnSpc>
                    <a:buFont typeface="Arial" pitchFamily="34" charset="0"/>
                    <a:buChar char="•"/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Menambah</a:t>
                  </a:r>
                  <a:r>
                    <a:rPr lang="en-US" sz="800" dirty="0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 platform/</a:t>
                  </a: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layanan</a:t>
                  </a:r>
                  <a:r>
                    <a:rPr lang="en-US" sz="800" dirty="0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baru</a:t>
                  </a:r>
                  <a:endParaRPr lang="en-US" sz="800" dirty="0">
                    <a:solidFill>
                      <a:srgbClr val="346258"/>
                    </a:solidFill>
                    <a:uFillTx/>
                    <a:latin typeface="Franklin Gothic Book" panose="020B0503020102020204" pitchFamily="34" charset="0"/>
                  </a:endParaRPr>
                </a:p>
                <a:p>
                  <a:pPr marL="118695" indent="-118695">
                    <a:lnSpc>
                      <a:spcPct val="150000"/>
                    </a:lnSpc>
                    <a:buFont typeface="Arial" pitchFamily="34" charset="0"/>
                    <a:buChar char="•"/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800" dirty="0">
                      <a:solidFill>
                        <a:srgbClr val="346258"/>
                      </a:solidFill>
                      <a:uFillTx/>
                      <a:latin typeface="Franklin Gothic Book" panose="020B0503020102020204" pitchFamily="34" charset="0"/>
                    </a:rPr>
                    <a:t>Series A</a:t>
                  </a:r>
                  <a:endParaRPr sz="800" dirty="0">
                    <a:solidFill>
                      <a:srgbClr val="346258"/>
                    </a:solidFill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52" name="Shape 251"/>
                <p:cNvSpPr/>
                <p:nvPr/>
              </p:nvSpPr>
              <p:spPr>
                <a:xfrm>
                  <a:off x="5582080" y="748467"/>
                  <a:ext cx="1370562" cy="1177758"/>
                </a:xfrm>
                <a:prstGeom prst="rect">
                  <a:avLst/>
                </a:prstGeom>
                <a:noFill/>
                <a:ln w="19050">
                  <a:solidFill>
                    <a:srgbClr val="346258"/>
                  </a:solidFill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31652" rIns="31652" anchor="ctr">
                  <a:spAutoFit/>
                </a:bodyPr>
                <a:lstStyle>
                  <a:lvl1pPr>
                    <a:defRPr sz="1200">
                      <a:solidFill>
                        <a:srgbClr val="215968"/>
                      </a:solidFill>
                      <a:uFill>
                        <a:solidFill>
                          <a:srgbClr val="215968"/>
                        </a:solidFill>
                      </a:uFill>
                    </a:defRPr>
                  </a:lvl1pPr>
                </a:lstStyle>
                <a:p>
                  <a:pPr marL="118695" indent="-118695">
                    <a:lnSpc>
                      <a:spcPct val="150000"/>
                    </a:lnSpc>
                    <a:buFont typeface="Arial" pitchFamily="34" charset="0"/>
                    <a:buChar char="•"/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Pertumbuhan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dan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ekspansi</a:t>
                  </a:r>
                  <a:endParaRPr lang="en-US" sz="800" dirty="0">
                    <a:solidFill>
                      <a:srgbClr val="346258"/>
                    </a:solidFill>
                    <a:latin typeface="Franklin Gothic Book" panose="020B0503020102020204" pitchFamily="34" charset="0"/>
                  </a:endParaRPr>
                </a:p>
                <a:p>
                  <a:pPr marL="118695" indent="-118695">
                    <a:lnSpc>
                      <a:spcPct val="150000"/>
                    </a:lnSpc>
                    <a:buFont typeface="Arial" pitchFamily="34" charset="0"/>
                    <a:buChar char="•"/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Series B</a:t>
                  </a:r>
                </a:p>
                <a:p>
                  <a:pPr marL="118695" indent="-118695">
                    <a:lnSpc>
                      <a:spcPct val="150000"/>
                    </a:lnSpc>
                    <a:buFont typeface="Arial" pitchFamily="34" charset="0"/>
                    <a:buChar char="•"/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Membangun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skema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</a:t>
                  </a: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pertumbuhan</a:t>
                  </a:r>
                  <a:endParaRPr lang="en-US" sz="800" dirty="0">
                    <a:solidFill>
                      <a:srgbClr val="346258"/>
                    </a:solidFill>
                    <a:latin typeface="Franklin Gothic Book" panose="020B0503020102020204" pitchFamily="34" charset="0"/>
                  </a:endParaRPr>
                </a:p>
                <a:p>
                  <a:pPr marL="118695" indent="-118695">
                    <a:lnSpc>
                      <a:spcPct val="150000"/>
                    </a:lnSpc>
                    <a:buFont typeface="Arial" pitchFamily="34" charset="0"/>
                    <a:buChar char="•"/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Membangun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team yang </a:t>
                  </a: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kuat</a:t>
                  </a:r>
                  <a:r>
                    <a:rPr lang="en-US" sz="800" dirty="0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 dan </a:t>
                  </a:r>
                  <a:r>
                    <a:rPr lang="en-US" sz="800" dirty="0" err="1">
                      <a:solidFill>
                        <a:srgbClr val="346258"/>
                      </a:solidFill>
                      <a:latin typeface="Franklin Gothic Book" panose="020B0503020102020204" pitchFamily="34" charset="0"/>
                    </a:rPr>
                    <a:t>tepat</a:t>
                  </a:r>
                  <a:endParaRPr lang="en-US" sz="800" dirty="0">
                    <a:solidFill>
                      <a:srgbClr val="346258"/>
                    </a:solidFill>
                    <a:latin typeface="Franklin Gothic Book" panose="020B0503020102020204" pitchFamily="34" charset="0"/>
                  </a:endParaRPr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E9AC85F-41D4-4EC6-86BB-C24A75E4C415}"/>
                  </a:ext>
                </a:extLst>
              </p:cNvPr>
              <p:cNvSpPr/>
              <p:nvPr/>
            </p:nvSpPr>
            <p:spPr>
              <a:xfrm>
                <a:off x="4056036" y="2767424"/>
                <a:ext cx="179338" cy="180000"/>
              </a:xfrm>
              <a:prstGeom prst="rect">
                <a:avLst/>
              </a:prstGeom>
              <a:solidFill>
                <a:srgbClr val="346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9B42573-D6DD-4E08-ABA2-5F4C1BCA3EF1}"/>
                  </a:ext>
                </a:extLst>
              </p:cNvPr>
              <p:cNvSpPr/>
              <p:nvPr/>
            </p:nvSpPr>
            <p:spPr>
              <a:xfrm>
                <a:off x="4080878" y="3845965"/>
                <a:ext cx="179338" cy="180000"/>
              </a:xfrm>
              <a:prstGeom prst="rect">
                <a:avLst/>
              </a:prstGeom>
              <a:solidFill>
                <a:srgbClr val="346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D860CB2-0399-49C1-BCD6-512D8BB7BBAA}"/>
                  </a:ext>
                </a:extLst>
              </p:cNvPr>
              <p:cNvSpPr/>
              <p:nvPr/>
            </p:nvSpPr>
            <p:spPr>
              <a:xfrm>
                <a:off x="4080878" y="4943480"/>
                <a:ext cx="179338" cy="180000"/>
              </a:xfrm>
              <a:prstGeom prst="rect">
                <a:avLst/>
              </a:prstGeom>
              <a:solidFill>
                <a:srgbClr val="346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7C8395C-9A6B-41CF-BED3-D48B80275E0E}"/>
                  </a:ext>
                </a:extLst>
              </p:cNvPr>
              <p:cNvSpPr/>
              <p:nvPr/>
            </p:nvSpPr>
            <p:spPr>
              <a:xfrm>
                <a:off x="4074712" y="6019867"/>
                <a:ext cx="179338" cy="180000"/>
              </a:xfrm>
              <a:prstGeom prst="rect">
                <a:avLst/>
              </a:prstGeom>
              <a:solidFill>
                <a:srgbClr val="346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60A32D8-AC82-4B62-A1C0-0707D3ACB6F9}"/>
                  </a:ext>
                </a:extLst>
              </p:cNvPr>
              <p:cNvSpPr/>
              <p:nvPr/>
            </p:nvSpPr>
            <p:spPr>
              <a:xfrm>
                <a:off x="4074712" y="7081588"/>
                <a:ext cx="179338" cy="180000"/>
              </a:xfrm>
              <a:prstGeom prst="rect">
                <a:avLst/>
              </a:prstGeom>
              <a:solidFill>
                <a:srgbClr val="346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4AE177-3B4A-4444-A71B-204A4A7B66D8}"/>
                </a:ext>
              </a:extLst>
            </p:cNvPr>
            <p:cNvCxnSpPr>
              <a:cxnSpLocks/>
              <a:stCxn id="52" idx="1"/>
              <a:endCxn id="17" idx="3"/>
            </p:cNvCxnSpPr>
            <p:nvPr/>
          </p:nvCxnSpPr>
          <p:spPr>
            <a:xfrm flipH="1">
              <a:off x="4067469" y="1736951"/>
              <a:ext cx="987192" cy="1201103"/>
            </a:xfrm>
            <a:prstGeom prst="line">
              <a:avLst/>
            </a:prstGeom>
            <a:ln w="19050">
              <a:solidFill>
                <a:srgbClr val="34625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160B8-5914-46A3-97F2-5C5B7328F49F}"/>
                </a:ext>
              </a:extLst>
            </p:cNvPr>
            <p:cNvCxnSpPr>
              <a:cxnSpLocks/>
              <a:stCxn id="251" idx="1"/>
              <a:endCxn id="68" idx="3"/>
            </p:cNvCxnSpPr>
            <p:nvPr/>
          </p:nvCxnSpPr>
          <p:spPr>
            <a:xfrm flipH="1">
              <a:off x="4092311" y="3434586"/>
              <a:ext cx="963375" cy="582009"/>
            </a:xfrm>
            <a:prstGeom prst="line">
              <a:avLst/>
            </a:prstGeom>
            <a:ln w="19050">
              <a:solidFill>
                <a:srgbClr val="34625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3D334B-84BC-4F1C-B2F8-226B4EA69344}"/>
                </a:ext>
              </a:extLst>
            </p:cNvPr>
            <p:cNvCxnSpPr>
              <a:cxnSpLocks/>
              <a:stCxn id="50" idx="1"/>
              <a:endCxn id="69" idx="3"/>
            </p:cNvCxnSpPr>
            <p:nvPr/>
          </p:nvCxnSpPr>
          <p:spPr>
            <a:xfrm flipH="1" flipV="1">
              <a:off x="4092311" y="5114110"/>
              <a:ext cx="954470" cy="110444"/>
            </a:xfrm>
            <a:prstGeom prst="line">
              <a:avLst/>
            </a:prstGeom>
            <a:ln w="19050">
              <a:solidFill>
                <a:srgbClr val="34625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FD4049-62CB-4C47-AA6D-937BF66282E3}"/>
                </a:ext>
              </a:extLst>
            </p:cNvPr>
            <p:cNvCxnSpPr>
              <a:cxnSpLocks/>
              <a:stCxn id="245" idx="1"/>
              <a:endCxn id="70" idx="3"/>
            </p:cNvCxnSpPr>
            <p:nvPr/>
          </p:nvCxnSpPr>
          <p:spPr>
            <a:xfrm flipH="1" flipV="1">
              <a:off x="4086145" y="6190497"/>
              <a:ext cx="977810" cy="638693"/>
            </a:xfrm>
            <a:prstGeom prst="line">
              <a:avLst/>
            </a:prstGeom>
            <a:ln w="19050">
              <a:solidFill>
                <a:srgbClr val="34625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3A8D9C4-B3D1-4E9F-B245-AF1F090390BE}"/>
                </a:ext>
              </a:extLst>
            </p:cNvPr>
            <p:cNvCxnSpPr>
              <a:cxnSpLocks/>
              <a:stCxn id="223" idx="1"/>
              <a:endCxn id="71" idx="3"/>
            </p:cNvCxnSpPr>
            <p:nvPr/>
          </p:nvCxnSpPr>
          <p:spPr>
            <a:xfrm flipH="1" flipV="1">
              <a:off x="4086145" y="7252218"/>
              <a:ext cx="969541" cy="1181608"/>
            </a:xfrm>
            <a:prstGeom prst="line">
              <a:avLst/>
            </a:prstGeom>
            <a:ln w="19050">
              <a:solidFill>
                <a:srgbClr val="34625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-4578290" y="1638348"/>
            <a:ext cx="3056927" cy="31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uFillTx/>
              </a:defRPr>
            </a:pPr>
            <a:r>
              <a:rPr sz="2077" dirty="0">
                <a:solidFill>
                  <a:srgbClr val="FFFFFF"/>
                </a:solidFill>
                <a:uFill>
                  <a:solidFill>
                    <a:srgbClr val="DDD9C3"/>
                  </a:solidFill>
                </a:uFill>
                <a:latin typeface="Bree Serif"/>
                <a:ea typeface="Bree Serif"/>
                <a:cs typeface="Bree Serif"/>
                <a:sym typeface="Bree Serif"/>
              </a:rPr>
              <a:t>0</a:t>
            </a:r>
            <a:r>
              <a:rPr lang="en-US" sz="2077" dirty="0">
                <a:solidFill>
                  <a:srgbClr val="FFFFFF"/>
                </a:solidFill>
                <a:uFill>
                  <a:solidFill>
                    <a:srgbClr val="DDD9C3"/>
                  </a:solidFill>
                </a:uFill>
                <a:latin typeface="Bree Serif"/>
                <a:ea typeface="Bree Serif"/>
                <a:cs typeface="Bree Serif"/>
                <a:sym typeface="Bree Serif"/>
              </a:rPr>
              <a:t>9</a:t>
            </a:r>
            <a:r>
              <a:rPr sz="2077" dirty="0">
                <a:solidFill>
                  <a:srgbClr val="FFFFFF"/>
                </a:solidFill>
                <a:uFill>
                  <a:solidFill>
                    <a:srgbClr val="DDD9C3"/>
                  </a:solidFill>
                </a:uFill>
                <a:latin typeface="Bree Serif"/>
                <a:ea typeface="Bree Serif"/>
                <a:cs typeface="Bree Serif"/>
                <a:sym typeface="Bree Serif"/>
              </a:rPr>
              <a:t>.</a:t>
            </a:r>
            <a:r>
              <a:rPr sz="2077" dirty="0">
                <a:solidFill>
                  <a:srgbClr val="DDD9C3"/>
                </a:solidFill>
                <a:uFill>
                  <a:solidFill>
                    <a:srgbClr val="DDD9C3"/>
                  </a:solidFill>
                </a:u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1731" dirty="0">
                <a:solidFill>
                  <a:srgbClr val="DDD9C3"/>
                </a:solidFill>
                <a:uFill>
                  <a:solidFill>
                    <a:srgbClr val="31859C"/>
                  </a:solidFill>
                </a:uFill>
                <a:latin typeface="Bree Serif"/>
                <a:ea typeface="Bree Serif"/>
                <a:cs typeface="Bree Serif"/>
                <a:sym typeface="Bree Serif"/>
              </a:rPr>
              <a:t>Business and Product Growth</a:t>
            </a:r>
            <a:endParaRPr sz="1731" dirty="0">
              <a:solidFill>
                <a:srgbClr val="DDD9C3"/>
              </a:solidFill>
              <a:uFill>
                <a:solidFill>
                  <a:srgbClr val="31859C"/>
                </a:solidFill>
              </a:uFill>
              <a:latin typeface="Bree Serif"/>
              <a:ea typeface="Bree Serif"/>
              <a:cs typeface="Bree Serif"/>
              <a:sym typeface="Bree Serif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FFF6AA-622E-41B0-A7EC-3D718A9AF1D5}"/>
              </a:ext>
            </a:extLst>
          </p:cNvPr>
          <p:cNvGrpSpPr/>
          <p:nvPr/>
        </p:nvGrpSpPr>
        <p:grpSpPr>
          <a:xfrm>
            <a:off x="1853253" y="1287212"/>
            <a:ext cx="4733475" cy="8055385"/>
            <a:chOff x="1655133" y="921452"/>
            <a:chExt cx="4733475" cy="8055385"/>
          </a:xfrm>
        </p:grpSpPr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4222420414"/>
                </p:ext>
              </p:extLst>
            </p:nvPr>
          </p:nvGraphicFramePr>
          <p:xfrm>
            <a:off x="2146979" y="921452"/>
            <a:ext cx="4241629" cy="8055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475B7F9-5479-4F56-B935-504181A6F364}"/>
                </a:ext>
              </a:extLst>
            </p:cNvPr>
            <p:cNvSpPr/>
            <p:nvPr/>
          </p:nvSpPr>
          <p:spPr>
            <a:xfrm rot="16200000">
              <a:off x="-1450848" y="4437888"/>
              <a:ext cx="7150608" cy="445008"/>
            </a:xfrm>
            <a:prstGeom prst="rightArrow">
              <a:avLst/>
            </a:prstGeom>
            <a:solidFill>
              <a:srgbClr val="437D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7BB76D6-B7BE-4396-861E-88DD455761E0}"/>
                </a:ext>
              </a:extLst>
            </p:cNvPr>
            <p:cNvSpPr txBox="1"/>
            <p:nvPr/>
          </p:nvSpPr>
          <p:spPr>
            <a:xfrm rot="16200000">
              <a:off x="-916725" y="5294506"/>
              <a:ext cx="5513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pc="2100" dirty="0">
                  <a:latin typeface="Bebas Neue" panose="020B0606020202050201" pitchFamily="2" charset="0"/>
                </a:rPr>
                <a:t>BUSINESS GROWTH</a:t>
              </a:r>
              <a:endParaRPr lang="id-ID" spc="2100" dirty="0">
                <a:latin typeface="Bebas Neue" panose="020B0606020202050201" pitchFamily="2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C4FE639-674B-4262-999B-597A20614ABE}"/>
              </a:ext>
            </a:extLst>
          </p:cNvPr>
          <p:cNvSpPr/>
          <p:nvPr/>
        </p:nvSpPr>
        <p:spPr>
          <a:xfrm>
            <a:off x="0" y="0"/>
            <a:ext cx="1428097" cy="9906000"/>
          </a:xfrm>
          <a:prstGeom prst="rect">
            <a:avLst/>
          </a:prstGeom>
          <a:solidFill>
            <a:srgbClr val="57A595">
              <a:alpha val="50196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70">
            <a:extLst>
              <a:ext uri="{FF2B5EF4-FFF2-40B4-BE49-F238E27FC236}">
                <a16:creationId xmlns:a16="http://schemas.microsoft.com/office/drawing/2014/main" id="{3A63DDD9-DE69-4078-8D69-A5AF4A07920B}"/>
              </a:ext>
            </a:extLst>
          </p:cNvPr>
          <p:cNvSpPr/>
          <p:nvPr/>
        </p:nvSpPr>
        <p:spPr>
          <a:xfrm>
            <a:off x="1589051" y="901655"/>
            <a:ext cx="4655135" cy="0"/>
          </a:xfrm>
          <a:prstGeom prst="line">
            <a:avLst/>
          </a:prstGeom>
          <a:ln w="25400">
            <a:solidFill>
              <a:srgbClr val="4E9485"/>
            </a:solidFill>
            <a:prstDash val="sysDot"/>
            <a:round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831"/>
          </a:p>
        </p:txBody>
      </p:sp>
      <p:sp>
        <p:nvSpPr>
          <p:cNvPr id="17" name="Shape 71">
            <a:extLst>
              <a:ext uri="{FF2B5EF4-FFF2-40B4-BE49-F238E27FC236}">
                <a16:creationId xmlns:a16="http://schemas.microsoft.com/office/drawing/2014/main" id="{E420502A-66CA-4210-B71E-D67D4DB4643D}"/>
              </a:ext>
            </a:extLst>
          </p:cNvPr>
          <p:cNvSpPr/>
          <p:nvPr/>
        </p:nvSpPr>
        <p:spPr>
          <a:xfrm>
            <a:off x="1544598" y="416693"/>
            <a:ext cx="361136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/>
          <a:p>
            <a:pPr lvl="0">
              <a:defRPr>
                <a:uFillTx/>
              </a:defRPr>
            </a:pPr>
            <a:r>
              <a:rPr lang="en-US" sz="2800" dirty="0">
                <a:solidFill>
                  <a:srgbClr val="346258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business and product growth</a:t>
            </a:r>
            <a:endParaRPr sz="2800" dirty="0">
              <a:solidFill>
                <a:srgbClr val="346258"/>
              </a:solidFill>
              <a:uFill>
                <a:solidFill>
                  <a:srgbClr val="31859C"/>
                </a:solidFill>
              </a:uFill>
              <a:latin typeface="Bebas Neue" panose="020B0606020202050201" pitchFamily="2" charset="0"/>
              <a:ea typeface="Bree Serif"/>
              <a:cs typeface="Bree Serif"/>
              <a:sym typeface="Bree Serif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DC4E86-0855-49E7-804A-E194A80BC811}"/>
              </a:ext>
            </a:extLst>
          </p:cNvPr>
          <p:cNvSpPr txBox="1"/>
          <p:nvPr/>
        </p:nvSpPr>
        <p:spPr>
          <a:xfrm>
            <a:off x="460035" y="218272"/>
            <a:ext cx="979784" cy="10156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rtl="0" latinLnBrk="1" hangingPunct="0"/>
            <a:r>
              <a:rPr lang="id-ID" sz="6000" spc="-300" dirty="0">
                <a:solidFill>
                  <a:srgbClr val="346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0</a:t>
            </a:r>
            <a:r>
              <a:rPr lang="en-US" sz="6000" spc="-300" dirty="0">
                <a:solidFill>
                  <a:srgbClr val="346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9</a:t>
            </a:r>
            <a:endParaRPr kumimoji="0" lang="id-ID" sz="6000" b="0" i="0" u="none" strike="noStrike" cap="none" spc="-300" normalizeH="0" baseline="0" dirty="0">
              <a:ln>
                <a:noFill/>
              </a:ln>
              <a:solidFill>
                <a:srgbClr val="346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000000"/>
                </a:solidFill>
              </a:uFill>
              <a:sym typeface="Calibri"/>
            </a:endParaRPr>
          </a:p>
        </p:txBody>
      </p:sp>
      <p:sp>
        <p:nvSpPr>
          <p:cNvPr id="19" name="Shape 67">
            <a:extLst>
              <a:ext uri="{FF2B5EF4-FFF2-40B4-BE49-F238E27FC236}">
                <a16:creationId xmlns:a16="http://schemas.microsoft.com/office/drawing/2014/main" id="{3B97ACC7-E61D-480A-B1A8-E4D16875D13F}"/>
              </a:ext>
            </a:extLst>
          </p:cNvPr>
          <p:cNvSpPr/>
          <p:nvPr/>
        </p:nvSpPr>
        <p:spPr>
          <a:xfrm>
            <a:off x="1439819" y="9413827"/>
            <a:ext cx="5044577" cy="253728"/>
          </a:xfrm>
          <a:prstGeom prst="rect">
            <a:avLst/>
          </a:prstGeom>
          <a:solidFill>
            <a:srgbClr val="EEECE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0" name="Shape 68">
            <a:extLst>
              <a:ext uri="{FF2B5EF4-FFF2-40B4-BE49-F238E27FC236}">
                <a16:creationId xmlns:a16="http://schemas.microsoft.com/office/drawing/2014/main" id="{639F5D5E-78B0-4CC3-A97D-22EA8914C76A}"/>
              </a:ext>
            </a:extLst>
          </p:cNvPr>
          <p:cNvSpPr/>
          <p:nvPr/>
        </p:nvSpPr>
        <p:spPr>
          <a:xfrm>
            <a:off x="6199527" y="9382684"/>
            <a:ext cx="284871" cy="284871"/>
          </a:xfrm>
          <a:prstGeom prst="rect">
            <a:avLst/>
          </a:prstGeom>
          <a:solidFill>
            <a:srgbClr val="34625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0FD7B397-F13B-471A-B085-73AE807E2130}"/>
              </a:ext>
            </a:extLst>
          </p:cNvPr>
          <p:cNvSpPr/>
          <p:nvPr/>
        </p:nvSpPr>
        <p:spPr>
          <a:xfrm>
            <a:off x="6264317" y="9368586"/>
            <a:ext cx="1552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ebas Neue" panose="020B0606020202050201" pitchFamily="2" charset="0"/>
              </a:rPr>
              <a:t>9</a:t>
            </a:r>
            <a:endParaRPr dirty="0">
              <a:solidFill>
                <a:srgbClr val="EEECE1"/>
              </a:solidFill>
              <a:uFill>
                <a:solidFill>
                  <a:srgbClr val="EEECE1"/>
                </a:solidFill>
              </a:uFill>
              <a:latin typeface="Bebas Neue" panose="020B0606020202050201" pitchFamily="2" charset="0"/>
            </a:endParaRPr>
          </a:p>
        </p:txBody>
      </p:sp>
      <p:sp>
        <p:nvSpPr>
          <p:cNvPr id="22" name="Shape 73">
            <a:extLst>
              <a:ext uri="{FF2B5EF4-FFF2-40B4-BE49-F238E27FC236}">
                <a16:creationId xmlns:a16="http://schemas.microsoft.com/office/drawing/2014/main" id="{C4FA116D-32F6-4DC1-9975-636AD0647D4D}"/>
              </a:ext>
            </a:extLst>
          </p:cNvPr>
          <p:cNvSpPr/>
          <p:nvPr/>
        </p:nvSpPr>
        <p:spPr>
          <a:xfrm>
            <a:off x="4325481" y="9392186"/>
            <a:ext cx="1830517" cy="28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652" rIns="31652">
            <a:spAutoFit/>
          </a:bodyPr>
          <a:lstStyle>
            <a:lvl1pPr algn="r">
              <a:defRPr sz="1100">
                <a:solidFill>
                  <a:srgbClr val="D5D1B8"/>
                </a:solidFill>
                <a:uFill>
                  <a:solidFill>
                    <a:srgbClr val="D5D1B8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46" dirty="0">
                <a:latin typeface="Franklin Gothic Book" panose="020B0503020102020204" pitchFamily="34" charset="0"/>
              </a:rPr>
              <a:t>page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-5048236" y="1989428"/>
            <a:ext cx="2125582" cy="31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uFillTx/>
              </a:defRPr>
            </a:pPr>
            <a:r>
              <a:rPr sz="2077" dirty="0">
                <a:solidFill>
                  <a:srgbClr val="FFFFFF"/>
                </a:solidFill>
                <a:uFill>
                  <a:solidFill>
                    <a:srgbClr val="DDD9C3"/>
                  </a:solidFill>
                </a:uFill>
                <a:latin typeface="Bree Serif"/>
                <a:ea typeface="Bree Serif"/>
                <a:cs typeface="Bree Serif"/>
                <a:sym typeface="Bree Serif"/>
              </a:rPr>
              <a:t>0</a:t>
            </a:r>
            <a:r>
              <a:rPr lang="en-US" sz="2077" dirty="0">
                <a:solidFill>
                  <a:srgbClr val="FFFFFF"/>
                </a:solidFill>
                <a:uFill>
                  <a:solidFill>
                    <a:srgbClr val="DDD9C3"/>
                  </a:solidFill>
                </a:uFill>
                <a:latin typeface="Bree Serif"/>
                <a:ea typeface="Bree Serif"/>
                <a:cs typeface="Bree Serif"/>
                <a:sym typeface="Bree Serif"/>
              </a:rPr>
              <a:t>9</a:t>
            </a:r>
            <a:r>
              <a:rPr sz="2077" dirty="0">
                <a:solidFill>
                  <a:srgbClr val="FFFFFF"/>
                </a:solidFill>
                <a:uFill>
                  <a:solidFill>
                    <a:srgbClr val="DDD9C3"/>
                  </a:solidFill>
                </a:uFill>
                <a:latin typeface="Bree Serif"/>
                <a:ea typeface="Bree Serif"/>
                <a:cs typeface="Bree Serif"/>
                <a:sym typeface="Bree Serif"/>
              </a:rPr>
              <a:t>.</a:t>
            </a:r>
            <a:r>
              <a:rPr sz="2077" dirty="0">
                <a:solidFill>
                  <a:srgbClr val="DDD9C3"/>
                </a:solidFill>
                <a:uFill>
                  <a:solidFill>
                    <a:srgbClr val="DDD9C3"/>
                  </a:solidFill>
                </a:u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sz="1731" dirty="0">
                <a:solidFill>
                  <a:srgbClr val="DDD9C3"/>
                </a:solidFill>
                <a:uFill>
                  <a:solidFill>
                    <a:srgbClr val="31859C"/>
                  </a:solidFill>
                </a:uFill>
                <a:latin typeface="Bree Serif"/>
                <a:ea typeface="Bree Serif"/>
                <a:cs typeface="Bree Serif"/>
                <a:sym typeface="Bree Serif"/>
              </a:rPr>
              <a:t>Marketing Strategy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2FF423-5D38-4141-A647-4E873077304C}"/>
              </a:ext>
            </a:extLst>
          </p:cNvPr>
          <p:cNvGrpSpPr/>
          <p:nvPr/>
        </p:nvGrpSpPr>
        <p:grpSpPr>
          <a:xfrm>
            <a:off x="362082" y="1639747"/>
            <a:ext cx="6565193" cy="6626506"/>
            <a:chOff x="29571" y="1538016"/>
            <a:chExt cx="6798858" cy="6626506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CFB3B710-7929-45A5-94F1-4350CA02E47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32834890"/>
                </p:ext>
              </p:extLst>
            </p:nvPr>
          </p:nvGraphicFramePr>
          <p:xfrm>
            <a:off x="29571" y="1763722"/>
            <a:ext cx="6798858" cy="6400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0FE869-32D6-4DD0-A666-396BF61BCB8A}"/>
                </a:ext>
              </a:extLst>
            </p:cNvPr>
            <p:cNvSpPr/>
            <p:nvPr/>
          </p:nvSpPr>
          <p:spPr>
            <a:xfrm>
              <a:off x="3175752" y="1538016"/>
              <a:ext cx="451412" cy="451412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290" name="pasted-image.pdf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283540" y="1645807"/>
              <a:ext cx="235835" cy="23583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E882F8-0996-4610-A5E3-958A6C250231}"/>
                </a:ext>
              </a:extLst>
            </p:cNvPr>
            <p:cNvSpPr/>
            <p:nvPr/>
          </p:nvSpPr>
          <p:spPr>
            <a:xfrm>
              <a:off x="3178204" y="6354317"/>
              <a:ext cx="451412" cy="451412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4A4E92-7613-4EC3-B4D4-D8728BDF1DE9}"/>
                </a:ext>
              </a:extLst>
            </p:cNvPr>
            <p:cNvGrpSpPr/>
            <p:nvPr/>
          </p:nvGrpSpPr>
          <p:grpSpPr>
            <a:xfrm>
              <a:off x="5879304" y="2997232"/>
              <a:ext cx="451412" cy="451412"/>
              <a:chOff x="5271598" y="2732025"/>
              <a:chExt cx="451412" cy="451412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EC99E5A-0025-4425-A94A-3714F44D65F9}"/>
                  </a:ext>
                </a:extLst>
              </p:cNvPr>
              <p:cNvSpPr/>
              <p:nvPr/>
            </p:nvSpPr>
            <p:spPr>
              <a:xfrm>
                <a:off x="5271598" y="2732025"/>
                <a:ext cx="451412" cy="451412"/>
              </a:xfrm>
              <a:prstGeom prst="ellipse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pic>
            <p:nvPicPr>
              <p:cNvPr id="284" name="pasted-image.pdf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36977" y="2840841"/>
                <a:ext cx="120652" cy="233779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D7337A-6C2E-4D48-86FC-C0745746F4D0}"/>
                </a:ext>
              </a:extLst>
            </p:cNvPr>
            <p:cNvGrpSpPr/>
            <p:nvPr/>
          </p:nvGrpSpPr>
          <p:grpSpPr>
            <a:xfrm>
              <a:off x="5879305" y="5294338"/>
              <a:ext cx="451412" cy="451412"/>
              <a:chOff x="5271598" y="5207130"/>
              <a:chExt cx="451412" cy="451412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51CC648-512C-4734-A932-E2B57175645F}"/>
                  </a:ext>
                </a:extLst>
              </p:cNvPr>
              <p:cNvSpPr/>
              <p:nvPr/>
            </p:nvSpPr>
            <p:spPr>
              <a:xfrm>
                <a:off x="5271598" y="5207130"/>
                <a:ext cx="451412" cy="451412"/>
              </a:xfrm>
              <a:prstGeom prst="ellipse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pic>
            <p:nvPicPr>
              <p:cNvPr id="294" name="pasted-image.pdf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8903" y="5359786"/>
                <a:ext cx="236801" cy="146101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45" name="Round Same Side Corner Rectangle 20">
              <a:extLst>
                <a:ext uri="{FF2B5EF4-FFF2-40B4-BE49-F238E27FC236}">
                  <a16:creationId xmlns:a16="http://schemas.microsoft.com/office/drawing/2014/main" id="{64493E6A-B33B-4279-A44A-DC445D86772A}"/>
                </a:ext>
              </a:extLst>
            </p:cNvPr>
            <p:cNvSpPr/>
            <p:nvPr/>
          </p:nvSpPr>
          <p:spPr>
            <a:xfrm rot="10800000">
              <a:off x="3347260" y="6457887"/>
              <a:ext cx="108394" cy="244272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69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519CDB4-6CB1-47CD-98AA-BCBEF5D9DCC3}"/>
                </a:ext>
              </a:extLst>
            </p:cNvPr>
            <p:cNvGrpSpPr/>
            <p:nvPr/>
          </p:nvGrpSpPr>
          <p:grpSpPr>
            <a:xfrm>
              <a:off x="493967" y="2995341"/>
              <a:ext cx="451412" cy="451412"/>
              <a:chOff x="1134990" y="2783265"/>
              <a:chExt cx="451412" cy="451412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7CC37B8-8232-4C2E-80D8-A29607542FFD}"/>
                  </a:ext>
                </a:extLst>
              </p:cNvPr>
              <p:cNvSpPr/>
              <p:nvPr/>
            </p:nvSpPr>
            <p:spPr>
              <a:xfrm>
                <a:off x="1134990" y="2783265"/>
                <a:ext cx="451412" cy="451412"/>
              </a:xfrm>
              <a:prstGeom prst="ellipse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pic>
            <p:nvPicPr>
              <p:cNvPr id="286" name="pasted-image.pdf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58667" y="2862090"/>
                <a:ext cx="204056" cy="23286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09E868-2057-4553-B5C5-39F380899304}"/>
                </a:ext>
              </a:extLst>
            </p:cNvPr>
            <p:cNvGrpSpPr/>
            <p:nvPr/>
          </p:nvGrpSpPr>
          <p:grpSpPr>
            <a:xfrm>
              <a:off x="491787" y="5294338"/>
              <a:ext cx="451412" cy="451412"/>
              <a:chOff x="1134990" y="5222567"/>
              <a:chExt cx="451412" cy="451412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434EE57-D02A-4C4D-A472-7A0D7F321F74}"/>
                  </a:ext>
                </a:extLst>
              </p:cNvPr>
              <p:cNvSpPr/>
              <p:nvPr/>
            </p:nvSpPr>
            <p:spPr>
              <a:xfrm>
                <a:off x="1134990" y="5222567"/>
                <a:ext cx="451412" cy="451412"/>
              </a:xfrm>
              <a:prstGeom prst="ellipse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pic>
            <p:nvPicPr>
              <p:cNvPr id="288" name="pasted-image.pdf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2295" y="5359786"/>
                <a:ext cx="236801" cy="160258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09AFAF78-BC33-4410-A0CF-6DA4D5A8D4E3}"/>
              </a:ext>
            </a:extLst>
          </p:cNvPr>
          <p:cNvSpPr/>
          <p:nvPr/>
        </p:nvSpPr>
        <p:spPr>
          <a:xfrm>
            <a:off x="0" y="0"/>
            <a:ext cx="460035" cy="9906000"/>
          </a:xfrm>
          <a:prstGeom prst="rect">
            <a:avLst/>
          </a:prstGeom>
          <a:solidFill>
            <a:srgbClr val="57A595">
              <a:alpha val="50196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70">
            <a:extLst>
              <a:ext uri="{FF2B5EF4-FFF2-40B4-BE49-F238E27FC236}">
                <a16:creationId xmlns:a16="http://schemas.microsoft.com/office/drawing/2014/main" id="{1CB906D3-CF3E-4EB3-B41A-D99A77158F34}"/>
              </a:ext>
            </a:extLst>
          </p:cNvPr>
          <p:cNvSpPr/>
          <p:nvPr/>
        </p:nvSpPr>
        <p:spPr>
          <a:xfrm>
            <a:off x="1589051" y="901655"/>
            <a:ext cx="4655135" cy="0"/>
          </a:xfrm>
          <a:prstGeom prst="line">
            <a:avLst/>
          </a:prstGeom>
          <a:ln w="25400">
            <a:solidFill>
              <a:srgbClr val="4E9485"/>
            </a:solidFill>
            <a:prstDash val="sysDot"/>
            <a:round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831"/>
          </a:p>
        </p:txBody>
      </p:sp>
      <p:sp>
        <p:nvSpPr>
          <p:cNvPr id="60" name="Shape 71">
            <a:extLst>
              <a:ext uri="{FF2B5EF4-FFF2-40B4-BE49-F238E27FC236}">
                <a16:creationId xmlns:a16="http://schemas.microsoft.com/office/drawing/2014/main" id="{4C163DF6-CD0D-495C-B6E0-A86EED94475F}"/>
              </a:ext>
            </a:extLst>
          </p:cNvPr>
          <p:cNvSpPr/>
          <p:nvPr/>
        </p:nvSpPr>
        <p:spPr>
          <a:xfrm>
            <a:off x="1544598" y="416693"/>
            <a:ext cx="26487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/>
          <a:p>
            <a:pPr lvl="0">
              <a:defRPr>
                <a:uFillTx/>
              </a:defRPr>
            </a:pPr>
            <a:r>
              <a:rPr lang="en-US" sz="2800" dirty="0">
                <a:solidFill>
                  <a:srgbClr val="346258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MARKETING STRATEGIES</a:t>
            </a:r>
            <a:endParaRPr sz="2800" dirty="0">
              <a:solidFill>
                <a:srgbClr val="346258"/>
              </a:solidFill>
              <a:uFill>
                <a:solidFill>
                  <a:srgbClr val="31859C"/>
                </a:solidFill>
              </a:uFill>
              <a:latin typeface="Bebas Neue" panose="020B0606020202050201" pitchFamily="2" charset="0"/>
              <a:ea typeface="Bree Serif"/>
              <a:cs typeface="Bree Serif"/>
              <a:sym typeface="Bree Serif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B02152-C3EA-44EF-BF20-80EA8D2AD201}"/>
              </a:ext>
            </a:extLst>
          </p:cNvPr>
          <p:cNvSpPr txBox="1"/>
          <p:nvPr/>
        </p:nvSpPr>
        <p:spPr>
          <a:xfrm>
            <a:off x="460035" y="218272"/>
            <a:ext cx="979784" cy="10156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rtl="0" latinLnBrk="1" hangingPunct="0"/>
            <a:r>
              <a:rPr lang="en-US" sz="6000" spc="-300" dirty="0">
                <a:solidFill>
                  <a:srgbClr val="346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1</a:t>
            </a:r>
            <a:r>
              <a:rPr lang="id-ID" sz="6000" spc="-300" dirty="0">
                <a:solidFill>
                  <a:srgbClr val="346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0</a:t>
            </a:r>
            <a:endParaRPr kumimoji="0" lang="id-ID" sz="6000" b="0" i="0" u="none" strike="noStrike" cap="none" spc="-300" normalizeH="0" baseline="0" dirty="0">
              <a:ln>
                <a:noFill/>
              </a:ln>
              <a:solidFill>
                <a:srgbClr val="346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000000"/>
                </a:solidFill>
              </a:uFill>
              <a:sym typeface="Calibri"/>
            </a:endParaRPr>
          </a:p>
        </p:txBody>
      </p:sp>
      <p:sp>
        <p:nvSpPr>
          <p:cNvPr id="66" name="Shape 67">
            <a:extLst>
              <a:ext uri="{FF2B5EF4-FFF2-40B4-BE49-F238E27FC236}">
                <a16:creationId xmlns:a16="http://schemas.microsoft.com/office/drawing/2014/main" id="{DEE803EC-F4AA-4709-8712-FB2F0B29365A}"/>
              </a:ext>
            </a:extLst>
          </p:cNvPr>
          <p:cNvSpPr/>
          <p:nvPr/>
        </p:nvSpPr>
        <p:spPr>
          <a:xfrm>
            <a:off x="-68239" y="9413827"/>
            <a:ext cx="6552635" cy="253728"/>
          </a:xfrm>
          <a:prstGeom prst="rect">
            <a:avLst/>
          </a:prstGeom>
          <a:solidFill>
            <a:srgbClr val="EEECE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67" name="Shape 68">
            <a:extLst>
              <a:ext uri="{FF2B5EF4-FFF2-40B4-BE49-F238E27FC236}">
                <a16:creationId xmlns:a16="http://schemas.microsoft.com/office/drawing/2014/main" id="{5BBB8EAD-6700-48AA-A444-8EDAF74FB522}"/>
              </a:ext>
            </a:extLst>
          </p:cNvPr>
          <p:cNvSpPr/>
          <p:nvPr/>
        </p:nvSpPr>
        <p:spPr>
          <a:xfrm>
            <a:off x="6199527" y="9382684"/>
            <a:ext cx="284871" cy="284871"/>
          </a:xfrm>
          <a:prstGeom prst="rect">
            <a:avLst/>
          </a:prstGeom>
          <a:solidFill>
            <a:srgbClr val="34625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68" name="Shape 69">
            <a:extLst>
              <a:ext uri="{FF2B5EF4-FFF2-40B4-BE49-F238E27FC236}">
                <a16:creationId xmlns:a16="http://schemas.microsoft.com/office/drawing/2014/main" id="{6795E009-E5E6-4DAF-A280-4F8F1E3E25E0}"/>
              </a:ext>
            </a:extLst>
          </p:cNvPr>
          <p:cNvSpPr/>
          <p:nvPr/>
        </p:nvSpPr>
        <p:spPr>
          <a:xfrm>
            <a:off x="6218631" y="9368586"/>
            <a:ext cx="2466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ebas Neue" panose="020B0606020202050201" pitchFamily="2" charset="0"/>
              </a:rPr>
              <a:t>10</a:t>
            </a:r>
            <a:endParaRPr dirty="0">
              <a:solidFill>
                <a:srgbClr val="EEECE1"/>
              </a:solidFill>
              <a:uFill>
                <a:solidFill>
                  <a:srgbClr val="EEECE1"/>
                </a:solidFill>
              </a:uFill>
              <a:latin typeface="Bebas Neue" panose="020B0606020202050201" pitchFamily="2" charset="0"/>
            </a:endParaRPr>
          </a:p>
        </p:txBody>
      </p:sp>
      <p:sp>
        <p:nvSpPr>
          <p:cNvPr id="69" name="Shape 73">
            <a:extLst>
              <a:ext uri="{FF2B5EF4-FFF2-40B4-BE49-F238E27FC236}">
                <a16:creationId xmlns:a16="http://schemas.microsoft.com/office/drawing/2014/main" id="{CCE06636-075A-44C2-9218-09EFC22948C3}"/>
              </a:ext>
            </a:extLst>
          </p:cNvPr>
          <p:cNvSpPr/>
          <p:nvPr/>
        </p:nvSpPr>
        <p:spPr>
          <a:xfrm>
            <a:off x="4325481" y="9392186"/>
            <a:ext cx="1830517" cy="28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652" rIns="31652">
            <a:spAutoFit/>
          </a:bodyPr>
          <a:lstStyle>
            <a:lvl1pPr algn="r">
              <a:defRPr sz="1100">
                <a:solidFill>
                  <a:srgbClr val="D5D1B8"/>
                </a:solidFill>
                <a:uFill>
                  <a:solidFill>
                    <a:srgbClr val="D5D1B8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46" dirty="0">
                <a:latin typeface="Franklin Gothic Book" panose="020B0503020102020204" pitchFamily="34" charset="0"/>
              </a:rPr>
              <a:t>page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EE2222-3C42-445E-8832-C75FADCDBEF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63" y="3931508"/>
            <a:ext cx="1651029" cy="214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171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961751" y="7479613"/>
            <a:ext cx="2011053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sz="2000" dirty="0">
                <a:solidFill>
                  <a:srgbClr val="346258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Primary Segment</a:t>
            </a:r>
            <a:endParaRPr lang="en-US" sz="2000" dirty="0">
              <a:solidFill>
                <a:srgbClr val="346258"/>
              </a:solidFill>
              <a:uFill>
                <a:solidFill>
                  <a:srgbClr val="31859C"/>
                </a:solidFill>
              </a:uFill>
              <a:latin typeface="Bebas Neue" panose="020B0606020202050201" pitchFamily="2" charset="0"/>
              <a:ea typeface="Bree Serif"/>
              <a:cs typeface="Bree Serif"/>
              <a:sym typeface="Bree Serif"/>
            </a:endParaRPr>
          </a:p>
          <a:p>
            <a:pPr marL="285750" indent="-285750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id-ID" sz="2000" dirty="0">
                <a:solidFill>
                  <a:srgbClr val="4B8B7D"/>
                </a:solidFill>
                <a:uFill>
                  <a:solidFill>
                    <a:srgbClr val="93CDDD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Secondary Segment</a:t>
            </a:r>
            <a:endParaRPr lang="en-US" sz="2000" dirty="0">
              <a:solidFill>
                <a:srgbClr val="4B8B7D"/>
              </a:solidFill>
              <a:uFill>
                <a:solidFill>
                  <a:srgbClr val="93CDDD"/>
                </a:solidFill>
              </a:uFill>
              <a:latin typeface="Bebas Neue" panose="020B0606020202050201" pitchFamily="2" charset="0"/>
              <a:ea typeface="Bree Serif"/>
              <a:cs typeface="Bree Serif"/>
              <a:sym typeface="Bree Serif"/>
            </a:endParaRPr>
          </a:p>
          <a:p>
            <a:pPr marL="285750" indent="-285750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id-ID" sz="2000" dirty="0">
                <a:solidFill>
                  <a:srgbClr val="77B7A9"/>
                </a:solidFill>
                <a:uFill>
                  <a:solidFill>
                    <a:srgbClr val="B7DEE8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Tertiary Segment</a:t>
            </a:r>
          </a:p>
          <a:p>
            <a:pPr marL="285750" indent="-285750">
              <a:buFont typeface="Wingdings" panose="05000000000000000000" pitchFamily="2" charset="2"/>
              <a:buChar char="§"/>
              <a:defRPr>
                <a:uFillTx/>
              </a:defRPr>
            </a:pPr>
            <a:endParaRPr lang="id-ID" sz="2000" dirty="0">
              <a:solidFill>
                <a:srgbClr val="4B8B7D"/>
              </a:solidFill>
              <a:uFill>
                <a:solidFill>
                  <a:srgbClr val="93CDDD"/>
                </a:solidFill>
              </a:uFill>
              <a:latin typeface="Bebas Neue" panose="020B0606020202050201" pitchFamily="2" charset="0"/>
              <a:ea typeface="Bree Serif"/>
              <a:cs typeface="Bree Serif"/>
              <a:sym typeface="Bree Serif"/>
            </a:endParaRPr>
          </a:p>
          <a:p>
            <a:pPr marL="285750" lvl="0" indent="-285750">
              <a:buFont typeface="Wingdings" panose="05000000000000000000" pitchFamily="2" charset="2"/>
              <a:buChar char="§"/>
              <a:defRPr>
                <a:uFillTx/>
              </a:defRPr>
            </a:pPr>
            <a:endParaRPr sz="2000" dirty="0">
              <a:solidFill>
                <a:srgbClr val="346258"/>
              </a:solidFill>
              <a:uFill>
                <a:solidFill>
                  <a:srgbClr val="31859C"/>
                </a:solidFill>
              </a:uFill>
              <a:latin typeface="Bebas Neue" panose="020B0606020202050201" pitchFamily="2" charset="0"/>
              <a:ea typeface="Bree Serif"/>
              <a:cs typeface="Bree Serif"/>
              <a:sym typeface="Bree Serif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2502312" y="3724823"/>
            <a:ext cx="3080239" cy="1540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29"/>
                  <a:pt x="16765" y="21600"/>
                  <a:pt x="10800" y="21600"/>
                </a:cubicBezTo>
                <a:cubicBezTo>
                  <a:pt x="4835" y="21600"/>
                  <a:pt x="0" y="11929"/>
                  <a:pt x="0" y="0"/>
                </a:cubicBezTo>
              </a:path>
            </a:pathLst>
          </a:custGeom>
          <a:ln w="38100">
            <a:solidFill>
              <a:srgbClr val="346258"/>
            </a:solidFill>
            <a:round/>
          </a:ln>
        </p:spPr>
        <p:txBody>
          <a:bodyPr lIns="0" tIns="0" rIns="0" bIns="0" anchor="ctr"/>
          <a:lstStyle/>
          <a:p>
            <a:pPr lvl="0" algn="ctr"/>
            <a:endParaRPr dirty="0"/>
          </a:p>
        </p:txBody>
      </p:sp>
      <p:grpSp>
        <p:nvGrpSpPr>
          <p:cNvPr id="330" name="Group 330"/>
          <p:cNvGrpSpPr/>
          <p:nvPr/>
        </p:nvGrpSpPr>
        <p:grpSpPr>
          <a:xfrm>
            <a:off x="2264761" y="3398692"/>
            <a:ext cx="3555444" cy="3437626"/>
            <a:chOff x="0" y="0"/>
            <a:chExt cx="3807924" cy="3681738"/>
          </a:xfrm>
        </p:grpSpPr>
        <p:sp>
          <p:nvSpPr>
            <p:cNvPr id="328" name="Shape 328"/>
            <p:cNvSpPr/>
            <p:nvPr/>
          </p:nvSpPr>
          <p:spPr>
            <a:xfrm rot="14400000">
              <a:off x="-110495" y="1016126"/>
              <a:ext cx="3298975" cy="1649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1929"/>
                    <a:pt x="16765" y="21600"/>
                    <a:pt x="10800" y="21600"/>
                  </a:cubicBezTo>
                  <a:cubicBezTo>
                    <a:pt x="4835" y="21600"/>
                    <a:pt x="0" y="11929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B8B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 rot="7200000" flipH="1">
              <a:off x="619445" y="1016126"/>
              <a:ext cx="3298975" cy="1649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1929"/>
                    <a:pt x="16765" y="21600"/>
                    <a:pt x="10800" y="21600"/>
                  </a:cubicBezTo>
                  <a:cubicBezTo>
                    <a:pt x="4835" y="21600"/>
                    <a:pt x="0" y="11929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77B7A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</p:grpSp>
      <p:sp>
        <p:nvSpPr>
          <p:cNvPr id="333" name="Shape 333"/>
          <p:cNvSpPr/>
          <p:nvPr/>
        </p:nvSpPr>
        <p:spPr>
          <a:xfrm>
            <a:off x="3692888" y="3127033"/>
            <a:ext cx="695645" cy="695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38100">
            <a:solidFill>
              <a:srgbClr val="346258"/>
            </a:solidFill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FCAB1"/>
                </a:solidFill>
                <a:uFill>
                  <a:solidFill>
                    <a:srgbClr val="CFCAB1"/>
                  </a:solidFill>
                </a:uFill>
              </a:defRPr>
            </a:pPr>
            <a:endParaRPr/>
          </a:p>
        </p:txBody>
      </p:sp>
      <p:grpSp>
        <p:nvGrpSpPr>
          <p:cNvPr id="345" name="Group 345"/>
          <p:cNvGrpSpPr/>
          <p:nvPr/>
        </p:nvGrpSpPr>
        <p:grpSpPr>
          <a:xfrm>
            <a:off x="960211" y="5416513"/>
            <a:ext cx="2361215" cy="695648"/>
            <a:chOff x="0" y="-1"/>
            <a:chExt cx="2528890" cy="745046"/>
          </a:xfrm>
        </p:grpSpPr>
        <p:sp>
          <p:nvSpPr>
            <p:cNvPr id="339" name="Shape 339"/>
            <p:cNvSpPr/>
            <p:nvPr/>
          </p:nvSpPr>
          <p:spPr>
            <a:xfrm>
              <a:off x="882969" y="-1"/>
              <a:ext cx="745045" cy="745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38100" cap="flat">
              <a:solidFill>
                <a:srgbClr val="437D7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CFCAB1"/>
                  </a:solidFill>
                  <a:uFill>
                    <a:solidFill>
                      <a:srgbClr val="CFCAB1"/>
                    </a:solidFill>
                  </a:uFill>
                </a:defRPr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1783845" y="-1"/>
              <a:ext cx="745045" cy="745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38100" cap="flat">
              <a:solidFill>
                <a:srgbClr val="437D7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CFCAB1"/>
                  </a:solidFill>
                  <a:uFill>
                    <a:solidFill>
                      <a:srgbClr val="CFCAB1"/>
                    </a:solidFill>
                  </a:uFill>
                </a:defRPr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0" y="-1"/>
              <a:ext cx="745045" cy="745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38100" cap="flat">
              <a:solidFill>
                <a:srgbClr val="437D7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CFCAB1"/>
                  </a:solidFill>
                  <a:uFill>
                    <a:solidFill>
                      <a:srgbClr val="CFCAB1"/>
                    </a:solidFill>
                  </a:uFill>
                </a:defRPr>
              </a:pPr>
              <a:endParaRPr/>
            </a:p>
          </p:txBody>
        </p:sp>
      </p:grpSp>
      <p:grpSp>
        <p:nvGrpSpPr>
          <p:cNvPr id="352" name="Group 352"/>
          <p:cNvGrpSpPr/>
          <p:nvPr/>
        </p:nvGrpSpPr>
        <p:grpSpPr>
          <a:xfrm>
            <a:off x="4761729" y="5416513"/>
            <a:ext cx="1520070" cy="695648"/>
            <a:chOff x="0" y="-1"/>
            <a:chExt cx="1628014" cy="745046"/>
          </a:xfrm>
        </p:grpSpPr>
        <p:sp>
          <p:nvSpPr>
            <p:cNvPr id="346" name="Shape 346"/>
            <p:cNvSpPr/>
            <p:nvPr/>
          </p:nvSpPr>
          <p:spPr>
            <a:xfrm>
              <a:off x="882969" y="-1"/>
              <a:ext cx="745045" cy="745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38100" cap="flat">
              <a:solidFill>
                <a:srgbClr val="77B7A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CFCAB1"/>
                  </a:solidFill>
                  <a:uFill>
                    <a:solidFill>
                      <a:srgbClr val="CFCAB1"/>
                    </a:solidFill>
                  </a:uFill>
                </a:defRPr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0" y="-1"/>
              <a:ext cx="745045" cy="745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38100" cap="flat">
              <a:solidFill>
                <a:srgbClr val="77B7A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CFCAB1"/>
                  </a:solidFill>
                  <a:uFill>
                    <a:solidFill>
                      <a:srgbClr val="CFCAB1"/>
                    </a:solidFill>
                  </a:uFill>
                </a:defRPr>
              </a:pPr>
              <a:endParaRPr/>
            </a:p>
          </p:txBody>
        </p:sp>
      </p:grpSp>
      <p:sp>
        <p:nvSpPr>
          <p:cNvPr id="354" name="Shape 354"/>
          <p:cNvSpPr/>
          <p:nvPr/>
        </p:nvSpPr>
        <p:spPr>
          <a:xfrm>
            <a:off x="2955753" y="4114319"/>
            <a:ext cx="695648" cy="695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38100" cap="flat">
            <a:solidFill>
              <a:srgbClr val="346258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>
                <a:solidFill>
                  <a:srgbClr val="CFCAB1"/>
                </a:solidFill>
                <a:uFill>
                  <a:solidFill>
                    <a:srgbClr val="CFCAB1"/>
                  </a:solidFill>
                </a:uFill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4442380" y="4114319"/>
            <a:ext cx="695648" cy="695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38100" cap="flat">
            <a:solidFill>
              <a:srgbClr val="346258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>
                <a:solidFill>
                  <a:srgbClr val="CFCAB1"/>
                </a:solidFill>
                <a:uFill>
                  <a:solidFill>
                    <a:srgbClr val="CFCAB1"/>
                  </a:solidFill>
                </a:uFill>
              </a:defRPr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3696081" y="5416513"/>
            <a:ext cx="695648" cy="695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38100" cap="flat">
            <a:solidFill>
              <a:srgbClr val="346258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>
                <a:solidFill>
                  <a:srgbClr val="CFCAB1"/>
                </a:solidFill>
                <a:uFill>
                  <a:solidFill>
                    <a:srgbClr val="CFCAB1"/>
                  </a:solidFill>
                </a:uFill>
              </a:defRPr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255" y="4351397"/>
            <a:ext cx="477272" cy="242506"/>
          </a:xfrm>
          <a:prstGeom prst="rect">
            <a:avLst/>
          </a:prstGeom>
        </p:spPr>
      </p:pic>
      <p:pic>
        <p:nvPicPr>
          <p:cNvPr id="1026" name="Picture 2" descr="D:\FIKRI\qelas.id\unname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81" b="35481"/>
          <a:stretch/>
        </p:blipFill>
        <p:spPr bwMode="auto">
          <a:xfrm>
            <a:off x="4527747" y="4393778"/>
            <a:ext cx="547809" cy="14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FIKRI\qelas.id\zenius-150x15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0" r="970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543" y="5525877"/>
            <a:ext cx="499174" cy="49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FIKRI\qelas.id\sukawu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882" y="5610230"/>
            <a:ext cx="637465" cy="33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FIKRI\qelas.id\squline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758" y="5629860"/>
            <a:ext cx="531895" cy="27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667" y="3368242"/>
            <a:ext cx="553092" cy="2355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993" y="5643871"/>
            <a:ext cx="463377" cy="2385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11" y="5650506"/>
            <a:ext cx="492515" cy="213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43" y="5714528"/>
            <a:ext cx="569181" cy="9676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2530E00-FF91-4AAA-BDE3-5BDBAD04E6B9}"/>
              </a:ext>
            </a:extLst>
          </p:cNvPr>
          <p:cNvSpPr/>
          <p:nvPr/>
        </p:nvSpPr>
        <p:spPr>
          <a:xfrm>
            <a:off x="0" y="0"/>
            <a:ext cx="460033" cy="9906000"/>
          </a:xfrm>
          <a:prstGeom prst="rect">
            <a:avLst/>
          </a:prstGeom>
          <a:solidFill>
            <a:srgbClr val="57A595">
              <a:alpha val="50196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70">
            <a:extLst>
              <a:ext uri="{FF2B5EF4-FFF2-40B4-BE49-F238E27FC236}">
                <a16:creationId xmlns:a16="http://schemas.microsoft.com/office/drawing/2014/main" id="{56A7A5DE-414C-42D3-9527-046CE8AA7793}"/>
              </a:ext>
            </a:extLst>
          </p:cNvPr>
          <p:cNvSpPr/>
          <p:nvPr/>
        </p:nvSpPr>
        <p:spPr>
          <a:xfrm>
            <a:off x="1589051" y="901655"/>
            <a:ext cx="4655135" cy="0"/>
          </a:xfrm>
          <a:prstGeom prst="line">
            <a:avLst/>
          </a:prstGeom>
          <a:ln w="25400">
            <a:solidFill>
              <a:srgbClr val="4B8B7D"/>
            </a:solidFill>
            <a:prstDash val="sysDot"/>
            <a:round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831"/>
          </a:p>
        </p:txBody>
      </p:sp>
      <p:sp>
        <p:nvSpPr>
          <p:cNvPr id="40" name="Shape 71">
            <a:extLst>
              <a:ext uri="{FF2B5EF4-FFF2-40B4-BE49-F238E27FC236}">
                <a16:creationId xmlns:a16="http://schemas.microsoft.com/office/drawing/2014/main" id="{1BF8B6A9-620D-424A-97A8-BC4118396755}"/>
              </a:ext>
            </a:extLst>
          </p:cNvPr>
          <p:cNvSpPr/>
          <p:nvPr/>
        </p:nvSpPr>
        <p:spPr>
          <a:xfrm>
            <a:off x="1544598" y="416693"/>
            <a:ext cx="278261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/>
          <a:p>
            <a:pPr lvl="0">
              <a:defRPr>
                <a:uFillTx/>
              </a:defRPr>
            </a:pPr>
            <a:r>
              <a:rPr lang="en-US" sz="2800" dirty="0">
                <a:solidFill>
                  <a:srgbClr val="346258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COMPETITIVE LANDSCAPE</a:t>
            </a:r>
            <a:endParaRPr sz="2800" dirty="0">
              <a:solidFill>
                <a:srgbClr val="346258"/>
              </a:solidFill>
              <a:uFill>
                <a:solidFill>
                  <a:srgbClr val="31859C"/>
                </a:solidFill>
              </a:uFill>
              <a:latin typeface="Bebas Neue" panose="020B0606020202050201" pitchFamily="2" charset="0"/>
              <a:ea typeface="Bree Serif"/>
              <a:cs typeface="Bree Serif"/>
              <a:sym typeface="Bree Serif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936761-4C2D-43A9-B614-88EE842C85FC}"/>
              </a:ext>
            </a:extLst>
          </p:cNvPr>
          <p:cNvSpPr txBox="1"/>
          <p:nvPr/>
        </p:nvSpPr>
        <p:spPr>
          <a:xfrm>
            <a:off x="460035" y="218272"/>
            <a:ext cx="979784" cy="101566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rtl="0" latinLnBrk="1" hangingPunct="0"/>
            <a:r>
              <a:rPr kumimoji="0" lang="en-US" sz="6000" b="0" i="0" u="none" strike="noStrike" cap="none" spc="-300" normalizeH="0" baseline="0" dirty="0">
                <a:ln>
                  <a:noFill/>
                </a:ln>
                <a:solidFill>
                  <a:srgbClr val="346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sym typeface="Bree Serif"/>
              </a:rPr>
              <a:t>11</a:t>
            </a:r>
            <a:endParaRPr kumimoji="0" lang="id-ID" sz="6000" b="0" i="0" u="none" strike="noStrike" cap="none" spc="-300" normalizeH="0" baseline="0" dirty="0">
              <a:ln>
                <a:noFill/>
              </a:ln>
              <a:solidFill>
                <a:srgbClr val="346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000000"/>
                </a:solidFill>
              </a:uFill>
              <a:sym typeface="Calibri"/>
            </a:endParaRPr>
          </a:p>
        </p:txBody>
      </p:sp>
      <p:sp>
        <p:nvSpPr>
          <p:cNvPr id="42" name="Shape 67">
            <a:extLst>
              <a:ext uri="{FF2B5EF4-FFF2-40B4-BE49-F238E27FC236}">
                <a16:creationId xmlns:a16="http://schemas.microsoft.com/office/drawing/2014/main" id="{BB3D10B6-4410-467C-B1F3-C1474D16C517}"/>
              </a:ext>
            </a:extLst>
          </p:cNvPr>
          <p:cNvSpPr/>
          <p:nvPr/>
        </p:nvSpPr>
        <p:spPr>
          <a:xfrm>
            <a:off x="-68239" y="9413827"/>
            <a:ext cx="6552635" cy="253728"/>
          </a:xfrm>
          <a:prstGeom prst="rect">
            <a:avLst/>
          </a:prstGeom>
          <a:solidFill>
            <a:srgbClr val="EEECE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3" name="Shape 68">
            <a:extLst>
              <a:ext uri="{FF2B5EF4-FFF2-40B4-BE49-F238E27FC236}">
                <a16:creationId xmlns:a16="http://schemas.microsoft.com/office/drawing/2014/main" id="{A5D40F02-152F-4F76-8A17-F85C179789C1}"/>
              </a:ext>
            </a:extLst>
          </p:cNvPr>
          <p:cNvSpPr/>
          <p:nvPr/>
        </p:nvSpPr>
        <p:spPr>
          <a:xfrm>
            <a:off x="6199527" y="9382684"/>
            <a:ext cx="284871" cy="284871"/>
          </a:xfrm>
          <a:prstGeom prst="rect">
            <a:avLst/>
          </a:prstGeom>
          <a:solidFill>
            <a:srgbClr val="34625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4" name="Shape 69">
            <a:extLst>
              <a:ext uri="{FF2B5EF4-FFF2-40B4-BE49-F238E27FC236}">
                <a16:creationId xmlns:a16="http://schemas.microsoft.com/office/drawing/2014/main" id="{9E2D15FF-7026-46C6-9EFC-BBEFB988D6E8}"/>
              </a:ext>
            </a:extLst>
          </p:cNvPr>
          <p:cNvSpPr/>
          <p:nvPr/>
        </p:nvSpPr>
        <p:spPr>
          <a:xfrm>
            <a:off x="6218631" y="9368586"/>
            <a:ext cx="2466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ebas Neue" panose="020B0606020202050201" pitchFamily="2" charset="0"/>
              </a:rPr>
              <a:t>1</a:t>
            </a:r>
            <a:r>
              <a:rPr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ebas Neue" panose="020B0606020202050201" pitchFamily="2" charset="0"/>
              </a:rPr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1F29B8-7A82-47D2-8046-100B9EEAFDF5}"/>
              </a:ext>
            </a:extLst>
          </p:cNvPr>
          <p:cNvCxnSpPr/>
          <p:nvPr/>
        </p:nvCxnSpPr>
        <p:spPr>
          <a:xfrm>
            <a:off x="726541" y="2388872"/>
            <a:ext cx="5908073" cy="0"/>
          </a:xfrm>
          <a:prstGeom prst="line">
            <a:avLst/>
          </a:prstGeom>
          <a:ln w="28575">
            <a:solidFill>
              <a:srgbClr val="346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hape 73">
            <a:extLst>
              <a:ext uri="{FF2B5EF4-FFF2-40B4-BE49-F238E27FC236}">
                <a16:creationId xmlns:a16="http://schemas.microsoft.com/office/drawing/2014/main" id="{426B427A-6870-4EC6-9D86-1685E6B682C0}"/>
              </a:ext>
            </a:extLst>
          </p:cNvPr>
          <p:cNvSpPr/>
          <p:nvPr/>
        </p:nvSpPr>
        <p:spPr>
          <a:xfrm>
            <a:off x="4325481" y="9392186"/>
            <a:ext cx="1830517" cy="28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652" rIns="31652">
            <a:spAutoFit/>
          </a:bodyPr>
          <a:lstStyle>
            <a:lvl1pPr algn="r">
              <a:defRPr sz="1100">
                <a:solidFill>
                  <a:srgbClr val="D5D1B8"/>
                </a:solidFill>
                <a:uFill>
                  <a:solidFill>
                    <a:srgbClr val="D5D1B8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46" dirty="0">
                <a:latin typeface="Franklin Gothic Book" panose="020B0503020102020204" pitchFamily="34" charset="0"/>
              </a:rPr>
              <a:t>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21A19-01A3-4439-8450-0CAE169B2D4A}"/>
              </a:ext>
            </a:extLst>
          </p:cNvPr>
          <p:cNvSpPr txBox="1"/>
          <p:nvPr/>
        </p:nvSpPr>
        <p:spPr>
          <a:xfrm>
            <a:off x="2449802" y="1973374"/>
            <a:ext cx="2735044" cy="830997"/>
          </a:xfrm>
          <a:prstGeom prst="rect">
            <a:avLst/>
          </a:prstGeom>
          <a:solidFill>
            <a:srgbClr val="346258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ebas Neue" panose="020B0606020202050201" pitchFamily="2" charset="0"/>
              </a:rPr>
              <a:t>COMPETITORS</a:t>
            </a:r>
            <a:endParaRPr lang="id-ID" sz="4800" dirty="0">
              <a:solidFill>
                <a:schemeClr val="bg1"/>
              </a:solidFill>
              <a:latin typeface="Bebas Neue" panose="020B0606020202050201" pitchFamily="2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>
            <a:off x="2070163" y="3603607"/>
            <a:ext cx="2660000" cy="1230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49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249" y="21600"/>
                </a:lnTo>
                <a:lnTo>
                  <a:pt x="1249" y="18000"/>
                </a:lnTo>
                <a:lnTo>
                  <a:pt x="0" y="12657"/>
                </a:lnTo>
                <a:lnTo>
                  <a:pt x="1249" y="12600"/>
                </a:lnTo>
                <a:close/>
              </a:path>
            </a:pathLst>
          </a:custGeom>
          <a:ln w="38100">
            <a:solidFill>
              <a:srgbClr val="DDD9C3"/>
            </a:solidFill>
            <a:round/>
          </a:ln>
        </p:spPr>
        <p:txBody>
          <a:bodyPr lIns="0" tIns="0" rIns="0" bIns="0" anchor="ctr"/>
          <a:lstStyle/>
          <a:p>
            <a:pPr lvl="0">
              <a:lnSpc>
                <a:spcPct val="130000"/>
              </a:lnSpc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2479237" y="4043130"/>
            <a:ext cx="2227588" cy="383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600" i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1246" dirty="0"/>
              <a:t>“</a:t>
            </a:r>
            <a:r>
              <a:rPr lang="en-US" sz="1246" dirty="0"/>
              <a:t>………………………………………………………….</a:t>
            </a:r>
            <a:r>
              <a:rPr sz="1246" dirty="0"/>
              <a:t>.”</a:t>
            </a:r>
          </a:p>
        </p:txBody>
      </p:sp>
      <p:sp>
        <p:nvSpPr>
          <p:cNvPr id="465" name="Shape 465"/>
          <p:cNvSpPr/>
          <p:nvPr/>
        </p:nvSpPr>
        <p:spPr>
          <a:xfrm>
            <a:off x="1068425" y="3599997"/>
            <a:ext cx="886266" cy="886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38100">
            <a:solidFill>
              <a:srgbClr val="DDD9C3"/>
            </a:solidFill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FCAB1"/>
                </a:solidFill>
                <a:uFill>
                  <a:solidFill>
                    <a:srgbClr val="CFCAB1"/>
                  </a:solidFill>
                </a:uFill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1179035" y="4508747"/>
            <a:ext cx="66504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>
            <a:lvl1pPr algn="ctr">
              <a:defRPr>
                <a:solidFill>
                  <a:srgbClr val="31859C"/>
                </a:solidFill>
                <a:uFill>
                  <a:solidFill>
                    <a:srgbClr val="31859C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1859C"/>
                </a:solidFill>
                <a:uFill>
                  <a:solidFill>
                    <a:srgbClr val="31859C"/>
                  </a:solidFill>
                </a:uFill>
              </a:rPr>
              <a:t>XXXXX</a:t>
            </a:r>
            <a:endParaRPr dirty="0">
              <a:solidFill>
                <a:srgbClr val="31859C"/>
              </a:solidFill>
              <a:uFill>
                <a:solidFill>
                  <a:srgbClr val="31859C"/>
                </a:solidFill>
              </a:uFill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893733" y="4702455"/>
            <a:ext cx="1262271" cy="28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>
            <a:lvl1pPr algn="ctr">
              <a:defRPr sz="120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246" dirty="0"/>
          </a:p>
        </p:txBody>
      </p:sp>
      <p:sp>
        <p:nvSpPr>
          <p:cNvPr id="468" name="Shape 468"/>
          <p:cNvSpPr/>
          <p:nvPr/>
        </p:nvSpPr>
        <p:spPr>
          <a:xfrm flipH="1">
            <a:off x="2242213" y="5349043"/>
            <a:ext cx="2660001" cy="1230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49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249" y="21600"/>
                </a:lnTo>
                <a:lnTo>
                  <a:pt x="1249" y="18000"/>
                </a:lnTo>
                <a:lnTo>
                  <a:pt x="0" y="12657"/>
                </a:lnTo>
                <a:lnTo>
                  <a:pt x="1249" y="12600"/>
                </a:lnTo>
                <a:close/>
              </a:path>
            </a:pathLst>
          </a:custGeom>
          <a:ln w="38100">
            <a:solidFill>
              <a:srgbClr val="DDD9C3"/>
            </a:solidFill>
            <a:round/>
          </a:ln>
        </p:spPr>
        <p:txBody>
          <a:bodyPr lIns="0" tIns="0" rIns="0" bIns="0" anchor="ctr"/>
          <a:lstStyle/>
          <a:p>
            <a:pPr lvl="0">
              <a:lnSpc>
                <a:spcPct val="130000"/>
              </a:lnSpc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2479237" y="5778908"/>
            <a:ext cx="2013538" cy="383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600" i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1246" dirty="0"/>
              <a:t>“</a:t>
            </a:r>
            <a:r>
              <a:rPr lang="en-US" sz="1246" dirty="0"/>
              <a:t>/…………………………………………………………………………</a:t>
            </a:r>
            <a:r>
              <a:rPr sz="1246" dirty="0"/>
              <a:t>).”</a:t>
            </a:r>
          </a:p>
        </p:txBody>
      </p:sp>
      <p:sp>
        <p:nvSpPr>
          <p:cNvPr id="470" name="Shape 470"/>
          <p:cNvSpPr/>
          <p:nvPr/>
        </p:nvSpPr>
        <p:spPr>
          <a:xfrm flipH="1">
            <a:off x="5139238" y="5352296"/>
            <a:ext cx="886265" cy="886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38100">
            <a:solidFill>
              <a:srgbClr val="DDD9C3"/>
            </a:solidFill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FCAB1"/>
                </a:solidFill>
                <a:uFill>
                  <a:solidFill>
                    <a:srgbClr val="CFCAB1"/>
                  </a:solidFill>
                </a:uFill>
              </a:defRPr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5249846" y="6261046"/>
            <a:ext cx="66504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>
                <a:solidFill>
                  <a:srgbClr val="31859C"/>
                </a:solidFill>
                <a:uFill>
                  <a:solidFill>
                    <a:srgbClr val="31859C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1859C"/>
                </a:solidFill>
                <a:uFill>
                  <a:solidFill>
                    <a:srgbClr val="31859C"/>
                  </a:solidFill>
                </a:uFill>
              </a:rPr>
              <a:t>XXXXX</a:t>
            </a:r>
            <a:endParaRPr dirty="0">
              <a:solidFill>
                <a:srgbClr val="31859C"/>
              </a:solidFill>
              <a:uFill>
                <a:solidFill>
                  <a:srgbClr val="31859C"/>
                </a:solidFill>
              </a:u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5211122" y="6388198"/>
            <a:ext cx="1262271" cy="28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652" rIns="31652">
            <a:spAutoFit/>
          </a:bodyPr>
          <a:lstStyle>
            <a:lvl1pPr algn="ctr">
              <a:defRPr sz="120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246" dirty="0"/>
          </a:p>
        </p:txBody>
      </p:sp>
      <p:sp>
        <p:nvSpPr>
          <p:cNvPr id="473" name="Shape 473"/>
          <p:cNvSpPr/>
          <p:nvPr/>
        </p:nvSpPr>
        <p:spPr>
          <a:xfrm>
            <a:off x="2693355" y="5095110"/>
            <a:ext cx="1086993" cy="1"/>
          </a:xfrm>
          <a:prstGeom prst="line">
            <a:avLst/>
          </a:prstGeom>
          <a:ln w="25400">
            <a:solidFill>
              <a:srgbClr val="DDD9C3"/>
            </a:solidFill>
            <a:prstDash val="sysDot"/>
            <a:round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831"/>
          </a:p>
        </p:txBody>
      </p:sp>
      <p:sp>
        <p:nvSpPr>
          <p:cNvPr id="20" name="Shape 463">
            <a:extLst>
              <a:ext uri="{FF2B5EF4-FFF2-40B4-BE49-F238E27FC236}">
                <a16:creationId xmlns:a16="http://schemas.microsoft.com/office/drawing/2014/main" id="{14ADBD34-B18A-48FE-88BF-594E6AB645B9}"/>
              </a:ext>
            </a:extLst>
          </p:cNvPr>
          <p:cNvSpPr/>
          <p:nvPr/>
        </p:nvSpPr>
        <p:spPr>
          <a:xfrm>
            <a:off x="2070163" y="7094479"/>
            <a:ext cx="2660000" cy="1230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49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249" y="21600"/>
                </a:lnTo>
                <a:lnTo>
                  <a:pt x="1249" y="18000"/>
                </a:lnTo>
                <a:lnTo>
                  <a:pt x="0" y="12657"/>
                </a:lnTo>
                <a:lnTo>
                  <a:pt x="1249" y="12600"/>
                </a:lnTo>
                <a:close/>
              </a:path>
            </a:pathLst>
          </a:custGeom>
          <a:ln w="38100">
            <a:solidFill>
              <a:srgbClr val="DDD9C3"/>
            </a:solidFill>
            <a:round/>
          </a:ln>
        </p:spPr>
        <p:txBody>
          <a:bodyPr lIns="0" tIns="0" rIns="0" bIns="0" anchor="ctr"/>
          <a:lstStyle/>
          <a:p>
            <a:pPr lvl="0">
              <a:lnSpc>
                <a:spcPct val="130000"/>
              </a:lnSpc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1" name="Shape 464">
            <a:extLst>
              <a:ext uri="{FF2B5EF4-FFF2-40B4-BE49-F238E27FC236}">
                <a16:creationId xmlns:a16="http://schemas.microsoft.com/office/drawing/2014/main" id="{3DFDD4FB-5E1B-4C7B-98BB-AA1EECA30B47}"/>
              </a:ext>
            </a:extLst>
          </p:cNvPr>
          <p:cNvSpPr/>
          <p:nvPr/>
        </p:nvSpPr>
        <p:spPr>
          <a:xfrm>
            <a:off x="2479237" y="7534002"/>
            <a:ext cx="2227588" cy="383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600" i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1246" dirty="0"/>
              <a:t>“</a:t>
            </a:r>
            <a:r>
              <a:rPr lang="en-US" sz="1246" dirty="0"/>
              <a:t>………………………………………………………….</a:t>
            </a:r>
            <a:r>
              <a:rPr sz="1246" dirty="0"/>
              <a:t>.”</a:t>
            </a:r>
          </a:p>
        </p:txBody>
      </p:sp>
      <p:sp>
        <p:nvSpPr>
          <p:cNvPr id="22" name="Shape 465">
            <a:extLst>
              <a:ext uri="{FF2B5EF4-FFF2-40B4-BE49-F238E27FC236}">
                <a16:creationId xmlns:a16="http://schemas.microsoft.com/office/drawing/2014/main" id="{28630945-8764-4F09-A169-57E807C18D5A}"/>
              </a:ext>
            </a:extLst>
          </p:cNvPr>
          <p:cNvSpPr/>
          <p:nvPr/>
        </p:nvSpPr>
        <p:spPr>
          <a:xfrm>
            <a:off x="1068425" y="7090869"/>
            <a:ext cx="886266" cy="886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38100">
            <a:solidFill>
              <a:srgbClr val="DDD9C3"/>
            </a:solidFill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FCAB1"/>
                </a:solidFill>
                <a:uFill>
                  <a:solidFill>
                    <a:srgbClr val="CFCAB1"/>
                  </a:solidFill>
                </a:uFill>
              </a:defRPr>
            </a:pPr>
            <a:endParaRPr/>
          </a:p>
        </p:txBody>
      </p:sp>
      <p:sp>
        <p:nvSpPr>
          <p:cNvPr id="23" name="Shape 466">
            <a:extLst>
              <a:ext uri="{FF2B5EF4-FFF2-40B4-BE49-F238E27FC236}">
                <a16:creationId xmlns:a16="http://schemas.microsoft.com/office/drawing/2014/main" id="{230293D2-2BED-44E7-B739-8AC5AFC5BADE}"/>
              </a:ext>
            </a:extLst>
          </p:cNvPr>
          <p:cNvSpPr/>
          <p:nvPr/>
        </p:nvSpPr>
        <p:spPr>
          <a:xfrm>
            <a:off x="1179035" y="7999619"/>
            <a:ext cx="66504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>
            <a:lvl1pPr algn="ctr">
              <a:defRPr>
                <a:solidFill>
                  <a:srgbClr val="31859C"/>
                </a:solidFill>
                <a:uFill>
                  <a:solidFill>
                    <a:srgbClr val="31859C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1859C"/>
                </a:solidFill>
                <a:uFill>
                  <a:solidFill>
                    <a:srgbClr val="31859C"/>
                  </a:solidFill>
                </a:uFill>
              </a:rPr>
              <a:t>XXXXX</a:t>
            </a:r>
            <a:endParaRPr dirty="0">
              <a:solidFill>
                <a:srgbClr val="31859C"/>
              </a:solidFill>
              <a:uFill>
                <a:solidFill>
                  <a:srgbClr val="31859C"/>
                </a:solidFill>
              </a:uFill>
            </a:endParaRPr>
          </a:p>
        </p:txBody>
      </p:sp>
      <p:sp>
        <p:nvSpPr>
          <p:cNvPr id="24" name="Shape 467">
            <a:extLst>
              <a:ext uri="{FF2B5EF4-FFF2-40B4-BE49-F238E27FC236}">
                <a16:creationId xmlns:a16="http://schemas.microsoft.com/office/drawing/2014/main" id="{8F4C6C75-835D-418C-BF8A-8FC3F7683A38}"/>
              </a:ext>
            </a:extLst>
          </p:cNvPr>
          <p:cNvSpPr/>
          <p:nvPr/>
        </p:nvSpPr>
        <p:spPr>
          <a:xfrm>
            <a:off x="893733" y="8193327"/>
            <a:ext cx="1262271" cy="28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>
            <a:lvl1pPr algn="ctr">
              <a:defRPr sz="120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246" dirty="0"/>
          </a:p>
        </p:txBody>
      </p:sp>
      <p:sp>
        <p:nvSpPr>
          <p:cNvPr id="25" name="Shape 473">
            <a:extLst>
              <a:ext uri="{FF2B5EF4-FFF2-40B4-BE49-F238E27FC236}">
                <a16:creationId xmlns:a16="http://schemas.microsoft.com/office/drawing/2014/main" id="{DE94E774-590C-4186-9327-000FAA34EACA}"/>
              </a:ext>
            </a:extLst>
          </p:cNvPr>
          <p:cNvSpPr/>
          <p:nvPr/>
        </p:nvSpPr>
        <p:spPr>
          <a:xfrm>
            <a:off x="2693355" y="8585982"/>
            <a:ext cx="1086993" cy="1"/>
          </a:xfrm>
          <a:prstGeom prst="line">
            <a:avLst/>
          </a:prstGeom>
          <a:ln w="25400">
            <a:solidFill>
              <a:srgbClr val="DDD9C3"/>
            </a:solidFill>
            <a:prstDash val="sysDot"/>
            <a:round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831"/>
          </a:p>
        </p:txBody>
      </p:sp>
      <p:sp>
        <p:nvSpPr>
          <p:cNvPr id="26" name="Shape 468">
            <a:extLst>
              <a:ext uri="{FF2B5EF4-FFF2-40B4-BE49-F238E27FC236}">
                <a16:creationId xmlns:a16="http://schemas.microsoft.com/office/drawing/2014/main" id="{9C462AE4-E284-49DF-A4CA-8B56970BF2D1}"/>
              </a:ext>
            </a:extLst>
          </p:cNvPr>
          <p:cNvSpPr/>
          <p:nvPr/>
        </p:nvSpPr>
        <p:spPr>
          <a:xfrm flipH="1">
            <a:off x="2183714" y="1767922"/>
            <a:ext cx="2660001" cy="1230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49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249" y="21600"/>
                </a:lnTo>
                <a:lnTo>
                  <a:pt x="1249" y="18000"/>
                </a:lnTo>
                <a:lnTo>
                  <a:pt x="0" y="12657"/>
                </a:lnTo>
                <a:lnTo>
                  <a:pt x="1249" y="12600"/>
                </a:lnTo>
                <a:close/>
              </a:path>
            </a:pathLst>
          </a:custGeom>
          <a:ln w="38100">
            <a:solidFill>
              <a:srgbClr val="DDD9C3"/>
            </a:solidFill>
            <a:round/>
          </a:ln>
        </p:spPr>
        <p:txBody>
          <a:bodyPr lIns="0" tIns="0" rIns="0" bIns="0" anchor="ctr"/>
          <a:lstStyle/>
          <a:p>
            <a:pPr lvl="0">
              <a:lnSpc>
                <a:spcPct val="130000"/>
              </a:lnSpc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7" name="Shape 469">
            <a:extLst>
              <a:ext uri="{FF2B5EF4-FFF2-40B4-BE49-F238E27FC236}">
                <a16:creationId xmlns:a16="http://schemas.microsoft.com/office/drawing/2014/main" id="{9C562FCD-6EBE-46FD-9802-9428196D8C97}"/>
              </a:ext>
            </a:extLst>
          </p:cNvPr>
          <p:cNvSpPr/>
          <p:nvPr/>
        </p:nvSpPr>
        <p:spPr>
          <a:xfrm>
            <a:off x="2420738" y="2197787"/>
            <a:ext cx="2013538" cy="383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600" i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1246" dirty="0"/>
              <a:t>“</a:t>
            </a:r>
            <a:r>
              <a:rPr lang="en-US" sz="1246" dirty="0"/>
              <a:t>/…………………………………………………………………………</a:t>
            </a:r>
            <a:r>
              <a:rPr sz="1246" dirty="0"/>
              <a:t>).”</a:t>
            </a:r>
          </a:p>
        </p:txBody>
      </p:sp>
      <p:sp>
        <p:nvSpPr>
          <p:cNvPr id="28" name="Shape 470">
            <a:extLst>
              <a:ext uri="{FF2B5EF4-FFF2-40B4-BE49-F238E27FC236}">
                <a16:creationId xmlns:a16="http://schemas.microsoft.com/office/drawing/2014/main" id="{1C7BAE54-CBDA-4744-84C1-A177AC614A5F}"/>
              </a:ext>
            </a:extLst>
          </p:cNvPr>
          <p:cNvSpPr/>
          <p:nvPr/>
        </p:nvSpPr>
        <p:spPr>
          <a:xfrm flipH="1">
            <a:off x="5080739" y="1771175"/>
            <a:ext cx="886265" cy="886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38100">
            <a:solidFill>
              <a:srgbClr val="DDD9C3"/>
            </a:solidFill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FCAB1"/>
                </a:solidFill>
                <a:uFill>
                  <a:solidFill>
                    <a:srgbClr val="CFCAB1"/>
                  </a:solidFill>
                </a:uFill>
              </a:defRPr>
            </a:pPr>
            <a:endParaRPr/>
          </a:p>
        </p:txBody>
      </p:sp>
      <p:sp>
        <p:nvSpPr>
          <p:cNvPr id="29" name="Shape 471">
            <a:extLst>
              <a:ext uri="{FF2B5EF4-FFF2-40B4-BE49-F238E27FC236}">
                <a16:creationId xmlns:a16="http://schemas.microsoft.com/office/drawing/2014/main" id="{F6DA81FC-4545-48CD-978D-3E330925E561}"/>
              </a:ext>
            </a:extLst>
          </p:cNvPr>
          <p:cNvSpPr/>
          <p:nvPr/>
        </p:nvSpPr>
        <p:spPr>
          <a:xfrm>
            <a:off x="5191347" y="2679925"/>
            <a:ext cx="66504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>
                <a:solidFill>
                  <a:srgbClr val="31859C"/>
                </a:solidFill>
                <a:uFill>
                  <a:solidFill>
                    <a:srgbClr val="31859C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1859C"/>
                </a:solidFill>
                <a:uFill>
                  <a:solidFill>
                    <a:srgbClr val="31859C"/>
                  </a:solidFill>
                </a:uFill>
              </a:rPr>
              <a:t>XXXXX</a:t>
            </a:r>
            <a:endParaRPr dirty="0">
              <a:solidFill>
                <a:srgbClr val="31859C"/>
              </a:solidFill>
              <a:uFill>
                <a:solidFill>
                  <a:srgbClr val="31859C"/>
                </a:solidFill>
              </a:uFill>
            </a:endParaRPr>
          </a:p>
        </p:txBody>
      </p:sp>
      <p:sp>
        <p:nvSpPr>
          <p:cNvPr id="30" name="Shape 472">
            <a:extLst>
              <a:ext uri="{FF2B5EF4-FFF2-40B4-BE49-F238E27FC236}">
                <a16:creationId xmlns:a16="http://schemas.microsoft.com/office/drawing/2014/main" id="{A98088EF-7AF6-4981-8E4C-B10499CD38CC}"/>
              </a:ext>
            </a:extLst>
          </p:cNvPr>
          <p:cNvSpPr/>
          <p:nvPr/>
        </p:nvSpPr>
        <p:spPr>
          <a:xfrm>
            <a:off x="5152623" y="2807077"/>
            <a:ext cx="1262271" cy="28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652" rIns="31652">
            <a:spAutoFit/>
          </a:bodyPr>
          <a:lstStyle>
            <a:lvl1pPr algn="ctr">
              <a:defRPr sz="120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246" dirty="0"/>
          </a:p>
        </p:txBody>
      </p:sp>
      <p:sp>
        <p:nvSpPr>
          <p:cNvPr id="31" name="Shape 473">
            <a:extLst>
              <a:ext uri="{FF2B5EF4-FFF2-40B4-BE49-F238E27FC236}">
                <a16:creationId xmlns:a16="http://schemas.microsoft.com/office/drawing/2014/main" id="{6C5DC4F3-ED03-405D-B06B-6A28FECDE23A}"/>
              </a:ext>
            </a:extLst>
          </p:cNvPr>
          <p:cNvSpPr/>
          <p:nvPr/>
        </p:nvSpPr>
        <p:spPr>
          <a:xfrm>
            <a:off x="2634856" y="1513989"/>
            <a:ext cx="1086993" cy="1"/>
          </a:xfrm>
          <a:prstGeom prst="line">
            <a:avLst/>
          </a:prstGeom>
          <a:ln w="25400">
            <a:solidFill>
              <a:srgbClr val="DDD9C3"/>
            </a:solidFill>
            <a:prstDash val="sysDot"/>
            <a:round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831"/>
          </a:p>
        </p:txBody>
      </p:sp>
      <p:sp>
        <p:nvSpPr>
          <p:cNvPr id="33" name="Shape 70">
            <a:extLst>
              <a:ext uri="{FF2B5EF4-FFF2-40B4-BE49-F238E27FC236}">
                <a16:creationId xmlns:a16="http://schemas.microsoft.com/office/drawing/2014/main" id="{48F81297-40EE-4A32-B804-A326FB7F39FD}"/>
              </a:ext>
            </a:extLst>
          </p:cNvPr>
          <p:cNvSpPr/>
          <p:nvPr/>
        </p:nvSpPr>
        <p:spPr>
          <a:xfrm>
            <a:off x="1589051" y="901655"/>
            <a:ext cx="4655135" cy="0"/>
          </a:xfrm>
          <a:prstGeom prst="line">
            <a:avLst/>
          </a:prstGeom>
          <a:ln w="25400">
            <a:solidFill>
              <a:srgbClr val="4E9485"/>
            </a:solidFill>
            <a:prstDash val="sysDot"/>
            <a:round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831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8A9804-2233-448D-A3D9-F3CAC31EEEEC}"/>
              </a:ext>
            </a:extLst>
          </p:cNvPr>
          <p:cNvSpPr/>
          <p:nvPr/>
        </p:nvSpPr>
        <p:spPr>
          <a:xfrm>
            <a:off x="0" y="0"/>
            <a:ext cx="460033" cy="9906000"/>
          </a:xfrm>
          <a:prstGeom prst="rect">
            <a:avLst/>
          </a:prstGeom>
          <a:solidFill>
            <a:srgbClr val="57A595">
              <a:alpha val="50196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71">
            <a:extLst>
              <a:ext uri="{FF2B5EF4-FFF2-40B4-BE49-F238E27FC236}">
                <a16:creationId xmlns:a16="http://schemas.microsoft.com/office/drawing/2014/main" id="{377D550C-143F-4020-A0CB-7F1AC3BC553A}"/>
              </a:ext>
            </a:extLst>
          </p:cNvPr>
          <p:cNvSpPr/>
          <p:nvPr/>
        </p:nvSpPr>
        <p:spPr>
          <a:xfrm>
            <a:off x="1544598" y="416693"/>
            <a:ext cx="161723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/>
          <a:p>
            <a:pPr lvl="0">
              <a:defRPr>
                <a:uFillTx/>
              </a:defRPr>
            </a:pPr>
            <a:r>
              <a:rPr lang="en-US" sz="2800" dirty="0">
                <a:solidFill>
                  <a:srgbClr val="346258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TESTIMONIALS</a:t>
            </a:r>
            <a:endParaRPr sz="2800" dirty="0">
              <a:solidFill>
                <a:srgbClr val="346258"/>
              </a:solidFill>
              <a:uFill>
                <a:solidFill>
                  <a:srgbClr val="31859C"/>
                </a:solidFill>
              </a:uFill>
              <a:latin typeface="Bebas Neue" panose="020B0606020202050201" pitchFamily="2" charset="0"/>
              <a:ea typeface="Bree Serif"/>
              <a:cs typeface="Bree Serif"/>
              <a:sym typeface="Bree Serif"/>
            </a:endParaRPr>
          </a:p>
        </p:txBody>
      </p:sp>
      <p:sp>
        <p:nvSpPr>
          <p:cNvPr id="37" name="Shape 69">
            <a:extLst>
              <a:ext uri="{FF2B5EF4-FFF2-40B4-BE49-F238E27FC236}">
                <a16:creationId xmlns:a16="http://schemas.microsoft.com/office/drawing/2014/main" id="{C7131DB8-5253-4254-B8BA-9D1075424393}"/>
              </a:ext>
            </a:extLst>
          </p:cNvPr>
          <p:cNvSpPr/>
          <p:nvPr/>
        </p:nvSpPr>
        <p:spPr>
          <a:xfrm>
            <a:off x="6264316" y="9368586"/>
            <a:ext cx="15529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ebas Neue" panose="020B0606020202050201" pitchFamily="2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6EFA26-7E58-4AD9-89BA-15BD4BA3BBD7}"/>
              </a:ext>
            </a:extLst>
          </p:cNvPr>
          <p:cNvSpPr txBox="1"/>
          <p:nvPr/>
        </p:nvSpPr>
        <p:spPr>
          <a:xfrm>
            <a:off x="460035" y="218272"/>
            <a:ext cx="979784" cy="101566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rtl="0" latinLnBrk="1" hangingPunct="0"/>
            <a:r>
              <a:rPr lang="en-US" sz="6000" spc="-300" dirty="0">
                <a:solidFill>
                  <a:srgbClr val="346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12</a:t>
            </a:r>
            <a:endParaRPr kumimoji="0" lang="id-ID" sz="6000" b="0" i="0" u="none" strike="noStrike" cap="none" spc="-300" normalizeH="0" baseline="0" dirty="0">
              <a:ln>
                <a:noFill/>
              </a:ln>
              <a:solidFill>
                <a:srgbClr val="346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000000"/>
                </a:solidFill>
              </a:uFill>
              <a:sym typeface="Calibri"/>
            </a:endParaRPr>
          </a:p>
        </p:txBody>
      </p:sp>
      <p:sp>
        <p:nvSpPr>
          <p:cNvPr id="43" name="Shape 67">
            <a:extLst>
              <a:ext uri="{FF2B5EF4-FFF2-40B4-BE49-F238E27FC236}">
                <a16:creationId xmlns:a16="http://schemas.microsoft.com/office/drawing/2014/main" id="{3E26BF3F-C289-47EF-8A7C-FDE371720DF2}"/>
              </a:ext>
            </a:extLst>
          </p:cNvPr>
          <p:cNvSpPr/>
          <p:nvPr/>
        </p:nvSpPr>
        <p:spPr>
          <a:xfrm>
            <a:off x="-68239" y="9413827"/>
            <a:ext cx="6552635" cy="253728"/>
          </a:xfrm>
          <a:prstGeom prst="rect">
            <a:avLst/>
          </a:prstGeom>
          <a:solidFill>
            <a:srgbClr val="EEECE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4" name="Shape 68">
            <a:extLst>
              <a:ext uri="{FF2B5EF4-FFF2-40B4-BE49-F238E27FC236}">
                <a16:creationId xmlns:a16="http://schemas.microsoft.com/office/drawing/2014/main" id="{4CD0ECF1-B4F8-4340-A04E-4A7C73000C0E}"/>
              </a:ext>
            </a:extLst>
          </p:cNvPr>
          <p:cNvSpPr/>
          <p:nvPr/>
        </p:nvSpPr>
        <p:spPr>
          <a:xfrm>
            <a:off x="6199527" y="9382684"/>
            <a:ext cx="284871" cy="284871"/>
          </a:xfrm>
          <a:prstGeom prst="rect">
            <a:avLst/>
          </a:prstGeom>
          <a:solidFill>
            <a:srgbClr val="34625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5" name="Shape 69">
            <a:extLst>
              <a:ext uri="{FF2B5EF4-FFF2-40B4-BE49-F238E27FC236}">
                <a16:creationId xmlns:a16="http://schemas.microsoft.com/office/drawing/2014/main" id="{02477616-66A2-427D-BDD5-A1A887E15522}"/>
              </a:ext>
            </a:extLst>
          </p:cNvPr>
          <p:cNvSpPr/>
          <p:nvPr/>
        </p:nvSpPr>
        <p:spPr>
          <a:xfrm>
            <a:off x="6218631" y="9368586"/>
            <a:ext cx="2466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ebas Neue" panose="020B0606020202050201" pitchFamily="2" charset="0"/>
              </a:rPr>
              <a:t>12</a:t>
            </a:r>
            <a:endParaRPr dirty="0">
              <a:solidFill>
                <a:srgbClr val="EEECE1"/>
              </a:solidFill>
              <a:uFill>
                <a:solidFill>
                  <a:srgbClr val="EEECE1"/>
                </a:solidFill>
              </a:uFill>
              <a:latin typeface="Bebas Neue" panose="020B0606020202050201" pitchFamily="2" charset="0"/>
            </a:endParaRPr>
          </a:p>
        </p:txBody>
      </p:sp>
      <p:sp>
        <p:nvSpPr>
          <p:cNvPr id="46" name="Shape 73">
            <a:extLst>
              <a:ext uri="{FF2B5EF4-FFF2-40B4-BE49-F238E27FC236}">
                <a16:creationId xmlns:a16="http://schemas.microsoft.com/office/drawing/2014/main" id="{2751C300-7CBC-466D-82E9-B254D5B48553}"/>
              </a:ext>
            </a:extLst>
          </p:cNvPr>
          <p:cNvSpPr/>
          <p:nvPr/>
        </p:nvSpPr>
        <p:spPr>
          <a:xfrm>
            <a:off x="4325481" y="9392186"/>
            <a:ext cx="1830517" cy="28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652" rIns="31652">
            <a:spAutoFit/>
          </a:bodyPr>
          <a:lstStyle>
            <a:lvl1pPr algn="r">
              <a:defRPr sz="1100">
                <a:solidFill>
                  <a:srgbClr val="D5D1B8"/>
                </a:solidFill>
                <a:uFill>
                  <a:solidFill>
                    <a:srgbClr val="D5D1B8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46" dirty="0">
                <a:latin typeface="Franklin Gothic Book" panose="020B0503020102020204" pitchFamily="34" charset="0"/>
              </a:rPr>
              <a:t>page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85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38E96C1-BE74-4556-9170-EDB210AB6099}"/>
              </a:ext>
            </a:extLst>
          </p:cNvPr>
          <p:cNvSpPr/>
          <p:nvPr/>
        </p:nvSpPr>
        <p:spPr>
          <a:xfrm>
            <a:off x="0" y="0"/>
            <a:ext cx="460033" cy="9906000"/>
          </a:xfrm>
          <a:prstGeom prst="rect">
            <a:avLst/>
          </a:prstGeom>
          <a:solidFill>
            <a:srgbClr val="1B312C">
              <a:alpha val="50196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1068825" y="8549511"/>
            <a:ext cx="517536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/>
          <a:p>
            <a:pPr lvl="0" algn="ctr">
              <a:defRPr>
                <a:uFillTx/>
              </a:defRPr>
            </a:pPr>
            <a:r>
              <a:rPr sz="3600" dirty="0">
                <a:solidFill>
                  <a:srgbClr val="FFFF00"/>
                </a:solid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Call-to-action</a:t>
            </a:r>
            <a:r>
              <a:rPr lang="en-US" sz="3600" dirty="0">
                <a:solidFill>
                  <a:srgbClr val="FFFF00"/>
                </a:solid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 </a:t>
            </a:r>
            <a:r>
              <a:rPr sz="3600" dirty="0">
                <a:solidFill>
                  <a:srgbClr val="FFFF00"/>
                </a:solid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for investor(s)</a:t>
            </a:r>
            <a:r>
              <a:rPr lang="en-US" sz="3600" dirty="0">
                <a:solidFill>
                  <a:srgbClr val="FFFF00"/>
                </a:solid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 !!</a:t>
            </a:r>
            <a:endParaRPr sz="3600" dirty="0">
              <a:solidFill>
                <a:srgbClr val="FFFF00"/>
              </a:solidFill>
              <a:latin typeface="Bebas Neue" panose="020B0606020202050201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2E90C2-6DF4-41F0-99DE-6C5480946C1D}"/>
              </a:ext>
            </a:extLst>
          </p:cNvPr>
          <p:cNvGrpSpPr/>
          <p:nvPr/>
        </p:nvGrpSpPr>
        <p:grpSpPr>
          <a:xfrm>
            <a:off x="370814" y="1400847"/>
            <a:ext cx="6534582" cy="7010896"/>
            <a:chOff x="3438300" y="3725130"/>
            <a:chExt cx="2642009" cy="2583238"/>
          </a:xfrm>
        </p:grpSpPr>
        <p:sp>
          <p:nvSpPr>
            <p:cNvPr id="477" name="Shape 477"/>
            <p:cNvSpPr/>
            <p:nvPr/>
          </p:nvSpPr>
          <p:spPr>
            <a:xfrm>
              <a:off x="4527414" y="4975801"/>
              <a:ext cx="443133" cy="605693"/>
            </a:xfrm>
            <a:prstGeom prst="rect">
              <a:avLst/>
            </a:prstGeom>
            <a:solidFill>
              <a:srgbClr val="31859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/>
            </a:p>
          </p:txBody>
        </p:sp>
        <p:pic>
          <p:nvPicPr>
            <p:cNvPr id="478" name="image24.pdf" descr="Untitled-13.eps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334440" y="3725130"/>
              <a:ext cx="826257" cy="258323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85" name="Shape 485"/>
            <p:cNvSpPr/>
            <p:nvPr/>
          </p:nvSpPr>
          <p:spPr>
            <a:xfrm>
              <a:off x="4527414" y="5660017"/>
              <a:ext cx="443133" cy="443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077"/>
            </a:p>
          </p:txBody>
        </p:sp>
        <p:sp>
          <p:nvSpPr>
            <p:cNvPr id="486" name="Shape 486"/>
            <p:cNvSpPr/>
            <p:nvPr/>
          </p:nvSpPr>
          <p:spPr>
            <a:xfrm flipH="1" flipV="1">
              <a:off x="4747093" y="4668389"/>
              <a:ext cx="477" cy="1063264"/>
            </a:xfrm>
            <a:prstGeom prst="line">
              <a:avLst/>
            </a:prstGeom>
            <a:ln w="190500" cap="rnd">
              <a:solidFill>
                <a:schemeClr val="accent4">
                  <a:lumMod val="75000"/>
                </a:schemeClr>
              </a:solidFill>
              <a:round/>
            </a:ln>
          </p:spPr>
          <p:txBody>
            <a:bodyPr lIns="0" tIns="0" rIns="0" bIns="0"/>
            <a:lstStyle/>
            <a:p>
              <a:pPr lvl="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 sz="831"/>
            </a:p>
          </p:txBody>
        </p:sp>
        <p:sp>
          <p:nvSpPr>
            <p:cNvPr id="488" name="Shape 488"/>
            <p:cNvSpPr/>
            <p:nvPr/>
          </p:nvSpPr>
          <p:spPr>
            <a:xfrm>
              <a:off x="3438300" y="4531943"/>
              <a:ext cx="919612" cy="3288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>
                  <a:uFillTx/>
                </a:defRPr>
              </a:pPr>
              <a:r>
                <a:rPr lang="en-US" sz="4000" dirty="0">
                  <a:solidFill>
                    <a:srgbClr val="FFFF00"/>
                  </a:solidFill>
                  <a:uFill>
                    <a:solidFill>
                      <a:srgbClr val="31859C"/>
                    </a:solidFill>
                  </a:uFill>
                  <a:latin typeface="Bebas Neue" panose="020B0606020202050201" pitchFamily="2" charset="0"/>
                  <a:sym typeface="Bree Serif"/>
                </a:rPr>
                <a:t>Funding</a:t>
              </a:r>
              <a:endParaRPr sz="4000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Bebas Neue" panose="020B0606020202050201" pitchFamily="2" charset="0"/>
              </a:endParaRPr>
            </a:p>
            <a:p>
              <a:pPr lvl="0" algn="ctr">
                <a:defRPr>
                  <a:uFillTx/>
                </a:defRPr>
              </a:pPr>
              <a:r>
                <a:rPr dirty="0">
                  <a:solidFill>
                    <a:schemeClr val="bg1"/>
                  </a:solidFill>
                  <a:uFill>
                    <a:solidFill>
                      <a:srgbClr val="31859C"/>
                    </a:solidFill>
                  </a:uFill>
                  <a:latin typeface="Bebas Neue" panose="020B0606020202050201" pitchFamily="2" charset="0"/>
                </a:rPr>
                <a:t>$125,000</a:t>
              </a:r>
            </a:p>
          </p:txBody>
        </p:sp>
        <p:sp>
          <p:nvSpPr>
            <p:cNvPr id="492" name="Shape 492"/>
            <p:cNvSpPr/>
            <p:nvPr/>
          </p:nvSpPr>
          <p:spPr>
            <a:xfrm>
              <a:off x="5160697" y="3811759"/>
              <a:ext cx="919612" cy="5670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>
                  <a:uFillTx/>
                </a:defRPr>
              </a:pPr>
              <a:r>
                <a:rPr sz="7200" dirty="0">
                  <a:solidFill>
                    <a:srgbClr val="FFFF00"/>
                  </a:solidFill>
                  <a:uFill>
                    <a:solidFill>
                      <a:srgbClr val="FFFFFF"/>
                    </a:solidFill>
                  </a:uFill>
                  <a:latin typeface="Bebas Neue" panose="020B0606020202050201" pitchFamily="2" charset="0"/>
                  <a:ea typeface="Bree Serif"/>
                  <a:cs typeface="Bree Serif"/>
                  <a:sym typeface="Bree Serif"/>
                </a:rPr>
                <a:t>Goal</a:t>
              </a:r>
              <a:endParaRPr sz="7200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Bebas Neue" panose="020B0606020202050201" pitchFamily="2" charset="0"/>
              </a:endParaRPr>
            </a:p>
            <a:p>
              <a:pPr lvl="0" algn="ctr">
                <a:defRPr>
                  <a:uFillTx/>
                </a:defRPr>
              </a:pPr>
              <a:r>
                <a:rPr sz="28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Bebas Neue" panose="020B0606020202050201" pitchFamily="2" charset="0"/>
                </a:rPr>
                <a:t>$200,000</a:t>
              </a:r>
            </a:p>
          </p:txBody>
        </p:sp>
        <p:sp>
          <p:nvSpPr>
            <p:cNvPr id="494" name="Shape 494"/>
            <p:cNvSpPr/>
            <p:nvPr/>
          </p:nvSpPr>
          <p:spPr>
            <a:xfrm>
              <a:off x="4639375" y="5647381"/>
              <a:ext cx="216390" cy="4422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1652" rIns="31652">
              <a:spAutoFit/>
            </a:bodyPr>
            <a:lstStyle>
              <a:lvl1pPr>
                <a:defRPr sz="2500" b="1">
                  <a:solidFill>
                    <a:srgbClr val="31859C"/>
                  </a:solidFill>
                  <a:uFill>
                    <a:solidFill>
                      <a:srgbClr val="31859C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en-US" sz="7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 Cond" panose="020B0706030402020204" pitchFamily="34" charset="0"/>
                </a:rPr>
                <a:t>$</a:t>
              </a:r>
              <a:endParaRPr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 pitchFamily="34" charset="0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4194144" y="4648301"/>
              <a:ext cx="553427" cy="0"/>
            </a:xfrm>
            <a:prstGeom prst="line">
              <a:avLst/>
            </a:prstGeom>
            <a:ln w="25400">
              <a:solidFill>
                <a:srgbClr val="93CDDD"/>
              </a:solidFill>
              <a:prstDash val="sysDot"/>
              <a:round/>
            </a:ln>
          </p:spPr>
          <p:txBody>
            <a:bodyPr lIns="0" tIns="0" rIns="0" bIns="0"/>
            <a:lstStyle/>
            <a:p>
              <a:pPr lvl="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 sz="831"/>
            </a:p>
          </p:txBody>
        </p:sp>
        <p:sp>
          <p:nvSpPr>
            <p:cNvPr id="498" name="Shape 498"/>
            <p:cNvSpPr/>
            <p:nvPr/>
          </p:nvSpPr>
          <p:spPr>
            <a:xfrm>
              <a:off x="4747571" y="4017013"/>
              <a:ext cx="553423" cy="0"/>
            </a:xfrm>
            <a:prstGeom prst="line">
              <a:avLst/>
            </a:prstGeom>
            <a:ln w="25400">
              <a:solidFill>
                <a:srgbClr val="93CDDD"/>
              </a:solidFill>
              <a:prstDash val="sysDot"/>
              <a:round/>
            </a:ln>
          </p:spPr>
          <p:txBody>
            <a:bodyPr lIns="0" tIns="0" rIns="0" bIns="0"/>
            <a:lstStyle/>
            <a:p>
              <a:pPr lvl="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 sz="831"/>
            </a:p>
          </p:txBody>
        </p:sp>
      </p:grpSp>
      <p:sp>
        <p:nvSpPr>
          <p:cNvPr id="25" name="Shape 70">
            <a:extLst>
              <a:ext uri="{FF2B5EF4-FFF2-40B4-BE49-F238E27FC236}">
                <a16:creationId xmlns:a16="http://schemas.microsoft.com/office/drawing/2014/main" id="{A00FBB78-BC6A-4876-A6F6-BEDA09C26CCF}"/>
              </a:ext>
            </a:extLst>
          </p:cNvPr>
          <p:cNvSpPr/>
          <p:nvPr/>
        </p:nvSpPr>
        <p:spPr>
          <a:xfrm>
            <a:off x="1589051" y="901655"/>
            <a:ext cx="4655135" cy="0"/>
          </a:xfrm>
          <a:prstGeom prst="line">
            <a:avLst/>
          </a:prstGeom>
          <a:ln w="25400">
            <a:solidFill>
              <a:schemeClr val="bg1"/>
            </a:solidFill>
            <a:prstDash val="sysDot"/>
            <a:round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831"/>
          </a:p>
        </p:txBody>
      </p:sp>
      <p:sp>
        <p:nvSpPr>
          <p:cNvPr id="26" name="Shape 71">
            <a:extLst>
              <a:ext uri="{FF2B5EF4-FFF2-40B4-BE49-F238E27FC236}">
                <a16:creationId xmlns:a16="http://schemas.microsoft.com/office/drawing/2014/main" id="{1A40E1A3-5E0B-42D9-8D3B-04753681B682}"/>
              </a:ext>
            </a:extLst>
          </p:cNvPr>
          <p:cNvSpPr/>
          <p:nvPr/>
        </p:nvSpPr>
        <p:spPr>
          <a:xfrm>
            <a:off x="1544598" y="416693"/>
            <a:ext cx="122610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/>
          <a:p>
            <a:pPr lvl="0">
              <a:defRPr>
                <a:uFillTx/>
              </a:defRPr>
            </a:pPr>
            <a:r>
              <a:rPr lang="en-US" sz="2800" dirty="0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OUR SOULS</a:t>
            </a:r>
            <a:endParaRPr sz="2800" dirty="0">
              <a:solidFill>
                <a:schemeClr val="bg1"/>
              </a:solidFill>
              <a:uFill>
                <a:solidFill>
                  <a:srgbClr val="31859C"/>
                </a:solidFill>
              </a:uFill>
              <a:latin typeface="Bebas Neue" panose="020B0606020202050201" pitchFamily="2" charset="0"/>
              <a:ea typeface="Bree Serif"/>
              <a:cs typeface="Bree Serif"/>
              <a:sym typeface="Bree Serif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35A304-300E-4B6F-B926-7247C271A513}"/>
              </a:ext>
            </a:extLst>
          </p:cNvPr>
          <p:cNvSpPr txBox="1"/>
          <p:nvPr/>
        </p:nvSpPr>
        <p:spPr>
          <a:xfrm>
            <a:off x="460035" y="218272"/>
            <a:ext cx="979784" cy="10156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rtl="0" latinLnBrk="1" hangingPunct="0"/>
            <a:r>
              <a:rPr lang="en-US" sz="6000" spc="-300" dirty="0">
                <a:solidFill>
                  <a:srgbClr val="346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13</a:t>
            </a:r>
            <a:endParaRPr kumimoji="0" lang="id-ID" sz="6000" b="0" i="0" u="none" strike="noStrike" cap="none" spc="-300" normalizeH="0" baseline="0" dirty="0">
              <a:ln>
                <a:noFill/>
              </a:ln>
              <a:solidFill>
                <a:srgbClr val="346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000000"/>
                </a:solidFill>
              </a:uFill>
              <a:sym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A36D5C-8B42-4B56-8455-57A02CC08225}"/>
              </a:ext>
            </a:extLst>
          </p:cNvPr>
          <p:cNvSpPr/>
          <p:nvPr/>
        </p:nvSpPr>
        <p:spPr>
          <a:xfrm>
            <a:off x="3473084" y="2057016"/>
            <a:ext cx="272000" cy="27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9DAFEFE-9639-4A8F-BEFD-C07A9D85E687}"/>
              </a:ext>
            </a:extLst>
          </p:cNvPr>
          <p:cNvSpPr/>
          <p:nvPr/>
        </p:nvSpPr>
        <p:spPr>
          <a:xfrm>
            <a:off x="3479170" y="3764810"/>
            <a:ext cx="272000" cy="27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Shape 67">
            <a:extLst>
              <a:ext uri="{FF2B5EF4-FFF2-40B4-BE49-F238E27FC236}">
                <a16:creationId xmlns:a16="http://schemas.microsoft.com/office/drawing/2014/main" id="{FA5EA2B8-E50E-49F6-9D9F-EDBD147F3D39}"/>
              </a:ext>
            </a:extLst>
          </p:cNvPr>
          <p:cNvSpPr/>
          <p:nvPr/>
        </p:nvSpPr>
        <p:spPr>
          <a:xfrm>
            <a:off x="-68239" y="9413827"/>
            <a:ext cx="6552635" cy="253728"/>
          </a:xfrm>
          <a:prstGeom prst="rect">
            <a:avLst/>
          </a:prstGeom>
          <a:solidFill>
            <a:srgbClr val="EEECE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0" name="Shape 68">
            <a:extLst>
              <a:ext uri="{FF2B5EF4-FFF2-40B4-BE49-F238E27FC236}">
                <a16:creationId xmlns:a16="http://schemas.microsoft.com/office/drawing/2014/main" id="{F83E45BA-2BF8-45D4-9CCF-F77CC07967F1}"/>
              </a:ext>
            </a:extLst>
          </p:cNvPr>
          <p:cNvSpPr/>
          <p:nvPr/>
        </p:nvSpPr>
        <p:spPr>
          <a:xfrm>
            <a:off x="6199527" y="9382684"/>
            <a:ext cx="284871" cy="2848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1" name="Shape 69">
            <a:extLst>
              <a:ext uri="{FF2B5EF4-FFF2-40B4-BE49-F238E27FC236}">
                <a16:creationId xmlns:a16="http://schemas.microsoft.com/office/drawing/2014/main" id="{6E6608E1-4059-455E-BF4F-387F34BD5785}"/>
              </a:ext>
            </a:extLst>
          </p:cNvPr>
          <p:cNvSpPr/>
          <p:nvPr/>
        </p:nvSpPr>
        <p:spPr>
          <a:xfrm>
            <a:off x="6218631" y="9368586"/>
            <a:ext cx="2466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ebas Neue" panose="020B0606020202050201" pitchFamily="2" charset="0"/>
              </a:rPr>
              <a:t>1</a:t>
            </a:r>
            <a:r>
              <a:rPr lang="en-US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ebas Neue" panose="020B0606020202050201" pitchFamily="2" charset="0"/>
              </a:rPr>
              <a:t>3</a:t>
            </a:r>
            <a:endParaRPr dirty="0">
              <a:solidFill>
                <a:srgbClr val="EEECE1"/>
              </a:solidFill>
              <a:uFill>
                <a:solidFill>
                  <a:srgbClr val="EEECE1"/>
                </a:solidFill>
              </a:uFill>
              <a:latin typeface="Bebas Neue" panose="020B0606020202050201" pitchFamily="2" charset="0"/>
            </a:endParaRPr>
          </a:p>
        </p:txBody>
      </p:sp>
      <p:sp>
        <p:nvSpPr>
          <p:cNvPr id="42" name="Shape 73">
            <a:extLst>
              <a:ext uri="{FF2B5EF4-FFF2-40B4-BE49-F238E27FC236}">
                <a16:creationId xmlns:a16="http://schemas.microsoft.com/office/drawing/2014/main" id="{9181FFB2-E853-41DD-9DD1-A4939E258F6D}"/>
              </a:ext>
            </a:extLst>
          </p:cNvPr>
          <p:cNvSpPr/>
          <p:nvPr/>
        </p:nvSpPr>
        <p:spPr>
          <a:xfrm>
            <a:off x="4325481" y="9392186"/>
            <a:ext cx="1830517" cy="28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652" rIns="31652">
            <a:spAutoFit/>
          </a:bodyPr>
          <a:lstStyle>
            <a:lvl1pPr algn="r">
              <a:defRPr sz="1100">
                <a:solidFill>
                  <a:srgbClr val="D5D1B8"/>
                </a:solidFill>
                <a:uFill>
                  <a:solidFill>
                    <a:srgbClr val="D5D1B8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46" dirty="0">
                <a:latin typeface="Franklin Gothic Book" panose="020B0503020102020204" pitchFamily="34" charset="0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89119593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2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599203-119D-48A4-A43B-1B13F590F3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85" y="3428586"/>
            <a:ext cx="6130453" cy="1596983"/>
          </a:xfrm>
          <a:prstGeom prst="rect">
            <a:avLst/>
          </a:prstGeom>
        </p:spPr>
      </p:pic>
      <p:sp>
        <p:nvSpPr>
          <p:cNvPr id="6" name="Shape 392">
            <a:extLst>
              <a:ext uri="{FF2B5EF4-FFF2-40B4-BE49-F238E27FC236}">
                <a16:creationId xmlns:a16="http://schemas.microsoft.com/office/drawing/2014/main" id="{BE18A856-061C-4870-B865-99FD00117BD0}"/>
              </a:ext>
            </a:extLst>
          </p:cNvPr>
          <p:cNvSpPr/>
          <p:nvPr/>
        </p:nvSpPr>
        <p:spPr>
          <a:xfrm>
            <a:off x="779454" y="5017310"/>
            <a:ext cx="105137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>
                <a:solidFill>
                  <a:srgbClr val="31859C"/>
                </a:solidFill>
                <a:uFill>
                  <a:solidFill>
                    <a:srgbClr val="31859C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US" dirty="0" err="1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</a:rPr>
              <a:t>Fikri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</a:rPr>
              <a:t>Abdilah</a:t>
            </a:r>
            <a:endParaRPr dirty="0">
              <a:solidFill>
                <a:schemeClr val="bg1"/>
              </a:solidFill>
              <a:uFill>
                <a:solidFill>
                  <a:srgbClr val="31859C"/>
                </a:solidFill>
              </a:uFill>
              <a:latin typeface="Bebas Neue" panose="020B0606020202050201" pitchFamily="2" charset="0"/>
            </a:endParaRPr>
          </a:p>
        </p:txBody>
      </p:sp>
      <p:sp>
        <p:nvSpPr>
          <p:cNvPr id="9" name="Shape 396">
            <a:extLst>
              <a:ext uri="{FF2B5EF4-FFF2-40B4-BE49-F238E27FC236}">
                <a16:creationId xmlns:a16="http://schemas.microsoft.com/office/drawing/2014/main" id="{911508A8-B56C-4630-A6DA-91634A4F13CD}"/>
              </a:ext>
            </a:extLst>
          </p:cNvPr>
          <p:cNvSpPr/>
          <p:nvPr/>
        </p:nvSpPr>
        <p:spPr>
          <a:xfrm>
            <a:off x="5198997" y="5017310"/>
            <a:ext cx="132151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>
                <a:solidFill>
                  <a:srgbClr val="31859C"/>
                </a:solidFill>
                <a:uFill>
                  <a:solidFill>
                    <a:srgbClr val="31859C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US" dirty="0" err="1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</a:rPr>
              <a:t>Rahmat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</a:rPr>
              <a:t> D. Ismail</a:t>
            </a:r>
            <a:endParaRPr dirty="0">
              <a:solidFill>
                <a:schemeClr val="bg1"/>
              </a:solidFill>
              <a:uFill>
                <a:solidFill>
                  <a:srgbClr val="31859C"/>
                </a:solidFill>
              </a:uFill>
              <a:latin typeface="Bebas Neue" panose="020B0606020202050201" pitchFamily="2" charset="0"/>
            </a:endParaRPr>
          </a:p>
        </p:txBody>
      </p:sp>
      <p:sp>
        <p:nvSpPr>
          <p:cNvPr id="10" name="Shape 394">
            <a:extLst>
              <a:ext uri="{FF2B5EF4-FFF2-40B4-BE49-F238E27FC236}">
                <a16:creationId xmlns:a16="http://schemas.microsoft.com/office/drawing/2014/main" id="{0CED088D-EC96-4519-873D-E6C98E6ED5D1}"/>
              </a:ext>
            </a:extLst>
          </p:cNvPr>
          <p:cNvSpPr/>
          <p:nvPr/>
        </p:nvSpPr>
        <p:spPr>
          <a:xfrm>
            <a:off x="2293358" y="5017310"/>
            <a:ext cx="104976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>
                <a:solidFill>
                  <a:srgbClr val="31859C"/>
                </a:solidFill>
                <a:uFill>
                  <a:solidFill>
                    <a:srgbClr val="31859C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US" dirty="0" err="1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</a:rPr>
              <a:t>Ajeng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</a:rPr>
              <a:t> R.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</a:rPr>
              <a:t>Dewi</a:t>
            </a:r>
            <a:endParaRPr dirty="0">
              <a:solidFill>
                <a:schemeClr val="bg1"/>
              </a:solidFill>
              <a:uFill>
                <a:solidFill>
                  <a:srgbClr val="31859C"/>
                </a:solidFill>
              </a:uFill>
              <a:latin typeface="Bebas Neue" panose="020B0606020202050201" pitchFamily="2" charset="0"/>
            </a:endParaRPr>
          </a:p>
        </p:txBody>
      </p:sp>
      <p:sp>
        <p:nvSpPr>
          <p:cNvPr id="11" name="Shape 396">
            <a:extLst>
              <a:ext uri="{FF2B5EF4-FFF2-40B4-BE49-F238E27FC236}">
                <a16:creationId xmlns:a16="http://schemas.microsoft.com/office/drawing/2014/main" id="{8C2C0029-B7C4-4B7D-AC91-F093B815E748}"/>
              </a:ext>
            </a:extLst>
          </p:cNvPr>
          <p:cNvSpPr/>
          <p:nvPr/>
        </p:nvSpPr>
        <p:spPr>
          <a:xfrm>
            <a:off x="3648170" y="5017310"/>
            <a:ext cx="138479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>
                <a:solidFill>
                  <a:srgbClr val="31859C"/>
                </a:solidFill>
                <a:uFill>
                  <a:solidFill>
                    <a:srgbClr val="31859C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</a:rPr>
              <a:t>Edwin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</a:rPr>
              <a:t>Rahmadian</a:t>
            </a:r>
            <a:endParaRPr dirty="0">
              <a:solidFill>
                <a:schemeClr val="bg1"/>
              </a:solidFill>
              <a:uFill>
                <a:solidFill>
                  <a:srgbClr val="31859C"/>
                </a:solidFill>
              </a:uFill>
              <a:latin typeface="Bebas Neue" panose="020B0606020202050201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E64B4C-58CD-4B7A-8BC9-BB0571F9CED3}"/>
              </a:ext>
            </a:extLst>
          </p:cNvPr>
          <p:cNvGrpSpPr/>
          <p:nvPr/>
        </p:nvGrpSpPr>
        <p:grpSpPr>
          <a:xfrm>
            <a:off x="2651594" y="5877928"/>
            <a:ext cx="1787033" cy="471767"/>
            <a:chOff x="2437423" y="5660216"/>
            <a:chExt cx="1787033" cy="4717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8B4FDE-DFF0-421B-9025-FAE0FC47F528}"/>
                </a:ext>
              </a:extLst>
            </p:cNvPr>
            <p:cNvSpPr txBox="1"/>
            <p:nvPr/>
          </p:nvSpPr>
          <p:spPr>
            <a:xfrm>
              <a:off x="2437423" y="5711434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-15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Find us on</a:t>
              </a:r>
              <a:endParaRPr lang="id-ID" b="1" spc="-15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1BF03FF-B2FE-4221-9433-71DD7A775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6812" y="5660216"/>
              <a:ext cx="447644" cy="471767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B0767415-91D8-478C-AB63-ACCBF6A9C0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28" y="8784777"/>
            <a:ext cx="662062" cy="8773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421392-E779-42AD-8598-797E1247A13D}"/>
              </a:ext>
            </a:extLst>
          </p:cNvPr>
          <p:cNvSpPr txBox="1"/>
          <p:nvPr/>
        </p:nvSpPr>
        <p:spPr>
          <a:xfrm>
            <a:off x="2660447" y="2659723"/>
            <a:ext cx="1769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Our Team</a:t>
            </a:r>
            <a:endParaRPr lang="id-ID" sz="28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9804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/>
        </p:nvSpPr>
        <p:spPr>
          <a:xfrm>
            <a:off x="3349888" y="3804006"/>
            <a:ext cx="193089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>
            <a:lvl1pPr>
              <a:defRPr sz="1400">
                <a:solidFill>
                  <a:srgbClr val="31859C"/>
                </a:solidFill>
                <a:uFill>
                  <a:solidFill>
                    <a:srgbClr val="31859C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chemeClr val="tx1"/>
                </a:solidFill>
              </a:rPr>
              <a:t>@</a:t>
            </a:r>
            <a:r>
              <a:rPr lang="en-US" sz="2400" b="1" dirty="0" err="1">
                <a:solidFill>
                  <a:schemeClr val="tx1"/>
                </a:solidFill>
              </a:rPr>
              <a:t>qelasid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3711053" y="5216372"/>
            <a:ext cx="261136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>
            <a:lvl1pPr>
              <a:defRPr sz="1400">
                <a:solidFill>
                  <a:srgbClr val="31859C"/>
                </a:solidFill>
                <a:uFill>
                  <a:solidFill>
                    <a:srgbClr val="31859C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qelasid@gmail.com</a:t>
            </a:r>
            <a:endParaRPr sz="2400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3449842" y="6628738"/>
            <a:ext cx="193089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>
            <a:lvl1pPr>
              <a:defRPr sz="1400">
                <a:solidFill>
                  <a:srgbClr val="31859C"/>
                </a:solidFill>
                <a:uFill>
                  <a:solidFill>
                    <a:srgbClr val="31859C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chemeClr val="tx1"/>
                </a:solidFill>
              </a:rPr>
              <a:t>@qelas.id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3711053" y="2443466"/>
            <a:ext cx="19308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>
                <a:solidFill>
                  <a:srgbClr val="3C97AC"/>
                </a:solidFill>
                <a:uFillTx/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</a:rPr>
              <a:t>087881841716</a:t>
            </a: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544" name="Untitled-18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2418517" y="4922920"/>
            <a:ext cx="1048566" cy="1048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8" name="Untitled-22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2418517" y="2109506"/>
            <a:ext cx="1037253" cy="1037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545" name="Untitled-19.pd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3298" y="6343908"/>
            <a:ext cx="1046544" cy="10465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Untitled-20.pdf">
            <a:extLst>
              <a:ext uri="{FF2B5EF4-FFF2-40B4-BE49-F238E27FC236}">
                <a16:creationId xmlns:a16="http://schemas.microsoft.com/office/drawing/2014/main" id="{60817897-EAA0-487A-B8F6-0D1A88C315F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418517" y="3519177"/>
            <a:ext cx="1031325" cy="103132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FFD8BB-4512-4272-8E36-40CB2F4A3218}"/>
              </a:ext>
            </a:extLst>
          </p:cNvPr>
          <p:cNvSpPr txBox="1"/>
          <p:nvPr/>
        </p:nvSpPr>
        <p:spPr>
          <a:xfrm rot="16200000">
            <a:off x="64860" y="5302554"/>
            <a:ext cx="3506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Bebas Neue" panose="020B0606020202050201" pitchFamily="2" charset="0"/>
              </a:rPr>
              <a:t>CONTACT US</a:t>
            </a:r>
            <a:endParaRPr lang="id-ID" sz="7200" dirty="0">
              <a:latin typeface="Bebas Neue" panose="020B0606020202050201" pitchFamily="2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DC312AE-08BE-4655-920A-26C3AF44A1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28" y="8784777"/>
            <a:ext cx="662062" cy="87738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86F518-FB52-48A1-B6D2-51B5BAF66751}"/>
              </a:ext>
            </a:extLst>
          </p:cNvPr>
          <p:cNvCxnSpPr/>
          <p:nvPr/>
        </p:nvCxnSpPr>
        <p:spPr>
          <a:xfrm>
            <a:off x="1700784" y="0"/>
            <a:ext cx="0" cy="3804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9DFFA2-8276-437D-A672-209E66C19A49}"/>
              </a:ext>
            </a:extLst>
          </p:cNvPr>
          <p:cNvCxnSpPr>
            <a:cxnSpLocks/>
          </p:cNvCxnSpPr>
          <p:nvPr/>
        </p:nvCxnSpPr>
        <p:spPr>
          <a:xfrm>
            <a:off x="1700784" y="8003997"/>
            <a:ext cx="0" cy="1902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 l="-58000" r="-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96FE21-2E1E-4395-9371-61083B4A1A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2" y="6923314"/>
            <a:ext cx="1983498" cy="2578396"/>
          </a:xfrm>
          <a:prstGeom prst="rect">
            <a:avLst/>
          </a:prstGeom>
        </p:spPr>
      </p:pic>
      <p:sp>
        <p:nvSpPr>
          <p:cNvPr id="6" name="Shape 513">
            <a:extLst>
              <a:ext uri="{FF2B5EF4-FFF2-40B4-BE49-F238E27FC236}">
                <a16:creationId xmlns:a16="http://schemas.microsoft.com/office/drawing/2014/main" id="{B0B79C15-8A98-405D-801C-D4256B684B2A}"/>
              </a:ext>
            </a:extLst>
          </p:cNvPr>
          <p:cNvSpPr/>
          <p:nvPr/>
        </p:nvSpPr>
        <p:spPr>
          <a:xfrm>
            <a:off x="2506760" y="404290"/>
            <a:ext cx="3974159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652" rIns="31652">
            <a:spAutoFit/>
          </a:bodyPr>
          <a:lstStyle>
            <a:lvl1pPr algn="ctr">
              <a:defRPr sz="120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</a:defRPr>
            </a:lvl1pPr>
          </a:lstStyle>
          <a:p>
            <a:pPr lvl="0" algn="r"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Di qelas.id kami </a:t>
            </a:r>
            <a:r>
              <a:rPr lang="en-US" sz="2800" dirty="0" err="1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percaya</a:t>
            </a:r>
            <a:r>
              <a:rPr lang="en-US" sz="2800" dirty="0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 </a:t>
            </a:r>
            <a:r>
              <a:rPr lang="en-US" sz="2800" dirty="0" err="1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bahwa</a:t>
            </a:r>
            <a:r>
              <a:rPr lang="en-US" sz="2800" dirty="0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 </a:t>
            </a:r>
            <a:r>
              <a:rPr lang="en-US" sz="2800" dirty="0" err="1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pendidikan</a:t>
            </a:r>
            <a:r>
              <a:rPr lang="en-US" sz="2800" dirty="0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 </a:t>
            </a:r>
            <a:r>
              <a:rPr lang="en-US" sz="2800" dirty="0" err="1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adalah</a:t>
            </a:r>
            <a:r>
              <a:rPr lang="en-US" sz="2800" dirty="0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 </a:t>
            </a:r>
            <a:r>
              <a:rPr lang="en-US" sz="2800" dirty="0" err="1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senjata</a:t>
            </a:r>
            <a:r>
              <a:rPr lang="en-US" sz="2800" dirty="0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 </a:t>
            </a:r>
            <a:r>
              <a:rPr lang="en-US" sz="2800" dirty="0" err="1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terbaik</a:t>
            </a:r>
            <a:r>
              <a:rPr lang="en-US" sz="2800" dirty="0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 </a:t>
            </a:r>
            <a:r>
              <a:rPr lang="en-US" sz="2800" dirty="0" err="1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untuk</a:t>
            </a:r>
            <a:r>
              <a:rPr lang="en-US" sz="2800" dirty="0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 </a:t>
            </a:r>
            <a:r>
              <a:rPr lang="en-US" sz="2800" dirty="0" err="1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memberikan</a:t>
            </a:r>
            <a:r>
              <a:rPr lang="en-US" sz="2800" dirty="0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 </a:t>
            </a:r>
            <a:r>
              <a:rPr lang="en-US" sz="2800" dirty="0" err="1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dampak</a:t>
            </a:r>
            <a:r>
              <a:rPr lang="en-US" sz="2800" dirty="0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 </a:t>
            </a:r>
            <a:r>
              <a:rPr lang="en-US" sz="2800" dirty="0" err="1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positif</a:t>
            </a:r>
            <a:r>
              <a:rPr lang="en-US" sz="2800" dirty="0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 </a:t>
            </a:r>
            <a:r>
              <a:rPr lang="en-US" sz="2800" dirty="0" err="1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terhadap</a:t>
            </a:r>
            <a:r>
              <a:rPr lang="en-US" sz="2800" dirty="0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 </a:t>
            </a:r>
            <a:r>
              <a:rPr lang="en-US" sz="2800" dirty="0" err="1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pendidikan</a:t>
            </a:r>
            <a:r>
              <a:rPr lang="en-US" sz="2800" dirty="0">
                <a:solidFill>
                  <a:schemeClr val="bg1"/>
                </a:solidFill>
                <a:uFill>
                  <a:solidFill>
                    <a:srgbClr val="31859C"/>
                  </a:solidFill>
                </a:uFill>
                <a:latin typeface="Bell MT" panose="02020503060305020303" pitchFamily="18" charset="0"/>
                <a:ea typeface="Bree Serif"/>
                <a:cs typeface="Bree Serif"/>
                <a:sym typeface="Bree Serif"/>
              </a:rPr>
              <a:t> Indonesia. </a:t>
            </a:r>
          </a:p>
        </p:txBody>
      </p:sp>
    </p:spTree>
    <p:extLst>
      <p:ext uri="{BB962C8B-B14F-4D97-AF65-F5344CB8AC3E}">
        <p14:creationId xmlns:p14="http://schemas.microsoft.com/office/powerpoint/2010/main" val="258775382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9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C96DA46-2EFA-4559-8887-F6ACE209257B}"/>
              </a:ext>
            </a:extLst>
          </p:cNvPr>
          <p:cNvGrpSpPr/>
          <p:nvPr/>
        </p:nvGrpSpPr>
        <p:grpSpPr>
          <a:xfrm>
            <a:off x="2459420" y="2433349"/>
            <a:ext cx="1939159" cy="5039303"/>
            <a:chOff x="2459420" y="1800243"/>
            <a:chExt cx="1939159" cy="503930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3C65660-5EAD-46BE-90F3-6E3570C719F3}"/>
                </a:ext>
              </a:extLst>
            </p:cNvPr>
            <p:cNvSpPr/>
            <p:nvPr/>
          </p:nvSpPr>
          <p:spPr>
            <a:xfrm>
              <a:off x="2459420" y="2727430"/>
              <a:ext cx="1939159" cy="273097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BD3F73-FA7B-4B38-9579-B75CDA48EF75}"/>
                </a:ext>
              </a:extLst>
            </p:cNvPr>
            <p:cNvSpPr txBox="1"/>
            <p:nvPr/>
          </p:nvSpPr>
          <p:spPr>
            <a:xfrm rot="10800000">
              <a:off x="2565619" y="5392996"/>
              <a:ext cx="172675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Vintage Decorative Signs 4" panose="02000000000000000000" pitchFamily="2"/>
                </a:rPr>
                <a:t>s</a:t>
              </a:r>
              <a:endParaRPr lang="id-ID" sz="8800" dirty="0">
                <a:latin typeface="Vintage Decorative Signs 4" panose="02000000000000000000" pitchFamily="2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98B055-4911-40F0-8648-506FAD5490F3}"/>
                </a:ext>
              </a:extLst>
            </p:cNvPr>
            <p:cNvSpPr txBox="1"/>
            <p:nvPr/>
          </p:nvSpPr>
          <p:spPr>
            <a:xfrm>
              <a:off x="2863778" y="1800243"/>
              <a:ext cx="11304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atin typeface="Vintage Decorative Signs 4" panose="02000000000000000000" pitchFamily="2"/>
                </a:rPr>
                <a:t>s</a:t>
              </a:r>
              <a:endParaRPr lang="id-ID" sz="5400" dirty="0">
                <a:latin typeface="Vintage Decorative Signs 4" panose="02000000000000000000" pitchFamily="2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0BCE3F1-2E59-429E-BD9B-17F941CD5D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107" y="4018406"/>
            <a:ext cx="1087785" cy="144157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B8E0B7C-85FE-4E0F-A535-99D9D33C76F2}"/>
              </a:ext>
            </a:extLst>
          </p:cNvPr>
          <p:cNvSpPr/>
          <p:nvPr/>
        </p:nvSpPr>
        <p:spPr>
          <a:xfrm>
            <a:off x="228600" y="254876"/>
            <a:ext cx="6400800" cy="93962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25289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FFD8BB-4512-4272-8E36-40CB2F4A3218}"/>
              </a:ext>
            </a:extLst>
          </p:cNvPr>
          <p:cNvSpPr txBox="1"/>
          <p:nvPr/>
        </p:nvSpPr>
        <p:spPr>
          <a:xfrm>
            <a:off x="2340745" y="727639"/>
            <a:ext cx="3986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Bebas Neue" panose="020B0606020202050201" pitchFamily="2" charset="0"/>
              </a:rPr>
              <a:t>COMPANY PROFILE</a:t>
            </a:r>
            <a:endParaRPr lang="id-ID" sz="5400" dirty="0">
              <a:latin typeface="Bebas Neue" panose="020B0606020202050201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92216-E54B-423F-808D-E52831B6F281}"/>
              </a:ext>
            </a:extLst>
          </p:cNvPr>
          <p:cNvSpPr txBox="1"/>
          <p:nvPr/>
        </p:nvSpPr>
        <p:spPr>
          <a:xfrm>
            <a:off x="-89240" y="1891594"/>
            <a:ext cx="641601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Company Name: </a:t>
            </a:r>
          </a:p>
          <a:p>
            <a:pPr algn="r"/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2" charset="0"/>
              </a:rPr>
              <a:t>PT. </a:t>
            </a:r>
            <a:r>
              <a:rPr 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2" charset="0"/>
              </a:rPr>
              <a:t>Qelas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2" charset="0"/>
              </a:rPr>
              <a:t> Indonesia (</a:t>
            </a:r>
            <a:r>
              <a:rPr 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2" charset="0"/>
              </a:rPr>
              <a:t>rencana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2" charset="0"/>
              </a:rPr>
              <a:t>)</a:t>
            </a:r>
          </a:p>
        </p:txBody>
      </p:sp>
      <p:sp>
        <p:nvSpPr>
          <p:cNvPr id="16" name="Shape 514">
            <a:extLst>
              <a:ext uri="{FF2B5EF4-FFF2-40B4-BE49-F238E27FC236}">
                <a16:creationId xmlns:a16="http://schemas.microsoft.com/office/drawing/2014/main" id="{91827480-350C-4B17-965B-FE7310A67BD2}"/>
              </a:ext>
            </a:extLst>
          </p:cNvPr>
          <p:cNvSpPr/>
          <p:nvPr/>
        </p:nvSpPr>
        <p:spPr>
          <a:xfrm>
            <a:off x="2781267" y="7166144"/>
            <a:ext cx="261136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>
            <a:lvl1pPr>
              <a:defRPr sz="1400">
                <a:solidFill>
                  <a:srgbClr val="31859C"/>
                </a:solidFill>
                <a:uFill>
                  <a:solidFill>
                    <a:srgbClr val="31859C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 algn="r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qelasid@gmail.com</a:t>
            </a:r>
            <a:endParaRPr sz="2400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" name="Shape 538">
            <a:extLst>
              <a:ext uri="{FF2B5EF4-FFF2-40B4-BE49-F238E27FC236}">
                <a16:creationId xmlns:a16="http://schemas.microsoft.com/office/drawing/2014/main" id="{DF6D01DB-CD78-4583-AA75-411A7B86BD5C}"/>
              </a:ext>
            </a:extLst>
          </p:cNvPr>
          <p:cNvSpPr/>
          <p:nvPr/>
        </p:nvSpPr>
        <p:spPr>
          <a:xfrm>
            <a:off x="3461741" y="5850189"/>
            <a:ext cx="19308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>
                <a:solidFill>
                  <a:srgbClr val="3C97AC"/>
                </a:solidFill>
                <a:uFillTx/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</a:rPr>
              <a:t>087881841716</a:t>
            </a: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18" name="Untitled-18.pdf">
            <a:extLst>
              <a:ext uri="{FF2B5EF4-FFF2-40B4-BE49-F238E27FC236}">
                <a16:creationId xmlns:a16="http://schemas.microsoft.com/office/drawing/2014/main" id="{335F49FF-895B-4E6A-887D-8D265589F8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62037" y="7134835"/>
            <a:ext cx="524283" cy="524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Untitled-22.pdf">
            <a:extLst>
              <a:ext uri="{FF2B5EF4-FFF2-40B4-BE49-F238E27FC236}">
                <a16:creationId xmlns:a16="http://schemas.microsoft.com/office/drawing/2014/main" id="{281AC019-E1E2-4039-B452-A17B167285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62037" y="5840296"/>
            <a:ext cx="518627" cy="518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001E47-EDA1-4E40-A7C3-A3B857E25E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50720" y="4445281"/>
            <a:ext cx="524285" cy="524285"/>
          </a:xfrm>
          <a:prstGeom prst="rect">
            <a:avLst/>
          </a:prstGeom>
        </p:spPr>
      </p:pic>
      <p:sp>
        <p:nvSpPr>
          <p:cNvPr id="22" name="Shape 538">
            <a:extLst>
              <a:ext uri="{FF2B5EF4-FFF2-40B4-BE49-F238E27FC236}">
                <a16:creationId xmlns:a16="http://schemas.microsoft.com/office/drawing/2014/main" id="{5CFF0FC4-7021-4381-9144-216A532A56C6}"/>
              </a:ext>
            </a:extLst>
          </p:cNvPr>
          <p:cNvSpPr/>
          <p:nvPr/>
        </p:nvSpPr>
        <p:spPr>
          <a:xfrm>
            <a:off x="1595282" y="4512173"/>
            <a:ext cx="379735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>
                <a:solidFill>
                  <a:srgbClr val="3C97AC"/>
                </a:solidFill>
                <a:uFillTx/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algn="r"/>
            <a:r>
              <a:rPr lang="en-US" sz="24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 https://qelas.id</a:t>
            </a:r>
            <a:endParaRPr lang="id-ID" sz="2400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FA1A336-CC9B-43EA-8DEF-FFE85DD592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937" y="8860412"/>
            <a:ext cx="571484" cy="7573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D66DF2-0AF5-41C5-8E86-14DA6148CE16}"/>
              </a:ext>
            </a:extLst>
          </p:cNvPr>
          <p:cNvCxnSpPr>
            <a:endCxn id="8" idx="1"/>
          </p:cNvCxnSpPr>
          <p:nvPr/>
        </p:nvCxnSpPr>
        <p:spPr>
          <a:xfrm>
            <a:off x="0" y="1182399"/>
            <a:ext cx="2340745" cy="6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29BA0F-2A6F-416E-9C87-009BFE6A1452}"/>
              </a:ext>
            </a:extLst>
          </p:cNvPr>
          <p:cNvCxnSpPr>
            <a:stCxn id="8" idx="3"/>
          </p:cNvCxnSpPr>
          <p:nvPr/>
        </p:nvCxnSpPr>
        <p:spPr>
          <a:xfrm flipV="1">
            <a:off x="6326773" y="1182399"/>
            <a:ext cx="531227" cy="6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03742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11B82C-5B4F-4BE3-ADE3-774519436D2B}"/>
              </a:ext>
            </a:extLst>
          </p:cNvPr>
          <p:cNvSpPr/>
          <p:nvPr/>
        </p:nvSpPr>
        <p:spPr>
          <a:xfrm>
            <a:off x="0" y="0"/>
            <a:ext cx="1428097" cy="9906000"/>
          </a:xfrm>
          <a:prstGeom prst="rect">
            <a:avLst/>
          </a:prstGeom>
          <a:solidFill>
            <a:srgbClr val="57A595">
              <a:alpha val="50196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1439819" y="9413827"/>
            <a:ext cx="5044577" cy="253728"/>
          </a:xfrm>
          <a:prstGeom prst="rect">
            <a:avLst/>
          </a:prstGeom>
          <a:solidFill>
            <a:srgbClr val="EEECE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6199527" y="9382684"/>
            <a:ext cx="284871" cy="284871"/>
          </a:xfrm>
          <a:prstGeom prst="rect">
            <a:avLst/>
          </a:prstGeom>
          <a:solidFill>
            <a:srgbClr val="34625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6264316" y="9368586"/>
            <a:ext cx="15529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ebas Neue" panose="020B0606020202050201" pitchFamily="2" charset="0"/>
              </a:rPr>
              <a:t>1</a:t>
            </a:r>
          </a:p>
        </p:txBody>
      </p:sp>
      <p:sp>
        <p:nvSpPr>
          <p:cNvPr id="70" name="Shape 70"/>
          <p:cNvSpPr/>
          <p:nvPr/>
        </p:nvSpPr>
        <p:spPr>
          <a:xfrm>
            <a:off x="1589051" y="901655"/>
            <a:ext cx="4655135" cy="0"/>
          </a:xfrm>
          <a:prstGeom prst="line">
            <a:avLst/>
          </a:prstGeom>
          <a:ln w="25400">
            <a:solidFill>
              <a:srgbClr val="4E9485"/>
            </a:solidFill>
            <a:prstDash val="sysDot"/>
            <a:round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831"/>
          </a:p>
        </p:txBody>
      </p:sp>
      <p:sp>
        <p:nvSpPr>
          <p:cNvPr id="71" name="Shape 71"/>
          <p:cNvSpPr/>
          <p:nvPr/>
        </p:nvSpPr>
        <p:spPr>
          <a:xfrm>
            <a:off x="1544598" y="416693"/>
            <a:ext cx="183363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/>
          <a:p>
            <a:pPr lvl="0">
              <a:defRPr>
                <a:uFillTx/>
              </a:defRPr>
            </a:pPr>
            <a:r>
              <a:rPr sz="2800" dirty="0">
                <a:solidFill>
                  <a:srgbClr val="346258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Elevator Pitch</a:t>
            </a:r>
          </a:p>
        </p:txBody>
      </p:sp>
      <p:sp>
        <p:nvSpPr>
          <p:cNvPr id="73" name="Shape 73"/>
          <p:cNvSpPr/>
          <p:nvPr/>
        </p:nvSpPr>
        <p:spPr>
          <a:xfrm>
            <a:off x="4325481" y="9392186"/>
            <a:ext cx="1830517" cy="28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652" rIns="31652">
            <a:spAutoFit/>
          </a:bodyPr>
          <a:lstStyle>
            <a:lvl1pPr algn="r">
              <a:defRPr sz="1100">
                <a:solidFill>
                  <a:srgbClr val="D5D1B8"/>
                </a:solidFill>
                <a:uFill>
                  <a:solidFill>
                    <a:srgbClr val="D5D1B8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46" dirty="0">
                <a:latin typeface="Franklin Gothic Book" panose="020B0503020102020204" pitchFamily="34" charset="0"/>
              </a:rPr>
              <a:t>page</a:t>
            </a:r>
          </a:p>
        </p:txBody>
      </p:sp>
      <p:sp>
        <p:nvSpPr>
          <p:cNvPr id="74" name="Shape 74"/>
          <p:cNvSpPr/>
          <p:nvPr/>
        </p:nvSpPr>
        <p:spPr>
          <a:xfrm>
            <a:off x="2262251" y="1710347"/>
            <a:ext cx="92954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 sz="4000">
                <a:solidFill>
                  <a:srgbClr val="B4B1A1"/>
                </a:solidFill>
                <a:uFill>
                  <a:solidFill>
                    <a:srgbClr val="DDD9C3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 dirty="0">
                <a:latin typeface="Bebas Neue" panose="020B0606020202050201" pitchFamily="2" charset="0"/>
              </a:rPr>
              <a:t>What?</a:t>
            </a:r>
          </a:p>
        </p:txBody>
      </p:sp>
      <p:sp>
        <p:nvSpPr>
          <p:cNvPr id="75" name="Shape 75"/>
          <p:cNvSpPr/>
          <p:nvPr/>
        </p:nvSpPr>
        <p:spPr>
          <a:xfrm>
            <a:off x="2310286" y="2144495"/>
            <a:ext cx="3647900" cy="1166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/>
          <a:p>
            <a:pPr lvl="0" algn="just">
              <a:lnSpc>
                <a:spcPct val="150000"/>
              </a:lnSpc>
              <a:defRPr>
                <a:uFillTx/>
              </a:defRPr>
            </a:pPr>
            <a:r>
              <a:rPr lang="en-US" sz="1200" b="1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qelas.id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adalah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b="1" i="1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start-up company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dalam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bidang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teknologi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pendidikan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dengan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misi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membangun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pendidikan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yang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berkualitas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dan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menyejahterakan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guru di Indonesia.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1CD998-DCA8-4D78-919D-36F312D95314}"/>
              </a:ext>
            </a:extLst>
          </p:cNvPr>
          <p:cNvGrpSpPr/>
          <p:nvPr/>
        </p:nvGrpSpPr>
        <p:grpSpPr>
          <a:xfrm>
            <a:off x="697506" y="1789695"/>
            <a:ext cx="1479882" cy="1479882"/>
            <a:chOff x="615618" y="2217575"/>
            <a:chExt cx="1479882" cy="1479882"/>
          </a:xfrm>
        </p:grpSpPr>
        <p:grpSp>
          <p:nvGrpSpPr>
            <p:cNvPr id="79" name="Group 79"/>
            <p:cNvGrpSpPr/>
            <p:nvPr/>
          </p:nvGrpSpPr>
          <p:grpSpPr>
            <a:xfrm>
              <a:off x="724715" y="2340098"/>
              <a:ext cx="1258249" cy="1258232"/>
              <a:chOff x="-1" y="0"/>
              <a:chExt cx="1193308" cy="1193292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17" y="0"/>
                <a:ext cx="1188721" cy="11887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4E94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 rot="10800000">
                <a:off x="598947" y="18"/>
                <a:ext cx="594360" cy="11887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16765"/>
                      <a:pt x="0" y="10800"/>
                    </a:cubicBezTo>
                    <a:cubicBezTo>
                      <a:pt x="0" y="4835"/>
                      <a:pt x="9671" y="0"/>
                      <a:pt x="2160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7B7A9"/>
                  </a:gs>
                  <a:gs pos="58000">
                    <a:srgbClr val="4E9485"/>
                  </a:gs>
                </a:gsLst>
                <a:lin ang="5400000" scaled="1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dirty="0"/>
              </a:p>
            </p:txBody>
          </p:sp>
          <p:sp>
            <p:nvSpPr>
              <p:cNvPr id="78" name="Shape 78"/>
              <p:cNvSpPr/>
              <p:nvPr/>
            </p:nvSpPr>
            <p:spPr>
              <a:xfrm rot="16200000">
                <a:off x="297179" y="301750"/>
                <a:ext cx="594362" cy="1188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16765"/>
                      <a:pt x="0" y="10800"/>
                    </a:cubicBezTo>
                    <a:cubicBezTo>
                      <a:pt x="0" y="4835"/>
                      <a:pt x="9671" y="0"/>
                      <a:pt x="21600" y="0"/>
                    </a:cubicBezTo>
                    <a:close/>
                  </a:path>
                </a:pathLst>
              </a:custGeom>
              <a:solidFill>
                <a:srgbClr val="4E94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/>
              </a:p>
            </p:txBody>
          </p:sp>
        </p:grpSp>
        <p:sp>
          <p:nvSpPr>
            <p:cNvPr id="80" name="Shape 80"/>
            <p:cNvSpPr/>
            <p:nvPr/>
          </p:nvSpPr>
          <p:spPr>
            <a:xfrm>
              <a:off x="615618" y="2217575"/>
              <a:ext cx="1479882" cy="1479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ln w="38100">
              <a:solidFill>
                <a:srgbClr val="346258"/>
              </a:solidFill>
              <a:round/>
            </a:ln>
            <a:effectLst>
              <a:outerShdw blurRad="12700" dist="63500" dir="1800000" rotWithShape="0">
                <a:srgbClr val="DDD9C3">
                  <a:alpha val="30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CFCAB1"/>
                  </a:solidFill>
                  <a:uFill>
                    <a:solidFill>
                      <a:srgbClr val="CFCAB1"/>
                    </a:solidFill>
                  </a:uFill>
                </a:defRPr>
              </a:pPr>
              <a:endParaRPr/>
            </a:p>
          </p:txBody>
        </p:sp>
        <p:pic>
          <p:nvPicPr>
            <p:cNvPr id="96" name="Untitled-15.pdf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57553" y="2680050"/>
              <a:ext cx="621210" cy="57833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9" name="Shape 74">
            <a:extLst>
              <a:ext uri="{FF2B5EF4-FFF2-40B4-BE49-F238E27FC236}">
                <a16:creationId xmlns:a16="http://schemas.microsoft.com/office/drawing/2014/main" id="{F08DAEC7-A19F-4D84-B2DF-66E5280BF2A7}"/>
              </a:ext>
            </a:extLst>
          </p:cNvPr>
          <p:cNvSpPr/>
          <p:nvPr/>
        </p:nvSpPr>
        <p:spPr>
          <a:xfrm>
            <a:off x="2350191" y="3889150"/>
            <a:ext cx="77886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 sz="4000">
                <a:solidFill>
                  <a:srgbClr val="B4B1A1"/>
                </a:solidFill>
                <a:uFill>
                  <a:solidFill>
                    <a:srgbClr val="DDD9C3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Bebas Neue" panose="020B0606020202050201" pitchFamily="2" charset="0"/>
              </a:rPr>
              <a:t>HOW</a:t>
            </a:r>
            <a:r>
              <a:rPr sz="3200" dirty="0">
                <a:latin typeface="Bebas Neue" panose="020B0606020202050201" pitchFamily="2" charset="0"/>
              </a:rPr>
              <a:t>?</a:t>
            </a:r>
          </a:p>
        </p:txBody>
      </p:sp>
      <p:sp>
        <p:nvSpPr>
          <p:cNvPr id="40" name="Shape 75">
            <a:extLst>
              <a:ext uri="{FF2B5EF4-FFF2-40B4-BE49-F238E27FC236}">
                <a16:creationId xmlns:a16="http://schemas.microsoft.com/office/drawing/2014/main" id="{57D029B3-636A-4E8D-9533-D1111C49E110}"/>
              </a:ext>
            </a:extLst>
          </p:cNvPr>
          <p:cNvSpPr/>
          <p:nvPr/>
        </p:nvSpPr>
        <p:spPr>
          <a:xfrm>
            <a:off x="2374462" y="4323298"/>
            <a:ext cx="3719327" cy="1720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/>
          <a:p>
            <a:pPr lvl="0" algn="just">
              <a:lnSpc>
                <a:spcPct val="150000"/>
              </a:lnSpc>
              <a:defRPr>
                <a:uFillTx/>
              </a:defRPr>
            </a:pP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Langkah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awal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kami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adalah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dengan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mempertemukan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siswa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dengan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segala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kebutuhan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mata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pelajaran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dan skills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dengan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b="1" i="1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#</a:t>
            </a:r>
            <a:r>
              <a:rPr lang="en-US" sz="1200" b="1" i="1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GreatTeacher</a:t>
            </a:r>
            <a:r>
              <a:rPr lang="en-US" sz="1200" b="1" i="1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yang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sudah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kami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seleksi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terlebih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dulu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dan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selanjutnya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, kami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bertekad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untuk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menjadi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platform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untuk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berbagai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permasalahan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pendidikan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Indonesia.</a:t>
            </a:r>
          </a:p>
        </p:txBody>
      </p:sp>
      <p:sp>
        <p:nvSpPr>
          <p:cNvPr id="41" name="Shape 74">
            <a:extLst>
              <a:ext uri="{FF2B5EF4-FFF2-40B4-BE49-F238E27FC236}">
                <a16:creationId xmlns:a16="http://schemas.microsoft.com/office/drawing/2014/main" id="{E68333C9-B8DE-4488-BEB0-747BBC711DBC}"/>
              </a:ext>
            </a:extLst>
          </p:cNvPr>
          <p:cNvSpPr/>
          <p:nvPr/>
        </p:nvSpPr>
        <p:spPr>
          <a:xfrm>
            <a:off x="2374462" y="6422957"/>
            <a:ext cx="77886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 sz="4000">
                <a:solidFill>
                  <a:srgbClr val="B4B1A1"/>
                </a:solidFill>
                <a:uFill>
                  <a:solidFill>
                    <a:srgbClr val="DDD9C3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 dirty="0" err="1">
                <a:latin typeface="Bebas Neue" panose="020B0606020202050201" pitchFamily="2" charset="0"/>
              </a:rPr>
              <a:t>Wh</a:t>
            </a:r>
            <a:r>
              <a:rPr lang="en-US" sz="3200" dirty="0" err="1">
                <a:latin typeface="Bebas Neue" panose="020B0606020202050201" pitchFamily="2" charset="0"/>
              </a:rPr>
              <a:t>Y</a:t>
            </a:r>
            <a:r>
              <a:rPr sz="3200" dirty="0">
                <a:latin typeface="Bebas Neue" panose="020B0606020202050201" pitchFamily="2" charset="0"/>
              </a:rPr>
              <a:t>?</a:t>
            </a:r>
          </a:p>
        </p:txBody>
      </p:sp>
      <p:sp>
        <p:nvSpPr>
          <p:cNvPr id="42" name="Shape 75">
            <a:extLst>
              <a:ext uri="{FF2B5EF4-FFF2-40B4-BE49-F238E27FC236}">
                <a16:creationId xmlns:a16="http://schemas.microsoft.com/office/drawing/2014/main" id="{C0BC4AA9-88DE-453A-888B-F87CAE5B4666}"/>
              </a:ext>
            </a:extLst>
          </p:cNvPr>
          <p:cNvSpPr/>
          <p:nvPr/>
        </p:nvSpPr>
        <p:spPr>
          <a:xfrm>
            <a:off x="2398466" y="6882196"/>
            <a:ext cx="3647900" cy="1443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/>
          <a:p>
            <a:pPr lvl="0" algn="just">
              <a:lnSpc>
                <a:spcPct val="150000"/>
              </a:lnSpc>
              <a:defRPr>
                <a:uFillTx/>
              </a:defRPr>
            </a:pP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Di </a:t>
            </a:r>
            <a:r>
              <a:rPr lang="en-US" sz="1200" b="1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qelas.id 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kami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tak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hanya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mempertemukan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b="1" i="1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#</a:t>
            </a:r>
            <a:r>
              <a:rPr lang="en-US" sz="1200" b="1" i="1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GreatStudent</a:t>
            </a:r>
            <a:r>
              <a:rPr lang="en-US" sz="1200" b="1" i="1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dan </a:t>
            </a:r>
            <a:r>
              <a:rPr lang="en-US" sz="1200" b="1" i="1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#</a:t>
            </a:r>
            <a:r>
              <a:rPr lang="en-US" sz="1200" b="1" i="1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GreatTeacher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,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akan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tetapi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b="1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qelas.id 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juga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turut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andil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dalam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setiap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pembelajaran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.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Sehingga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tercipta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pendidikan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yang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berkualitas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dan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aman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bagi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siswa</a:t>
            </a:r>
            <a:r>
              <a:rPr lang="en-US" sz="12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dan guru.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D21883-F10D-4786-9C70-B16B557B99C1}"/>
              </a:ext>
            </a:extLst>
          </p:cNvPr>
          <p:cNvGrpSpPr/>
          <p:nvPr/>
        </p:nvGrpSpPr>
        <p:grpSpPr>
          <a:xfrm>
            <a:off x="689231" y="6665502"/>
            <a:ext cx="1479882" cy="1479882"/>
            <a:chOff x="-1090019" y="6561518"/>
            <a:chExt cx="1479882" cy="1479882"/>
          </a:xfrm>
        </p:grpSpPr>
        <p:grpSp>
          <p:nvGrpSpPr>
            <p:cNvPr id="51" name="Group 79">
              <a:extLst>
                <a:ext uri="{FF2B5EF4-FFF2-40B4-BE49-F238E27FC236}">
                  <a16:creationId xmlns:a16="http://schemas.microsoft.com/office/drawing/2014/main" id="{616D7908-BA7E-4D1D-BCF2-48B092CD85ED}"/>
                </a:ext>
              </a:extLst>
            </p:cNvPr>
            <p:cNvGrpSpPr/>
            <p:nvPr/>
          </p:nvGrpSpPr>
          <p:grpSpPr>
            <a:xfrm>
              <a:off x="-980922" y="6684041"/>
              <a:ext cx="1258249" cy="1258232"/>
              <a:chOff x="-1" y="0"/>
              <a:chExt cx="1193308" cy="1193292"/>
            </a:xfrm>
          </p:grpSpPr>
          <p:sp>
            <p:nvSpPr>
              <p:cNvPr id="52" name="Shape 76">
                <a:extLst>
                  <a:ext uri="{FF2B5EF4-FFF2-40B4-BE49-F238E27FC236}">
                    <a16:creationId xmlns:a16="http://schemas.microsoft.com/office/drawing/2014/main" id="{21F2B388-1332-40E5-BCAB-ADC97541C409}"/>
                  </a:ext>
                </a:extLst>
              </p:cNvPr>
              <p:cNvSpPr/>
              <p:nvPr/>
            </p:nvSpPr>
            <p:spPr>
              <a:xfrm>
                <a:off x="17" y="0"/>
                <a:ext cx="1188721" cy="11887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4E94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53" name="Shape 77">
                <a:extLst>
                  <a:ext uri="{FF2B5EF4-FFF2-40B4-BE49-F238E27FC236}">
                    <a16:creationId xmlns:a16="http://schemas.microsoft.com/office/drawing/2014/main" id="{6E754EF2-0002-4887-AF87-EE194094DB4F}"/>
                  </a:ext>
                </a:extLst>
              </p:cNvPr>
              <p:cNvSpPr/>
              <p:nvPr/>
            </p:nvSpPr>
            <p:spPr>
              <a:xfrm rot="10800000">
                <a:off x="598947" y="18"/>
                <a:ext cx="594360" cy="11887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16765"/>
                      <a:pt x="0" y="10800"/>
                    </a:cubicBezTo>
                    <a:cubicBezTo>
                      <a:pt x="0" y="4835"/>
                      <a:pt x="9671" y="0"/>
                      <a:pt x="2160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7B7A9"/>
                  </a:gs>
                  <a:gs pos="58000">
                    <a:srgbClr val="4E9485"/>
                  </a:gs>
                </a:gsLst>
                <a:lin ang="5400000" scaled="1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dirty="0"/>
              </a:p>
            </p:txBody>
          </p:sp>
          <p:sp>
            <p:nvSpPr>
              <p:cNvPr id="54" name="Shape 78">
                <a:extLst>
                  <a:ext uri="{FF2B5EF4-FFF2-40B4-BE49-F238E27FC236}">
                    <a16:creationId xmlns:a16="http://schemas.microsoft.com/office/drawing/2014/main" id="{D782BA09-2EAD-4708-9F69-DF8E76BF7C0F}"/>
                  </a:ext>
                </a:extLst>
              </p:cNvPr>
              <p:cNvSpPr/>
              <p:nvPr/>
            </p:nvSpPr>
            <p:spPr>
              <a:xfrm rot="16200000">
                <a:off x="297179" y="301750"/>
                <a:ext cx="594362" cy="1188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16765"/>
                      <a:pt x="0" y="10800"/>
                    </a:cubicBezTo>
                    <a:cubicBezTo>
                      <a:pt x="0" y="4835"/>
                      <a:pt x="9671" y="0"/>
                      <a:pt x="21600" y="0"/>
                    </a:cubicBezTo>
                    <a:close/>
                  </a:path>
                </a:pathLst>
              </a:custGeom>
              <a:solidFill>
                <a:srgbClr val="4E94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/>
              </a:p>
            </p:txBody>
          </p:sp>
        </p:grpSp>
        <p:sp>
          <p:nvSpPr>
            <p:cNvPr id="55" name="Shape 80">
              <a:extLst>
                <a:ext uri="{FF2B5EF4-FFF2-40B4-BE49-F238E27FC236}">
                  <a16:creationId xmlns:a16="http://schemas.microsoft.com/office/drawing/2014/main" id="{E1943D94-2BCF-4012-80D0-0C5D33F2AB7D}"/>
                </a:ext>
              </a:extLst>
            </p:cNvPr>
            <p:cNvSpPr/>
            <p:nvPr/>
          </p:nvSpPr>
          <p:spPr>
            <a:xfrm>
              <a:off x="-1090019" y="6561518"/>
              <a:ext cx="1479882" cy="1479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ln w="38100">
              <a:solidFill>
                <a:srgbClr val="346258"/>
              </a:solidFill>
              <a:round/>
            </a:ln>
            <a:effectLst>
              <a:outerShdw blurRad="12700" dist="63500" dir="1800000" rotWithShape="0">
                <a:srgbClr val="DDD9C3">
                  <a:alpha val="30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CFCAB1"/>
                  </a:solidFill>
                  <a:uFill>
                    <a:solidFill>
                      <a:srgbClr val="CFCAB1"/>
                    </a:solidFill>
                  </a:uFill>
                </a:defRPr>
              </a:pPr>
              <a:endParaRPr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A5D0A6-E19D-42F5-936D-739E07F3CB39}"/>
                </a:ext>
              </a:extLst>
            </p:cNvPr>
            <p:cNvGrpSpPr/>
            <p:nvPr/>
          </p:nvGrpSpPr>
          <p:grpSpPr>
            <a:xfrm>
              <a:off x="-727749" y="6963328"/>
              <a:ext cx="766409" cy="612763"/>
              <a:chOff x="1211296" y="7077135"/>
              <a:chExt cx="766409" cy="612763"/>
            </a:xfrm>
          </p:grpSpPr>
          <p:pic>
            <p:nvPicPr>
              <p:cNvPr id="63" name="Untitled-17.pdf">
                <a:extLst>
                  <a:ext uri="{FF2B5EF4-FFF2-40B4-BE49-F238E27FC236}">
                    <a16:creationId xmlns:a16="http://schemas.microsoft.com/office/drawing/2014/main" id="{C3F7E2E0-F9C4-428A-AC98-3890D418C7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9685" y="7077135"/>
                <a:ext cx="369642" cy="612763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64" name="Untitled-17.pdf">
                <a:extLst>
                  <a:ext uri="{FF2B5EF4-FFF2-40B4-BE49-F238E27FC236}">
                    <a16:creationId xmlns:a16="http://schemas.microsoft.com/office/drawing/2014/main" id="{98D1A464-9730-4519-99C5-717BFCD2F1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1296" y="7343079"/>
                <a:ext cx="191935" cy="318174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65" name="Untitled-17.pdf">
                <a:extLst>
                  <a:ext uri="{FF2B5EF4-FFF2-40B4-BE49-F238E27FC236}">
                    <a16:creationId xmlns:a16="http://schemas.microsoft.com/office/drawing/2014/main" id="{A92B0E5E-37F2-4935-9334-61F28F557E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5771" y="7343077"/>
                <a:ext cx="191934" cy="318174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DB9DDB-72AA-43C6-8827-905EE8686D02}"/>
              </a:ext>
            </a:extLst>
          </p:cNvPr>
          <p:cNvGrpSpPr/>
          <p:nvPr/>
        </p:nvGrpSpPr>
        <p:grpSpPr>
          <a:xfrm>
            <a:off x="693369" y="4246148"/>
            <a:ext cx="1479882" cy="1479882"/>
            <a:chOff x="-1085183" y="4415981"/>
            <a:chExt cx="1479882" cy="1479882"/>
          </a:xfrm>
        </p:grpSpPr>
        <p:grpSp>
          <p:nvGrpSpPr>
            <p:cNvPr id="45" name="Group 79">
              <a:extLst>
                <a:ext uri="{FF2B5EF4-FFF2-40B4-BE49-F238E27FC236}">
                  <a16:creationId xmlns:a16="http://schemas.microsoft.com/office/drawing/2014/main" id="{FCBF68AC-6697-4110-8C2F-A576F813D66F}"/>
                </a:ext>
              </a:extLst>
            </p:cNvPr>
            <p:cNvGrpSpPr/>
            <p:nvPr/>
          </p:nvGrpSpPr>
          <p:grpSpPr>
            <a:xfrm>
              <a:off x="-976086" y="4538504"/>
              <a:ext cx="1258249" cy="1258232"/>
              <a:chOff x="-1" y="0"/>
              <a:chExt cx="1193308" cy="1193292"/>
            </a:xfrm>
          </p:grpSpPr>
          <p:sp>
            <p:nvSpPr>
              <p:cNvPr id="46" name="Shape 76">
                <a:extLst>
                  <a:ext uri="{FF2B5EF4-FFF2-40B4-BE49-F238E27FC236}">
                    <a16:creationId xmlns:a16="http://schemas.microsoft.com/office/drawing/2014/main" id="{8F56E2B6-F3EC-4A00-B024-2907E3428DBA}"/>
                  </a:ext>
                </a:extLst>
              </p:cNvPr>
              <p:cNvSpPr/>
              <p:nvPr/>
            </p:nvSpPr>
            <p:spPr>
              <a:xfrm>
                <a:off x="17" y="0"/>
                <a:ext cx="1188721" cy="11887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4E94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47" name="Shape 77">
                <a:extLst>
                  <a:ext uri="{FF2B5EF4-FFF2-40B4-BE49-F238E27FC236}">
                    <a16:creationId xmlns:a16="http://schemas.microsoft.com/office/drawing/2014/main" id="{C6311E94-35A5-4856-95D9-EFE857E715F4}"/>
                  </a:ext>
                </a:extLst>
              </p:cNvPr>
              <p:cNvSpPr/>
              <p:nvPr/>
            </p:nvSpPr>
            <p:spPr>
              <a:xfrm rot="10800000">
                <a:off x="598947" y="18"/>
                <a:ext cx="594360" cy="11887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16765"/>
                      <a:pt x="0" y="10800"/>
                    </a:cubicBezTo>
                    <a:cubicBezTo>
                      <a:pt x="0" y="4835"/>
                      <a:pt x="9671" y="0"/>
                      <a:pt x="2160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7B7A9"/>
                  </a:gs>
                  <a:gs pos="58000">
                    <a:srgbClr val="4E9485"/>
                  </a:gs>
                </a:gsLst>
                <a:lin ang="5400000" scaled="1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dirty="0"/>
              </a:p>
            </p:txBody>
          </p:sp>
          <p:sp>
            <p:nvSpPr>
              <p:cNvPr id="48" name="Shape 78">
                <a:extLst>
                  <a:ext uri="{FF2B5EF4-FFF2-40B4-BE49-F238E27FC236}">
                    <a16:creationId xmlns:a16="http://schemas.microsoft.com/office/drawing/2014/main" id="{8AD61EA1-8A9E-45ED-A254-80DF20D3B053}"/>
                  </a:ext>
                </a:extLst>
              </p:cNvPr>
              <p:cNvSpPr/>
              <p:nvPr/>
            </p:nvSpPr>
            <p:spPr>
              <a:xfrm rot="16200000">
                <a:off x="297179" y="301750"/>
                <a:ext cx="594362" cy="1188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16765"/>
                      <a:pt x="0" y="10800"/>
                    </a:cubicBezTo>
                    <a:cubicBezTo>
                      <a:pt x="0" y="4835"/>
                      <a:pt x="9671" y="0"/>
                      <a:pt x="21600" y="0"/>
                    </a:cubicBezTo>
                    <a:close/>
                  </a:path>
                </a:pathLst>
              </a:custGeom>
              <a:solidFill>
                <a:srgbClr val="4E94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/>
              </a:p>
            </p:txBody>
          </p:sp>
        </p:grpSp>
        <p:sp>
          <p:nvSpPr>
            <p:cNvPr id="49" name="Shape 80">
              <a:extLst>
                <a:ext uri="{FF2B5EF4-FFF2-40B4-BE49-F238E27FC236}">
                  <a16:creationId xmlns:a16="http://schemas.microsoft.com/office/drawing/2014/main" id="{F56BD81A-E9F7-4565-AC67-2C7C5D329E27}"/>
                </a:ext>
              </a:extLst>
            </p:cNvPr>
            <p:cNvSpPr/>
            <p:nvPr/>
          </p:nvSpPr>
          <p:spPr>
            <a:xfrm>
              <a:off x="-1085183" y="4415981"/>
              <a:ext cx="1479882" cy="1479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ln w="38100">
              <a:solidFill>
                <a:srgbClr val="346258"/>
              </a:solidFill>
              <a:round/>
            </a:ln>
            <a:effectLst>
              <a:outerShdw blurRad="12700" dist="63500" dir="1800000" rotWithShape="0">
                <a:srgbClr val="DDD9C3">
                  <a:alpha val="30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CFCAB1"/>
                  </a:solidFill>
                  <a:uFill>
                    <a:solidFill>
                      <a:srgbClr val="CFCAB1"/>
                    </a:solidFill>
                  </a:uFill>
                </a:defRPr>
              </a:pPr>
              <a:endParaRPr/>
            </a:p>
          </p:txBody>
        </p:sp>
        <p:pic>
          <p:nvPicPr>
            <p:cNvPr id="97" name="Untitled-16.pd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760690" y="4730075"/>
              <a:ext cx="822620" cy="819539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DA43407-532F-4CF4-B423-A17181E87228}"/>
              </a:ext>
            </a:extLst>
          </p:cNvPr>
          <p:cNvSpPr txBox="1"/>
          <p:nvPr/>
        </p:nvSpPr>
        <p:spPr>
          <a:xfrm>
            <a:off x="460035" y="218272"/>
            <a:ext cx="979784" cy="10156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rtl="0" latinLnBrk="1" hangingPunct="0"/>
            <a:r>
              <a:rPr lang="id-ID" sz="6000" spc="-300" dirty="0">
                <a:solidFill>
                  <a:srgbClr val="346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01</a:t>
            </a:r>
            <a:endParaRPr kumimoji="0" lang="id-ID" sz="6000" b="0" i="0" u="none" strike="noStrike" cap="none" spc="-300" normalizeH="0" baseline="0" dirty="0">
              <a:ln>
                <a:noFill/>
              </a:ln>
              <a:solidFill>
                <a:srgbClr val="346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000000"/>
                </a:solidFill>
              </a:uFill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064085" y="1678511"/>
            <a:ext cx="1359120" cy="1292430"/>
            <a:chOff x="973396" y="1255529"/>
            <a:chExt cx="1188721" cy="1188721"/>
          </a:xfrm>
        </p:grpSpPr>
        <p:sp>
          <p:nvSpPr>
            <p:cNvPr id="108" name="Shape 108"/>
            <p:cNvSpPr/>
            <p:nvPr/>
          </p:nvSpPr>
          <p:spPr>
            <a:xfrm>
              <a:off x="973396" y="1255529"/>
              <a:ext cx="1188721" cy="1188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ln w="38100">
              <a:solidFill>
                <a:srgbClr val="346258"/>
              </a:solidFill>
              <a:round/>
            </a:ln>
            <a:effectLst>
              <a:outerShdw blurRad="12700" dist="63500" dir="1800000" rotWithShape="0">
                <a:srgbClr val="DDD9C3">
                  <a:alpha val="30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CFCAB1"/>
                  </a:solidFill>
                  <a:uFill>
                    <a:solidFill>
                      <a:srgbClr val="CFCAB1"/>
                    </a:solidFill>
                  </a:uFill>
                </a:defRPr>
              </a:pPr>
              <a:endParaRPr dirty="0"/>
            </a:p>
          </p:txBody>
        </p:sp>
        <p:pic>
          <p:nvPicPr>
            <p:cNvPr id="109" name="image5.pdf" descr="Untitled-7.eps"/>
            <p:cNvPicPr/>
            <p:nvPr/>
          </p:nvPicPr>
          <p:blipFill>
            <a:blip r:embed="rId2">
              <a:duotone>
                <a:prstClr val="black"/>
                <a:srgbClr val="4E9485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304198" y="1494792"/>
              <a:ext cx="557968" cy="608595"/>
            </a:xfrm>
            <a:prstGeom prst="rect">
              <a:avLst/>
            </a:prstGeom>
            <a:ln w="12700">
              <a:miter lim="400000"/>
            </a:ln>
            <a:effectLst>
              <a:outerShdw blurRad="12700" dist="63500" dir="1800000" rotWithShape="0">
                <a:srgbClr val="DDD9C3">
                  <a:alpha val="30000"/>
                </a:srgbClr>
              </a:outerShdw>
            </a:effectLst>
          </p:spPr>
        </p:pic>
      </p:grpSp>
      <p:pic>
        <p:nvPicPr>
          <p:cNvPr id="30" name="pic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428097" y="7995280"/>
            <a:ext cx="5429903" cy="127726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Group 3"/>
          <p:cNvGrpSpPr/>
          <p:nvPr/>
        </p:nvGrpSpPr>
        <p:grpSpPr>
          <a:xfrm>
            <a:off x="5064088" y="3733199"/>
            <a:ext cx="1359120" cy="1389594"/>
            <a:chOff x="973396" y="2925702"/>
            <a:chExt cx="1188721" cy="1188721"/>
          </a:xfrm>
        </p:grpSpPr>
        <p:sp>
          <p:nvSpPr>
            <p:cNvPr id="110" name="Shape 110"/>
            <p:cNvSpPr/>
            <p:nvPr/>
          </p:nvSpPr>
          <p:spPr>
            <a:xfrm>
              <a:off x="973396" y="2925702"/>
              <a:ext cx="1188721" cy="1188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ln w="38100">
              <a:solidFill>
                <a:srgbClr val="346258"/>
              </a:solidFill>
              <a:round/>
            </a:ln>
            <a:effectLst>
              <a:outerShdw blurRad="12700" dist="63500" dir="1800000" rotWithShape="0">
                <a:srgbClr val="DDD9C3">
                  <a:alpha val="30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CFCAB1"/>
                  </a:solidFill>
                  <a:uFill>
                    <a:solidFill>
                      <a:srgbClr val="CFCAB1"/>
                    </a:solidFill>
                  </a:uFill>
                </a:defRPr>
              </a:pPr>
              <a:endParaRPr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9D107AC-1A6C-40E7-A65B-8E197F1689B8}"/>
                </a:ext>
              </a:extLst>
            </p:cNvPr>
            <p:cNvGrpSpPr/>
            <p:nvPr/>
          </p:nvGrpSpPr>
          <p:grpSpPr>
            <a:xfrm>
              <a:off x="1234967" y="3181549"/>
              <a:ext cx="665578" cy="718511"/>
              <a:chOff x="1105009" y="665240"/>
              <a:chExt cx="3688534" cy="5244116"/>
            </a:xfrm>
          </p:grpSpPr>
          <p:sp>
            <p:nvSpPr>
              <p:cNvPr id="27" name="Freeform: Shape 24">
                <a:extLst>
                  <a:ext uri="{FF2B5EF4-FFF2-40B4-BE49-F238E27FC236}">
                    <a16:creationId xmlns:a16="http://schemas.microsoft.com/office/drawing/2014/main" id="{BAA9B016-3962-4527-A0FA-E59B7D36D25D}"/>
                  </a:ext>
                </a:extLst>
              </p:cNvPr>
              <p:cNvSpPr>
                <a:spLocks/>
              </p:cNvSpPr>
              <p:nvPr/>
            </p:nvSpPr>
            <p:spPr bwMode="auto">
              <a:xfrm rot="410959" flipH="1">
                <a:off x="1522252" y="1773885"/>
                <a:ext cx="2854049" cy="4135471"/>
              </a:xfrm>
              <a:custGeom>
                <a:avLst/>
                <a:gdLst>
                  <a:gd name="connsiteX0" fmla="*/ 1696267 w 2854049"/>
                  <a:gd name="connsiteY0" fmla="*/ 3431657 h 4135471"/>
                  <a:gd name="connsiteX1" fmla="*/ 1344360 w 2854049"/>
                  <a:gd name="connsiteY1" fmla="*/ 3783564 h 4135471"/>
                  <a:gd name="connsiteX2" fmla="*/ 1696267 w 2854049"/>
                  <a:gd name="connsiteY2" fmla="*/ 4135471 h 4135471"/>
                  <a:gd name="connsiteX3" fmla="*/ 2048174 w 2854049"/>
                  <a:gd name="connsiteY3" fmla="*/ 3783564 h 4135471"/>
                  <a:gd name="connsiteX4" fmla="*/ 1696267 w 2854049"/>
                  <a:gd name="connsiteY4" fmla="*/ 3431657 h 4135471"/>
                  <a:gd name="connsiteX5" fmla="*/ 1470680 w 2854049"/>
                  <a:gd name="connsiteY5" fmla="*/ 0 h 4135471"/>
                  <a:gd name="connsiteX6" fmla="*/ 1360088 w 2854049"/>
                  <a:gd name="connsiteY6" fmla="*/ 9020 h 4135471"/>
                  <a:gd name="connsiteX7" fmla="*/ 1082638 w 2854049"/>
                  <a:gd name="connsiteY7" fmla="*/ 72152 h 4135471"/>
                  <a:gd name="connsiteX8" fmla="*/ 1000179 w 2854049"/>
                  <a:gd name="connsiteY8" fmla="*/ 103217 h 4135471"/>
                  <a:gd name="connsiteX9" fmla="*/ 918691 w 2854049"/>
                  <a:gd name="connsiteY9" fmla="*/ 138291 h 4135471"/>
                  <a:gd name="connsiteX10" fmla="*/ 839141 w 2854049"/>
                  <a:gd name="connsiteY10" fmla="*/ 180379 h 4135471"/>
                  <a:gd name="connsiteX11" fmla="*/ 765414 w 2854049"/>
                  <a:gd name="connsiteY11" fmla="*/ 227479 h 4135471"/>
                  <a:gd name="connsiteX12" fmla="*/ 694595 w 2854049"/>
                  <a:gd name="connsiteY12" fmla="*/ 280591 h 4135471"/>
                  <a:gd name="connsiteX13" fmla="*/ 629599 w 2854049"/>
                  <a:gd name="connsiteY13" fmla="*/ 338714 h 4135471"/>
                  <a:gd name="connsiteX14" fmla="*/ 569452 w 2854049"/>
                  <a:gd name="connsiteY14" fmla="*/ 401847 h 4135471"/>
                  <a:gd name="connsiteX15" fmla="*/ 515126 w 2854049"/>
                  <a:gd name="connsiteY15" fmla="*/ 470992 h 4135471"/>
                  <a:gd name="connsiteX16" fmla="*/ 467591 w 2854049"/>
                  <a:gd name="connsiteY16" fmla="*/ 544147 h 4135471"/>
                  <a:gd name="connsiteX17" fmla="*/ 426847 w 2854049"/>
                  <a:gd name="connsiteY17" fmla="*/ 622311 h 4135471"/>
                  <a:gd name="connsiteX18" fmla="*/ 392893 w 2854049"/>
                  <a:gd name="connsiteY18" fmla="*/ 706488 h 4135471"/>
                  <a:gd name="connsiteX19" fmla="*/ 338568 w 2854049"/>
                  <a:gd name="connsiteY19" fmla="*/ 937976 h 4135471"/>
                  <a:gd name="connsiteX20" fmla="*/ 333717 w 2854049"/>
                  <a:gd name="connsiteY20" fmla="*/ 994094 h 4135471"/>
                  <a:gd name="connsiteX21" fmla="*/ 331776 w 2854049"/>
                  <a:gd name="connsiteY21" fmla="*/ 1047206 h 4135471"/>
                  <a:gd name="connsiteX22" fmla="*/ 333717 w 2854049"/>
                  <a:gd name="connsiteY22" fmla="*/ 1096308 h 4135471"/>
                  <a:gd name="connsiteX23" fmla="*/ 334686 w 2854049"/>
                  <a:gd name="connsiteY23" fmla="*/ 1145413 h 4135471"/>
                  <a:gd name="connsiteX24" fmla="*/ 334686 w 2854049"/>
                  <a:gd name="connsiteY24" fmla="*/ 1191509 h 4135471"/>
                  <a:gd name="connsiteX25" fmla="*/ 329836 w 2854049"/>
                  <a:gd name="connsiteY25" fmla="*/ 1234599 h 4135471"/>
                  <a:gd name="connsiteX26" fmla="*/ 315284 w 2854049"/>
                  <a:gd name="connsiteY26" fmla="*/ 1278693 h 4135471"/>
                  <a:gd name="connsiteX27" fmla="*/ 289092 w 2854049"/>
                  <a:gd name="connsiteY27" fmla="*/ 1331805 h 4135471"/>
                  <a:gd name="connsiteX28" fmla="*/ 257078 w 2854049"/>
                  <a:gd name="connsiteY28" fmla="*/ 1380908 h 4135471"/>
                  <a:gd name="connsiteX29" fmla="*/ 222155 w 2854049"/>
                  <a:gd name="connsiteY29" fmla="*/ 1423998 h 4135471"/>
                  <a:gd name="connsiteX30" fmla="*/ 185291 w 2854049"/>
                  <a:gd name="connsiteY30" fmla="*/ 1468092 h 4135471"/>
                  <a:gd name="connsiteX31" fmla="*/ 146487 w 2854049"/>
                  <a:gd name="connsiteY31" fmla="*/ 1508176 h 4135471"/>
                  <a:gd name="connsiteX32" fmla="*/ 107683 w 2854049"/>
                  <a:gd name="connsiteY32" fmla="*/ 1548261 h 4135471"/>
                  <a:gd name="connsiteX33" fmla="*/ 70819 w 2854049"/>
                  <a:gd name="connsiteY33" fmla="*/ 1592354 h 4135471"/>
                  <a:gd name="connsiteX34" fmla="*/ 58206 w 2854049"/>
                  <a:gd name="connsiteY34" fmla="*/ 1604378 h 4135471"/>
                  <a:gd name="connsiteX35" fmla="*/ 42684 w 2854049"/>
                  <a:gd name="connsiteY35" fmla="*/ 1619410 h 4135471"/>
                  <a:gd name="connsiteX36" fmla="*/ 26193 w 2854049"/>
                  <a:gd name="connsiteY36" fmla="*/ 1637448 h 4135471"/>
                  <a:gd name="connsiteX37" fmla="*/ 12611 w 2854049"/>
                  <a:gd name="connsiteY37" fmla="*/ 1655486 h 4135471"/>
                  <a:gd name="connsiteX38" fmla="*/ 3882 w 2854049"/>
                  <a:gd name="connsiteY38" fmla="*/ 1677533 h 4135471"/>
                  <a:gd name="connsiteX39" fmla="*/ 0 w 2854049"/>
                  <a:gd name="connsiteY39" fmla="*/ 1701583 h 4135471"/>
                  <a:gd name="connsiteX40" fmla="*/ 4851 w 2854049"/>
                  <a:gd name="connsiteY40" fmla="*/ 1726636 h 4135471"/>
                  <a:gd name="connsiteX41" fmla="*/ 17462 w 2854049"/>
                  <a:gd name="connsiteY41" fmla="*/ 1750687 h 4135471"/>
                  <a:gd name="connsiteX42" fmla="*/ 38806 w 2854049"/>
                  <a:gd name="connsiteY42" fmla="*/ 1770728 h 4135471"/>
                  <a:gd name="connsiteX43" fmla="*/ 63057 w 2854049"/>
                  <a:gd name="connsiteY43" fmla="*/ 1784759 h 4135471"/>
                  <a:gd name="connsiteX44" fmla="*/ 93130 w 2854049"/>
                  <a:gd name="connsiteY44" fmla="*/ 1797786 h 4135471"/>
                  <a:gd name="connsiteX45" fmla="*/ 125143 w 2854049"/>
                  <a:gd name="connsiteY45" fmla="*/ 1808809 h 4135471"/>
                  <a:gd name="connsiteX46" fmla="*/ 157158 w 2854049"/>
                  <a:gd name="connsiteY46" fmla="*/ 1819833 h 4135471"/>
                  <a:gd name="connsiteX47" fmla="*/ 188201 w 2854049"/>
                  <a:gd name="connsiteY47" fmla="*/ 1830855 h 4135471"/>
                  <a:gd name="connsiteX48" fmla="*/ 218273 w 2854049"/>
                  <a:gd name="connsiteY48" fmla="*/ 1843883 h 4135471"/>
                  <a:gd name="connsiteX49" fmla="*/ 245437 w 2854049"/>
                  <a:gd name="connsiteY49" fmla="*/ 1857912 h 4135471"/>
                  <a:gd name="connsiteX50" fmla="*/ 264839 w 2854049"/>
                  <a:gd name="connsiteY50" fmla="*/ 1875951 h 4135471"/>
                  <a:gd name="connsiteX51" fmla="*/ 259018 w 2854049"/>
                  <a:gd name="connsiteY51" fmla="*/ 1900001 h 4135471"/>
                  <a:gd name="connsiteX52" fmla="*/ 248347 w 2854049"/>
                  <a:gd name="connsiteY52" fmla="*/ 1922047 h 4135471"/>
                  <a:gd name="connsiteX53" fmla="*/ 237676 w 2854049"/>
                  <a:gd name="connsiteY53" fmla="*/ 1945097 h 4135471"/>
                  <a:gd name="connsiteX54" fmla="*/ 226035 w 2854049"/>
                  <a:gd name="connsiteY54" fmla="*/ 1967142 h 4135471"/>
                  <a:gd name="connsiteX55" fmla="*/ 215364 w 2854049"/>
                  <a:gd name="connsiteY55" fmla="*/ 1989189 h 4135471"/>
                  <a:gd name="connsiteX56" fmla="*/ 207602 w 2854049"/>
                  <a:gd name="connsiteY56" fmla="*/ 2011236 h 4135471"/>
                  <a:gd name="connsiteX57" fmla="*/ 204693 w 2854049"/>
                  <a:gd name="connsiteY57" fmla="*/ 2031277 h 4135471"/>
                  <a:gd name="connsiteX58" fmla="*/ 206633 w 2854049"/>
                  <a:gd name="connsiteY58" fmla="*/ 2053324 h 4135471"/>
                  <a:gd name="connsiteX59" fmla="*/ 217304 w 2854049"/>
                  <a:gd name="connsiteY59" fmla="*/ 2073366 h 4135471"/>
                  <a:gd name="connsiteX60" fmla="*/ 236706 w 2854049"/>
                  <a:gd name="connsiteY60" fmla="*/ 2093409 h 4135471"/>
                  <a:gd name="connsiteX61" fmla="*/ 264839 w 2854049"/>
                  <a:gd name="connsiteY61" fmla="*/ 2113450 h 4135471"/>
                  <a:gd name="connsiteX62" fmla="*/ 259018 w 2854049"/>
                  <a:gd name="connsiteY62" fmla="*/ 2129483 h 4135471"/>
                  <a:gd name="connsiteX63" fmla="*/ 250288 w 2854049"/>
                  <a:gd name="connsiteY63" fmla="*/ 2145517 h 4135471"/>
                  <a:gd name="connsiteX64" fmla="*/ 243497 w 2854049"/>
                  <a:gd name="connsiteY64" fmla="*/ 2164557 h 4135471"/>
                  <a:gd name="connsiteX65" fmla="*/ 241557 w 2854049"/>
                  <a:gd name="connsiteY65" fmla="*/ 2184601 h 4135471"/>
                  <a:gd name="connsiteX66" fmla="*/ 245437 w 2854049"/>
                  <a:gd name="connsiteY66" fmla="*/ 2204642 h 4135471"/>
                  <a:gd name="connsiteX67" fmla="*/ 256109 w 2854049"/>
                  <a:gd name="connsiteY67" fmla="*/ 2222680 h 4135471"/>
                  <a:gd name="connsiteX68" fmla="*/ 269690 w 2854049"/>
                  <a:gd name="connsiteY68" fmla="*/ 2236709 h 4135471"/>
                  <a:gd name="connsiteX69" fmla="*/ 287151 w 2854049"/>
                  <a:gd name="connsiteY69" fmla="*/ 2249737 h 4135471"/>
                  <a:gd name="connsiteX70" fmla="*/ 304613 w 2854049"/>
                  <a:gd name="connsiteY70" fmla="*/ 2258756 h 4135471"/>
                  <a:gd name="connsiteX71" fmla="*/ 321105 w 2854049"/>
                  <a:gd name="connsiteY71" fmla="*/ 2269780 h 4135471"/>
                  <a:gd name="connsiteX72" fmla="*/ 336627 w 2854049"/>
                  <a:gd name="connsiteY72" fmla="*/ 2284810 h 4135471"/>
                  <a:gd name="connsiteX73" fmla="*/ 345358 w 2854049"/>
                  <a:gd name="connsiteY73" fmla="*/ 2300845 h 4135471"/>
                  <a:gd name="connsiteX74" fmla="*/ 354089 w 2854049"/>
                  <a:gd name="connsiteY74" fmla="*/ 2329906 h 4135471"/>
                  <a:gd name="connsiteX75" fmla="*/ 354089 w 2854049"/>
                  <a:gd name="connsiteY75" fmla="*/ 2362976 h 4135471"/>
                  <a:gd name="connsiteX76" fmla="*/ 351179 w 2854049"/>
                  <a:gd name="connsiteY76" fmla="*/ 2394041 h 4135471"/>
                  <a:gd name="connsiteX77" fmla="*/ 343417 w 2854049"/>
                  <a:gd name="connsiteY77" fmla="*/ 2426108 h 4135471"/>
                  <a:gd name="connsiteX78" fmla="*/ 336627 w 2854049"/>
                  <a:gd name="connsiteY78" fmla="*/ 2457173 h 4135471"/>
                  <a:gd name="connsiteX79" fmla="*/ 331776 w 2854049"/>
                  <a:gd name="connsiteY79" fmla="*/ 2485233 h 4135471"/>
                  <a:gd name="connsiteX80" fmla="*/ 327896 w 2854049"/>
                  <a:gd name="connsiteY80" fmla="*/ 2525318 h 4135471"/>
                  <a:gd name="connsiteX81" fmla="*/ 331776 w 2854049"/>
                  <a:gd name="connsiteY81" fmla="*/ 2561393 h 4135471"/>
                  <a:gd name="connsiteX82" fmla="*/ 342447 w 2854049"/>
                  <a:gd name="connsiteY82" fmla="*/ 2594464 h 4135471"/>
                  <a:gd name="connsiteX83" fmla="*/ 356029 w 2854049"/>
                  <a:gd name="connsiteY83" fmla="*/ 2623524 h 4135471"/>
                  <a:gd name="connsiteX84" fmla="*/ 375432 w 2854049"/>
                  <a:gd name="connsiteY84" fmla="*/ 2646572 h 4135471"/>
                  <a:gd name="connsiteX85" fmla="*/ 400654 w 2854049"/>
                  <a:gd name="connsiteY85" fmla="*/ 2668619 h 4135471"/>
                  <a:gd name="connsiteX86" fmla="*/ 424906 w 2854049"/>
                  <a:gd name="connsiteY86" fmla="*/ 2686657 h 4135471"/>
                  <a:gd name="connsiteX87" fmla="*/ 453040 w 2854049"/>
                  <a:gd name="connsiteY87" fmla="*/ 2701688 h 4135471"/>
                  <a:gd name="connsiteX88" fmla="*/ 481173 w 2854049"/>
                  <a:gd name="connsiteY88" fmla="*/ 2714717 h 4135471"/>
                  <a:gd name="connsiteX89" fmla="*/ 509306 w 2854049"/>
                  <a:gd name="connsiteY89" fmla="*/ 2721731 h 4135471"/>
                  <a:gd name="connsiteX90" fmla="*/ 560721 w 2854049"/>
                  <a:gd name="connsiteY90" fmla="*/ 2730751 h 4135471"/>
                  <a:gd name="connsiteX91" fmla="*/ 615047 w 2854049"/>
                  <a:gd name="connsiteY91" fmla="*/ 2734758 h 4135471"/>
                  <a:gd name="connsiteX92" fmla="*/ 672284 w 2854049"/>
                  <a:gd name="connsiteY92" fmla="*/ 2732755 h 4135471"/>
                  <a:gd name="connsiteX93" fmla="*/ 728550 w 2854049"/>
                  <a:gd name="connsiteY93" fmla="*/ 2726742 h 4135471"/>
                  <a:gd name="connsiteX94" fmla="*/ 784816 w 2854049"/>
                  <a:gd name="connsiteY94" fmla="*/ 2719726 h 4135471"/>
                  <a:gd name="connsiteX95" fmla="*/ 838171 w 2854049"/>
                  <a:gd name="connsiteY95" fmla="*/ 2708704 h 4135471"/>
                  <a:gd name="connsiteX96" fmla="*/ 885706 w 2854049"/>
                  <a:gd name="connsiteY96" fmla="*/ 2695677 h 4135471"/>
                  <a:gd name="connsiteX97" fmla="*/ 927421 w 2854049"/>
                  <a:gd name="connsiteY97" fmla="*/ 2681646 h 4135471"/>
                  <a:gd name="connsiteX98" fmla="*/ 944882 w 2854049"/>
                  <a:gd name="connsiteY98" fmla="*/ 2675633 h 4135471"/>
                  <a:gd name="connsiteX99" fmla="*/ 968165 w 2854049"/>
                  <a:gd name="connsiteY99" fmla="*/ 2668619 h 4135471"/>
                  <a:gd name="connsiteX100" fmla="*/ 993388 w 2854049"/>
                  <a:gd name="connsiteY100" fmla="*/ 2661605 h 4135471"/>
                  <a:gd name="connsiteX101" fmla="*/ 1019581 w 2854049"/>
                  <a:gd name="connsiteY101" fmla="*/ 2654590 h 4135471"/>
                  <a:gd name="connsiteX102" fmla="*/ 1047714 w 2854049"/>
                  <a:gd name="connsiteY102" fmla="*/ 2650582 h 4135471"/>
                  <a:gd name="connsiteX103" fmla="*/ 1075847 w 2854049"/>
                  <a:gd name="connsiteY103" fmla="*/ 2648577 h 4135471"/>
                  <a:gd name="connsiteX104" fmla="*/ 1100100 w 2854049"/>
                  <a:gd name="connsiteY104" fmla="*/ 2652585 h 4135471"/>
                  <a:gd name="connsiteX105" fmla="*/ 1121442 w 2854049"/>
                  <a:gd name="connsiteY105" fmla="*/ 2661605 h 4135471"/>
                  <a:gd name="connsiteX106" fmla="*/ 1140844 w 2854049"/>
                  <a:gd name="connsiteY106" fmla="*/ 2679643 h 4135471"/>
                  <a:gd name="connsiteX107" fmla="*/ 1158306 w 2854049"/>
                  <a:gd name="connsiteY107" fmla="*/ 2708704 h 4135471"/>
                  <a:gd name="connsiteX108" fmla="*/ 1174797 w 2854049"/>
                  <a:gd name="connsiteY108" fmla="*/ 2745782 h 4135471"/>
                  <a:gd name="connsiteX109" fmla="*/ 1190319 w 2854049"/>
                  <a:gd name="connsiteY109" fmla="*/ 2788872 h 4135471"/>
                  <a:gd name="connsiteX110" fmla="*/ 1202931 w 2854049"/>
                  <a:gd name="connsiteY110" fmla="*/ 2837975 h 4135471"/>
                  <a:gd name="connsiteX111" fmla="*/ 1215541 w 2854049"/>
                  <a:gd name="connsiteY111" fmla="*/ 2889083 h 4135471"/>
                  <a:gd name="connsiteX112" fmla="*/ 1226212 w 2854049"/>
                  <a:gd name="connsiteY112" fmla="*/ 2942195 h 4135471"/>
                  <a:gd name="connsiteX113" fmla="*/ 1235914 w 2854049"/>
                  <a:gd name="connsiteY113" fmla="*/ 2996309 h 4135471"/>
                  <a:gd name="connsiteX114" fmla="*/ 1245616 w 2854049"/>
                  <a:gd name="connsiteY114" fmla="*/ 3049421 h 4135471"/>
                  <a:gd name="connsiteX115" fmla="*/ 1252407 w 2854049"/>
                  <a:gd name="connsiteY115" fmla="*/ 3098524 h 4135471"/>
                  <a:gd name="connsiteX116" fmla="*/ 1261138 w 2854049"/>
                  <a:gd name="connsiteY116" fmla="*/ 3144621 h 4135471"/>
                  <a:gd name="connsiteX117" fmla="*/ 1267927 w 2854049"/>
                  <a:gd name="connsiteY117" fmla="*/ 3182701 h 4135471"/>
                  <a:gd name="connsiteX118" fmla="*/ 1273749 w 2854049"/>
                  <a:gd name="connsiteY118" fmla="*/ 3215771 h 4135471"/>
                  <a:gd name="connsiteX119" fmla="*/ 1405683 w 2854049"/>
                  <a:gd name="connsiteY119" fmla="*/ 3238820 h 4135471"/>
                  <a:gd name="connsiteX120" fmla="*/ 1539558 w 2854049"/>
                  <a:gd name="connsiteY120" fmla="*/ 3251847 h 4135471"/>
                  <a:gd name="connsiteX121" fmla="*/ 1677312 w 2854049"/>
                  <a:gd name="connsiteY121" fmla="*/ 3253851 h 4135471"/>
                  <a:gd name="connsiteX122" fmla="*/ 1817977 w 2854049"/>
                  <a:gd name="connsiteY122" fmla="*/ 3246837 h 4135471"/>
                  <a:gd name="connsiteX123" fmla="*/ 1963493 w 2854049"/>
                  <a:gd name="connsiteY123" fmla="*/ 3226793 h 4135471"/>
                  <a:gd name="connsiteX124" fmla="*/ 1998071 w 2854049"/>
                  <a:gd name="connsiteY124" fmla="*/ 3220300 h 4135471"/>
                  <a:gd name="connsiteX125" fmla="*/ 1972544 w 2854049"/>
                  <a:gd name="connsiteY125" fmla="*/ 2990832 h 4135471"/>
                  <a:gd name="connsiteX126" fmla="*/ 1866104 w 2854049"/>
                  <a:gd name="connsiteY126" fmla="*/ 2529483 h 4135471"/>
                  <a:gd name="connsiteX127" fmla="*/ 1085631 w 2854049"/>
                  <a:gd name="connsiteY127" fmla="*/ 1773024 h 4135471"/>
                  <a:gd name="connsiteX128" fmla="*/ 1277747 w 2854049"/>
                  <a:gd name="connsiteY128" fmla="*/ 968535 h 4135471"/>
                  <a:gd name="connsiteX129" fmla="*/ 1914134 w 2854049"/>
                  <a:gd name="connsiteY129" fmla="*/ 872477 h 4135471"/>
                  <a:gd name="connsiteX130" fmla="*/ 2334389 w 2854049"/>
                  <a:gd name="connsiteY130" fmla="*/ 1316747 h 4135471"/>
                  <a:gd name="connsiteX131" fmla="*/ 2850702 w 2854049"/>
                  <a:gd name="connsiteY131" fmla="*/ 1256710 h 4135471"/>
                  <a:gd name="connsiteX132" fmla="*/ 2851858 w 2854049"/>
                  <a:gd name="connsiteY132" fmla="*/ 1288484 h 4135471"/>
                  <a:gd name="connsiteX133" fmla="*/ 2854049 w 2854049"/>
                  <a:gd name="connsiteY133" fmla="*/ 1252639 h 4135471"/>
                  <a:gd name="connsiteX134" fmla="*/ 2852109 w 2854049"/>
                  <a:gd name="connsiteY134" fmla="*/ 1156435 h 4135471"/>
                  <a:gd name="connsiteX135" fmla="*/ 2845318 w 2854049"/>
                  <a:gd name="connsiteY135" fmla="*/ 1062236 h 4135471"/>
                  <a:gd name="connsiteX136" fmla="*/ 2830767 w 2854049"/>
                  <a:gd name="connsiteY136" fmla="*/ 971045 h 4135471"/>
                  <a:gd name="connsiteX137" fmla="*/ 2811365 w 2854049"/>
                  <a:gd name="connsiteY137" fmla="*/ 881857 h 4135471"/>
                  <a:gd name="connsiteX138" fmla="*/ 2787112 w 2854049"/>
                  <a:gd name="connsiteY138" fmla="*/ 799684 h 4135471"/>
                  <a:gd name="connsiteX139" fmla="*/ 2759950 w 2854049"/>
                  <a:gd name="connsiteY139" fmla="*/ 724526 h 4135471"/>
                  <a:gd name="connsiteX140" fmla="*/ 2728906 w 2854049"/>
                  <a:gd name="connsiteY140" fmla="*/ 657385 h 4135471"/>
                  <a:gd name="connsiteX141" fmla="*/ 2682340 w 2854049"/>
                  <a:gd name="connsiteY141" fmla="*/ 577215 h 4135471"/>
                  <a:gd name="connsiteX142" fmla="*/ 2631895 w 2854049"/>
                  <a:gd name="connsiteY142" fmla="*/ 501055 h 4135471"/>
                  <a:gd name="connsiteX143" fmla="*/ 2574659 w 2854049"/>
                  <a:gd name="connsiteY143" fmla="*/ 429907 h 4135471"/>
                  <a:gd name="connsiteX144" fmla="*/ 2513543 w 2854049"/>
                  <a:gd name="connsiteY144" fmla="*/ 361762 h 4135471"/>
                  <a:gd name="connsiteX145" fmla="*/ 2446606 w 2854049"/>
                  <a:gd name="connsiteY145" fmla="*/ 300634 h 4135471"/>
                  <a:gd name="connsiteX146" fmla="*/ 2371907 w 2854049"/>
                  <a:gd name="connsiteY146" fmla="*/ 243513 h 4135471"/>
                  <a:gd name="connsiteX147" fmla="*/ 2294299 w 2854049"/>
                  <a:gd name="connsiteY147" fmla="*/ 192406 h 4135471"/>
                  <a:gd name="connsiteX148" fmla="*/ 2211840 w 2854049"/>
                  <a:gd name="connsiteY148" fmla="*/ 147311 h 4135471"/>
                  <a:gd name="connsiteX149" fmla="*/ 2121620 w 2854049"/>
                  <a:gd name="connsiteY149" fmla="*/ 109230 h 4135471"/>
                  <a:gd name="connsiteX150" fmla="*/ 2028490 w 2854049"/>
                  <a:gd name="connsiteY150" fmla="*/ 74157 h 4135471"/>
                  <a:gd name="connsiteX151" fmla="*/ 1927599 w 2854049"/>
                  <a:gd name="connsiteY151" fmla="*/ 47099 h 4135471"/>
                  <a:gd name="connsiteX152" fmla="*/ 1821858 w 2854049"/>
                  <a:gd name="connsiteY152" fmla="*/ 25053 h 4135471"/>
                  <a:gd name="connsiteX153" fmla="*/ 1711265 w 2854049"/>
                  <a:gd name="connsiteY153" fmla="*/ 10021 h 4135471"/>
                  <a:gd name="connsiteX154" fmla="*/ 1594853 w 2854049"/>
                  <a:gd name="connsiteY154" fmla="*/ 1002 h 4135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</a:cxnLst>
                <a:rect l="l" t="t" r="r" b="b"/>
                <a:pathLst>
                  <a:path w="2854049" h="4135471">
                    <a:moveTo>
                      <a:pt x="1696267" y="3431657"/>
                    </a:moveTo>
                    <a:cubicBezTo>
                      <a:pt x="1501914" y="3431657"/>
                      <a:pt x="1344360" y="3589211"/>
                      <a:pt x="1344360" y="3783564"/>
                    </a:cubicBezTo>
                    <a:cubicBezTo>
                      <a:pt x="1344360" y="3977917"/>
                      <a:pt x="1501914" y="4135471"/>
                      <a:pt x="1696267" y="4135471"/>
                    </a:cubicBezTo>
                    <a:cubicBezTo>
                      <a:pt x="1890620" y="4135471"/>
                      <a:pt x="2048174" y="3977917"/>
                      <a:pt x="2048174" y="3783564"/>
                    </a:cubicBezTo>
                    <a:cubicBezTo>
                      <a:pt x="2048174" y="3589211"/>
                      <a:pt x="1890620" y="3431657"/>
                      <a:pt x="1696267" y="3431657"/>
                    </a:cubicBezTo>
                    <a:close/>
                    <a:moveTo>
                      <a:pt x="1470680" y="0"/>
                    </a:moveTo>
                    <a:lnTo>
                      <a:pt x="1360088" y="9020"/>
                    </a:lnTo>
                    <a:lnTo>
                      <a:pt x="1082638" y="72152"/>
                    </a:lnTo>
                    <a:lnTo>
                      <a:pt x="1000179" y="103217"/>
                    </a:lnTo>
                    <a:lnTo>
                      <a:pt x="918691" y="138291"/>
                    </a:lnTo>
                    <a:lnTo>
                      <a:pt x="839141" y="180379"/>
                    </a:lnTo>
                    <a:lnTo>
                      <a:pt x="765414" y="227479"/>
                    </a:lnTo>
                    <a:lnTo>
                      <a:pt x="694595" y="280591"/>
                    </a:lnTo>
                    <a:lnTo>
                      <a:pt x="629599" y="338714"/>
                    </a:lnTo>
                    <a:lnTo>
                      <a:pt x="569452" y="401847"/>
                    </a:lnTo>
                    <a:lnTo>
                      <a:pt x="515126" y="470992"/>
                    </a:lnTo>
                    <a:lnTo>
                      <a:pt x="467591" y="544147"/>
                    </a:lnTo>
                    <a:lnTo>
                      <a:pt x="426847" y="622311"/>
                    </a:lnTo>
                    <a:lnTo>
                      <a:pt x="392893" y="706488"/>
                    </a:lnTo>
                    <a:lnTo>
                      <a:pt x="338568" y="937976"/>
                    </a:lnTo>
                    <a:lnTo>
                      <a:pt x="333717" y="994094"/>
                    </a:lnTo>
                    <a:lnTo>
                      <a:pt x="331776" y="1047206"/>
                    </a:lnTo>
                    <a:lnTo>
                      <a:pt x="333717" y="1096308"/>
                    </a:lnTo>
                    <a:lnTo>
                      <a:pt x="334686" y="1145413"/>
                    </a:lnTo>
                    <a:lnTo>
                      <a:pt x="334686" y="1191509"/>
                    </a:lnTo>
                    <a:lnTo>
                      <a:pt x="329836" y="1234599"/>
                    </a:lnTo>
                    <a:lnTo>
                      <a:pt x="315284" y="1278693"/>
                    </a:lnTo>
                    <a:lnTo>
                      <a:pt x="289092" y="1331805"/>
                    </a:lnTo>
                    <a:lnTo>
                      <a:pt x="257078" y="1380908"/>
                    </a:lnTo>
                    <a:lnTo>
                      <a:pt x="222155" y="1423998"/>
                    </a:lnTo>
                    <a:lnTo>
                      <a:pt x="185291" y="1468092"/>
                    </a:lnTo>
                    <a:lnTo>
                      <a:pt x="146487" y="1508176"/>
                    </a:lnTo>
                    <a:lnTo>
                      <a:pt x="107683" y="1548261"/>
                    </a:lnTo>
                    <a:lnTo>
                      <a:pt x="70819" y="1592354"/>
                    </a:lnTo>
                    <a:lnTo>
                      <a:pt x="58206" y="1604378"/>
                    </a:lnTo>
                    <a:lnTo>
                      <a:pt x="42684" y="1619410"/>
                    </a:lnTo>
                    <a:lnTo>
                      <a:pt x="26193" y="1637448"/>
                    </a:lnTo>
                    <a:lnTo>
                      <a:pt x="12611" y="1655486"/>
                    </a:lnTo>
                    <a:lnTo>
                      <a:pt x="3882" y="1677533"/>
                    </a:lnTo>
                    <a:lnTo>
                      <a:pt x="0" y="1701583"/>
                    </a:lnTo>
                    <a:lnTo>
                      <a:pt x="4851" y="1726636"/>
                    </a:lnTo>
                    <a:lnTo>
                      <a:pt x="17462" y="1750687"/>
                    </a:lnTo>
                    <a:lnTo>
                      <a:pt x="38806" y="1770728"/>
                    </a:lnTo>
                    <a:lnTo>
                      <a:pt x="63057" y="1784759"/>
                    </a:lnTo>
                    <a:lnTo>
                      <a:pt x="93130" y="1797786"/>
                    </a:lnTo>
                    <a:lnTo>
                      <a:pt x="125143" y="1808809"/>
                    </a:lnTo>
                    <a:lnTo>
                      <a:pt x="157158" y="1819833"/>
                    </a:lnTo>
                    <a:lnTo>
                      <a:pt x="188201" y="1830855"/>
                    </a:lnTo>
                    <a:lnTo>
                      <a:pt x="218273" y="1843883"/>
                    </a:lnTo>
                    <a:lnTo>
                      <a:pt x="245437" y="1857912"/>
                    </a:lnTo>
                    <a:lnTo>
                      <a:pt x="264839" y="1875951"/>
                    </a:lnTo>
                    <a:lnTo>
                      <a:pt x="259018" y="1900001"/>
                    </a:lnTo>
                    <a:lnTo>
                      <a:pt x="248347" y="1922047"/>
                    </a:lnTo>
                    <a:lnTo>
                      <a:pt x="237676" y="1945097"/>
                    </a:lnTo>
                    <a:lnTo>
                      <a:pt x="226035" y="1967142"/>
                    </a:lnTo>
                    <a:lnTo>
                      <a:pt x="215364" y="1989189"/>
                    </a:lnTo>
                    <a:lnTo>
                      <a:pt x="207602" y="2011236"/>
                    </a:lnTo>
                    <a:lnTo>
                      <a:pt x="204693" y="2031277"/>
                    </a:lnTo>
                    <a:lnTo>
                      <a:pt x="206633" y="2053324"/>
                    </a:lnTo>
                    <a:lnTo>
                      <a:pt x="217304" y="2073366"/>
                    </a:lnTo>
                    <a:lnTo>
                      <a:pt x="236706" y="2093409"/>
                    </a:lnTo>
                    <a:lnTo>
                      <a:pt x="264839" y="2113450"/>
                    </a:lnTo>
                    <a:lnTo>
                      <a:pt x="259018" y="2129483"/>
                    </a:lnTo>
                    <a:lnTo>
                      <a:pt x="250288" y="2145517"/>
                    </a:lnTo>
                    <a:lnTo>
                      <a:pt x="243497" y="2164557"/>
                    </a:lnTo>
                    <a:lnTo>
                      <a:pt x="241557" y="2184601"/>
                    </a:lnTo>
                    <a:lnTo>
                      <a:pt x="245437" y="2204642"/>
                    </a:lnTo>
                    <a:lnTo>
                      <a:pt x="256109" y="2222680"/>
                    </a:lnTo>
                    <a:lnTo>
                      <a:pt x="269690" y="2236709"/>
                    </a:lnTo>
                    <a:lnTo>
                      <a:pt x="287151" y="2249737"/>
                    </a:lnTo>
                    <a:lnTo>
                      <a:pt x="304613" y="2258756"/>
                    </a:lnTo>
                    <a:lnTo>
                      <a:pt x="321105" y="2269780"/>
                    </a:lnTo>
                    <a:lnTo>
                      <a:pt x="336627" y="2284810"/>
                    </a:lnTo>
                    <a:lnTo>
                      <a:pt x="345358" y="2300845"/>
                    </a:lnTo>
                    <a:lnTo>
                      <a:pt x="354089" y="2329906"/>
                    </a:lnTo>
                    <a:lnTo>
                      <a:pt x="354089" y="2362976"/>
                    </a:lnTo>
                    <a:lnTo>
                      <a:pt x="351179" y="2394041"/>
                    </a:lnTo>
                    <a:lnTo>
                      <a:pt x="343417" y="2426108"/>
                    </a:lnTo>
                    <a:lnTo>
                      <a:pt x="336627" y="2457173"/>
                    </a:lnTo>
                    <a:lnTo>
                      <a:pt x="331776" y="2485233"/>
                    </a:lnTo>
                    <a:lnTo>
                      <a:pt x="327896" y="2525318"/>
                    </a:lnTo>
                    <a:lnTo>
                      <a:pt x="331776" y="2561393"/>
                    </a:lnTo>
                    <a:lnTo>
                      <a:pt x="342447" y="2594464"/>
                    </a:lnTo>
                    <a:lnTo>
                      <a:pt x="356029" y="2623524"/>
                    </a:lnTo>
                    <a:lnTo>
                      <a:pt x="375432" y="2646572"/>
                    </a:lnTo>
                    <a:lnTo>
                      <a:pt x="400654" y="2668619"/>
                    </a:lnTo>
                    <a:lnTo>
                      <a:pt x="424906" y="2686657"/>
                    </a:lnTo>
                    <a:lnTo>
                      <a:pt x="453040" y="2701688"/>
                    </a:lnTo>
                    <a:lnTo>
                      <a:pt x="481173" y="2714717"/>
                    </a:lnTo>
                    <a:lnTo>
                      <a:pt x="509306" y="2721731"/>
                    </a:lnTo>
                    <a:lnTo>
                      <a:pt x="560721" y="2730751"/>
                    </a:lnTo>
                    <a:lnTo>
                      <a:pt x="615047" y="2734758"/>
                    </a:lnTo>
                    <a:lnTo>
                      <a:pt x="672284" y="2732755"/>
                    </a:lnTo>
                    <a:lnTo>
                      <a:pt x="728550" y="2726742"/>
                    </a:lnTo>
                    <a:lnTo>
                      <a:pt x="784816" y="2719726"/>
                    </a:lnTo>
                    <a:lnTo>
                      <a:pt x="838171" y="2708704"/>
                    </a:lnTo>
                    <a:lnTo>
                      <a:pt x="885706" y="2695677"/>
                    </a:lnTo>
                    <a:lnTo>
                      <a:pt x="927421" y="2681646"/>
                    </a:lnTo>
                    <a:lnTo>
                      <a:pt x="944882" y="2675633"/>
                    </a:lnTo>
                    <a:lnTo>
                      <a:pt x="968165" y="2668619"/>
                    </a:lnTo>
                    <a:lnTo>
                      <a:pt x="993388" y="2661605"/>
                    </a:lnTo>
                    <a:lnTo>
                      <a:pt x="1019581" y="2654590"/>
                    </a:lnTo>
                    <a:lnTo>
                      <a:pt x="1047714" y="2650582"/>
                    </a:lnTo>
                    <a:lnTo>
                      <a:pt x="1075847" y="2648577"/>
                    </a:lnTo>
                    <a:lnTo>
                      <a:pt x="1100100" y="2652585"/>
                    </a:lnTo>
                    <a:lnTo>
                      <a:pt x="1121442" y="2661605"/>
                    </a:lnTo>
                    <a:lnTo>
                      <a:pt x="1140844" y="2679643"/>
                    </a:lnTo>
                    <a:lnTo>
                      <a:pt x="1158306" y="2708704"/>
                    </a:lnTo>
                    <a:lnTo>
                      <a:pt x="1174797" y="2745782"/>
                    </a:lnTo>
                    <a:lnTo>
                      <a:pt x="1190319" y="2788872"/>
                    </a:lnTo>
                    <a:lnTo>
                      <a:pt x="1202931" y="2837975"/>
                    </a:lnTo>
                    <a:lnTo>
                      <a:pt x="1215541" y="2889083"/>
                    </a:lnTo>
                    <a:lnTo>
                      <a:pt x="1226212" y="2942195"/>
                    </a:lnTo>
                    <a:lnTo>
                      <a:pt x="1235914" y="2996309"/>
                    </a:lnTo>
                    <a:lnTo>
                      <a:pt x="1245616" y="3049421"/>
                    </a:lnTo>
                    <a:lnTo>
                      <a:pt x="1252407" y="3098524"/>
                    </a:lnTo>
                    <a:lnTo>
                      <a:pt x="1261138" y="3144621"/>
                    </a:lnTo>
                    <a:lnTo>
                      <a:pt x="1267927" y="3182701"/>
                    </a:lnTo>
                    <a:lnTo>
                      <a:pt x="1273749" y="3215771"/>
                    </a:lnTo>
                    <a:lnTo>
                      <a:pt x="1405683" y="3238820"/>
                    </a:lnTo>
                    <a:lnTo>
                      <a:pt x="1539558" y="3251847"/>
                    </a:lnTo>
                    <a:lnTo>
                      <a:pt x="1677312" y="3253851"/>
                    </a:lnTo>
                    <a:lnTo>
                      <a:pt x="1817977" y="3246837"/>
                    </a:lnTo>
                    <a:lnTo>
                      <a:pt x="1963493" y="3226793"/>
                    </a:lnTo>
                    <a:lnTo>
                      <a:pt x="1998071" y="3220300"/>
                    </a:lnTo>
                    <a:lnTo>
                      <a:pt x="1972544" y="2990832"/>
                    </a:lnTo>
                    <a:cubicBezTo>
                      <a:pt x="1951990" y="2824419"/>
                      <a:pt x="1923973" y="2664322"/>
                      <a:pt x="1866104" y="2529483"/>
                    </a:cubicBezTo>
                    <a:cubicBezTo>
                      <a:pt x="1798827" y="2378364"/>
                      <a:pt x="1318234" y="2057324"/>
                      <a:pt x="1085631" y="1773024"/>
                    </a:cubicBezTo>
                    <a:cubicBezTo>
                      <a:pt x="1039452" y="1683967"/>
                      <a:pt x="924385" y="1218329"/>
                      <a:pt x="1277747" y="968535"/>
                    </a:cubicBezTo>
                    <a:cubicBezTo>
                      <a:pt x="1430175" y="835482"/>
                      <a:pt x="1702005" y="831017"/>
                      <a:pt x="1914134" y="872477"/>
                    </a:cubicBezTo>
                    <a:cubicBezTo>
                      <a:pt x="2031257" y="905756"/>
                      <a:pt x="2240228" y="1053847"/>
                      <a:pt x="2334389" y="1316747"/>
                    </a:cubicBezTo>
                    <a:lnTo>
                      <a:pt x="2850702" y="1256710"/>
                    </a:lnTo>
                    <a:lnTo>
                      <a:pt x="2851858" y="1288484"/>
                    </a:lnTo>
                    <a:lnTo>
                      <a:pt x="2854049" y="1252639"/>
                    </a:lnTo>
                    <a:lnTo>
                      <a:pt x="2852109" y="1156435"/>
                    </a:lnTo>
                    <a:lnTo>
                      <a:pt x="2845318" y="1062236"/>
                    </a:lnTo>
                    <a:lnTo>
                      <a:pt x="2830767" y="971045"/>
                    </a:lnTo>
                    <a:lnTo>
                      <a:pt x="2811365" y="881857"/>
                    </a:lnTo>
                    <a:lnTo>
                      <a:pt x="2787112" y="799684"/>
                    </a:lnTo>
                    <a:lnTo>
                      <a:pt x="2759950" y="724526"/>
                    </a:lnTo>
                    <a:lnTo>
                      <a:pt x="2728906" y="657385"/>
                    </a:lnTo>
                    <a:lnTo>
                      <a:pt x="2682340" y="577215"/>
                    </a:lnTo>
                    <a:lnTo>
                      <a:pt x="2631895" y="501055"/>
                    </a:lnTo>
                    <a:lnTo>
                      <a:pt x="2574659" y="429907"/>
                    </a:lnTo>
                    <a:lnTo>
                      <a:pt x="2513543" y="361762"/>
                    </a:lnTo>
                    <a:lnTo>
                      <a:pt x="2446606" y="300634"/>
                    </a:lnTo>
                    <a:lnTo>
                      <a:pt x="2371907" y="243513"/>
                    </a:lnTo>
                    <a:lnTo>
                      <a:pt x="2294299" y="192406"/>
                    </a:lnTo>
                    <a:lnTo>
                      <a:pt x="2211840" y="147311"/>
                    </a:lnTo>
                    <a:lnTo>
                      <a:pt x="2121620" y="109230"/>
                    </a:lnTo>
                    <a:lnTo>
                      <a:pt x="2028490" y="74157"/>
                    </a:lnTo>
                    <a:lnTo>
                      <a:pt x="1927599" y="47099"/>
                    </a:lnTo>
                    <a:lnTo>
                      <a:pt x="1821858" y="25053"/>
                    </a:lnTo>
                    <a:lnTo>
                      <a:pt x="1711265" y="10021"/>
                    </a:lnTo>
                    <a:lnTo>
                      <a:pt x="1594853" y="1002"/>
                    </a:lnTo>
                    <a:close/>
                  </a:path>
                </a:pathLst>
              </a:custGeom>
              <a:solidFill>
                <a:srgbClr val="4E9485"/>
              </a:solidFill>
              <a:ln>
                <a:noFill/>
              </a:ln>
            </p:spPr>
            <p:txBody>
              <a:bodyPr vert="horz" wrap="square" lIns="63305" tIns="31652" rIns="63305" bIns="31652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870" dirty="0"/>
              </a:p>
            </p:txBody>
          </p:sp>
          <p:sp>
            <p:nvSpPr>
              <p:cNvPr id="28" name="Freeform: Shape 14">
                <a:extLst>
                  <a:ext uri="{FF2B5EF4-FFF2-40B4-BE49-F238E27FC236}">
                    <a16:creationId xmlns:a16="http://schemas.microsoft.com/office/drawing/2014/main" id="{3DB0BB5A-99ED-43D3-9770-70D9CC0E5168}"/>
                  </a:ext>
                </a:extLst>
              </p:cNvPr>
              <p:cNvSpPr/>
              <p:nvPr/>
            </p:nvSpPr>
            <p:spPr>
              <a:xfrm flipH="1">
                <a:off x="1105009" y="665240"/>
                <a:ext cx="3688534" cy="2409764"/>
              </a:xfrm>
              <a:custGeom>
                <a:avLst/>
                <a:gdLst>
                  <a:gd name="connsiteX0" fmla="*/ 1547519 w 3095038"/>
                  <a:gd name="connsiteY0" fmla="*/ 0 h 2022026"/>
                  <a:gd name="connsiteX1" fmla="*/ 3095038 w 3095038"/>
                  <a:gd name="connsiteY1" fmla="*/ 627509 h 2022026"/>
                  <a:gd name="connsiteX2" fmla="*/ 2825277 w 3095038"/>
                  <a:gd name="connsiteY2" fmla="*/ 736897 h 2022026"/>
                  <a:gd name="connsiteX3" fmla="*/ 2825277 w 3095038"/>
                  <a:gd name="connsiteY3" fmla="*/ 1583608 h 2022026"/>
                  <a:gd name="connsiteX4" fmla="*/ 2829142 w 3095038"/>
                  <a:gd name="connsiteY4" fmla="*/ 1585209 h 2022026"/>
                  <a:gd name="connsiteX5" fmla="*/ 2841509 w 3095038"/>
                  <a:gd name="connsiteY5" fmla="*/ 1615067 h 2022026"/>
                  <a:gd name="connsiteX6" fmla="*/ 2829142 w 3095038"/>
                  <a:gd name="connsiteY6" fmla="*/ 1644926 h 2022026"/>
                  <a:gd name="connsiteX7" fmla="*/ 2826092 w 3095038"/>
                  <a:gd name="connsiteY7" fmla="*/ 1646189 h 2022026"/>
                  <a:gd name="connsiteX8" fmla="*/ 2876626 w 3095038"/>
                  <a:gd name="connsiteY8" fmla="*/ 2022026 h 2022026"/>
                  <a:gd name="connsiteX9" fmla="*/ 2721940 w 3095038"/>
                  <a:gd name="connsiteY9" fmla="*/ 2022026 h 2022026"/>
                  <a:gd name="connsiteX10" fmla="*/ 2772475 w 3095038"/>
                  <a:gd name="connsiteY10" fmla="*/ 1646189 h 2022026"/>
                  <a:gd name="connsiteX11" fmla="*/ 2769425 w 3095038"/>
                  <a:gd name="connsiteY11" fmla="*/ 1644926 h 2022026"/>
                  <a:gd name="connsiteX12" fmla="*/ 2757057 w 3095038"/>
                  <a:gd name="connsiteY12" fmla="*/ 1615067 h 2022026"/>
                  <a:gd name="connsiteX13" fmla="*/ 2769425 w 3095038"/>
                  <a:gd name="connsiteY13" fmla="*/ 1585209 h 2022026"/>
                  <a:gd name="connsiteX14" fmla="*/ 2773289 w 3095038"/>
                  <a:gd name="connsiteY14" fmla="*/ 1583608 h 2022026"/>
                  <a:gd name="connsiteX15" fmla="*/ 2773289 w 3095038"/>
                  <a:gd name="connsiteY15" fmla="*/ 757978 h 2022026"/>
                  <a:gd name="connsiteX16" fmla="*/ 2747752 w 3095038"/>
                  <a:gd name="connsiteY16" fmla="*/ 768333 h 2022026"/>
                  <a:gd name="connsiteX17" fmla="*/ 2473970 w 3095038"/>
                  <a:gd name="connsiteY17" fmla="*/ 981499 h 2022026"/>
                  <a:gd name="connsiteX18" fmla="*/ 2473970 w 3095038"/>
                  <a:gd name="connsiteY18" fmla="*/ 1333096 h 2022026"/>
                  <a:gd name="connsiteX19" fmla="*/ 1442377 w 3095038"/>
                  <a:gd name="connsiteY19" fmla="*/ 1553521 h 2022026"/>
                  <a:gd name="connsiteX20" fmla="*/ 628675 w 3095038"/>
                  <a:gd name="connsiteY20" fmla="*/ 1422110 h 2022026"/>
                  <a:gd name="connsiteX21" fmla="*/ 635755 w 3095038"/>
                  <a:gd name="connsiteY21" fmla="*/ 1406334 h 2022026"/>
                  <a:gd name="connsiteX22" fmla="*/ 621068 w 3095038"/>
                  <a:gd name="connsiteY22" fmla="*/ 1402746 h 2022026"/>
                  <a:gd name="connsiteX23" fmla="*/ 621068 w 3095038"/>
                  <a:gd name="connsiteY23" fmla="*/ 981499 h 2022026"/>
                  <a:gd name="connsiteX24" fmla="*/ 0 w 3095038"/>
                  <a:gd name="connsiteY24" fmla="*/ 627509 h 2022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095038" h="2022026">
                    <a:moveTo>
                      <a:pt x="1547519" y="0"/>
                    </a:moveTo>
                    <a:lnTo>
                      <a:pt x="3095038" y="627509"/>
                    </a:lnTo>
                    <a:lnTo>
                      <a:pt x="2825277" y="736897"/>
                    </a:lnTo>
                    <a:lnTo>
                      <a:pt x="2825277" y="1583608"/>
                    </a:lnTo>
                    <a:lnTo>
                      <a:pt x="2829142" y="1585209"/>
                    </a:lnTo>
                    <a:cubicBezTo>
                      <a:pt x="2836783" y="1592850"/>
                      <a:pt x="2841509" y="1603406"/>
                      <a:pt x="2841509" y="1615067"/>
                    </a:cubicBezTo>
                    <a:cubicBezTo>
                      <a:pt x="2841509" y="1626728"/>
                      <a:pt x="2836783" y="1637284"/>
                      <a:pt x="2829142" y="1644926"/>
                    </a:cubicBezTo>
                    <a:lnTo>
                      <a:pt x="2826092" y="1646189"/>
                    </a:lnTo>
                    <a:lnTo>
                      <a:pt x="2876626" y="2022026"/>
                    </a:lnTo>
                    <a:lnTo>
                      <a:pt x="2721940" y="2022026"/>
                    </a:lnTo>
                    <a:lnTo>
                      <a:pt x="2772475" y="1646189"/>
                    </a:lnTo>
                    <a:lnTo>
                      <a:pt x="2769425" y="1644926"/>
                    </a:lnTo>
                    <a:cubicBezTo>
                      <a:pt x="2761784" y="1637284"/>
                      <a:pt x="2757057" y="1626728"/>
                      <a:pt x="2757057" y="1615067"/>
                    </a:cubicBezTo>
                    <a:cubicBezTo>
                      <a:pt x="2757057" y="1603406"/>
                      <a:pt x="2761784" y="1592850"/>
                      <a:pt x="2769425" y="1585209"/>
                    </a:cubicBezTo>
                    <a:lnTo>
                      <a:pt x="2773289" y="1583608"/>
                    </a:lnTo>
                    <a:lnTo>
                      <a:pt x="2773289" y="757978"/>
                    </a:lnTo>
                    <a:lnTo>
                      <a:pt x="2747752" y="768333"/>
                    </a:lnTo>
                    <a:lnTo>
                      <a:pt x="2473970" y="981499"/>
                    </a:lnTo>
                    <a:lnTo>
                      <a:pt x="2473970" y="1333096"/>
                    </a:lnTo>
                    <a:cubicBezTo>
                      <a:pt x="2176456" y="1474039"/>
                      <a:pt x="1822001" y="1553521"/>
                      <a:pt x="1442377" y="1553521"/>
                    </a:cubicBezTo>
                    <a:cubicBezTo>
                      <a:pt x="1151810" y="1553521"/>
                      <a:pt x="875988" y="1506956"/>
                      <a:pt x="628675" y="1422110"/>
                    </a:cubicBezTo>
                    <a:cubicBezTo>
                      <a:pt x="630298" y="1416654"/>
                      <a:pt x="632987" y="1411486"/>
                      <a:pt x="635755" y="1406334"/>
                    </a:cubicBezTo>
                    <a:cubicBezTo>
                      <a:pt x="631035" y="1404608"/>
                      <a:pt x="626049" y="1403669"/>
                      <a:pt x="621068" y="1402746"/>
                    </a:cubicBezTo>
                    <a:lnTo>
                      <a:pt x="621068" y="981499"/>
                    </a:lnTo>
                    <a:lnTo>
                      <a:pt x="0" y="627509"/>
                    </a:lnTo>
                    <a:close/>
                  </a:path>
                </a:pathLst>
              </a:custGeom>
              <a:solidFill>
                <a:srgbClr val="346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870" dirty="0"/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5219566-BC87-4845-BF10-E200EE2AC4E0}"/>
              </a:ext>
            </a:extLst>
          </p:cNvPr>
          <p:cNvSpPr/>
          <p:nvPr/>
        </p:nvSpPr>
        <p:spPr>
          <a:xfrm>
            <a:off x="0" y="0"/>
            <a:ext cx="1428097" cy="9906000"/>
          </a:xfrm>
          <a:prstGeom prst="rect">
            <a:avLst/>
          </a:prstGeom>
          <a:solidFill>
            <a:srgbClr val="57A595">
              <a:alpha val="50196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69E73F-783E-49CF-A0E9-C85950E08B0B}"/>
              </a:ext>
            </a:extLst>
          </p:cNvPr>
          <p:cNvGrpSpPr/>
          <p:nvPr/>
        </p:nvGrpSpPr>
        <p:grpSpPr>
          <a:xfrm>
            <a:off x="5064088" y="5880582"/>
            <a:ext cx="1359120" cy="1292430"/>
            <a:chOff x="4683088" y="5731064"/>
            <a:chExt cx="1359120" cy="1292430"/>
          </a:xfrm>
        </p:grpSpPr>
        <p:sp>
          <p:nvSpPr>
            <p:cNvPr id="33" name="Shape 108"/>
            <p:cNvSpPr/>
            <p:nvPr/>
          </p:nvSpPr>
          <p:spPr>
            <a:xfrm>
              <a:off x="4683088" y="5731064"/>
              <a:ext cx="1359120" cy="1292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ln w="38100">
              <a:solidFill>
                <a:srgbClr val="346258"/>
              </a:solidFill>
              <a:round/>
            </a:ln>
            <a:effectLst>
              <a:outerShdw blurRad="12700" dist="63500" dir="1800000" rotWithShape="0">
                <a:srgbClr val="DDD9C3">
                  <a:alpha val="30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CFCAB1"/>
                  </a:solidFill>
                  <a:uFill>
                    <a:solidFill>
                      <a:srgbClr val="CFCAB1"/>
                    </a:solidFill>
                  </a:uFill>
                </a:defRPr>
              </a:pPr>
              <a:endParaRPr/>
            </a:p>
          </p:txBody>
        </p:sp>
        <p:pic>
          <p:nvPicPr>
            <p:cNvPr id="38" name="image6.pdf" descr="Untitled-8.eps"/>
            <p:cNvPicPr/>
            <p:nvPr/>
          </p:nvPicPr>
          <p:blipFill>
            <a:blip r:embed="rId4">
              <a:duotone>
                <a:prstClr val="black"/>
                <a:srgbClr val="57A595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5030841" y="6024664"/>
              <a:ext cx="783748" cy="673417"/>
            </a:xfrm>
            <a:prstGeom prst="rect">
              <a:avLst/>
            </a:prstGeom>
            <a:ln w="12700">
              <a:miter lim="400000"/>
            </a:ln>
            <a:effectLst>
              <a:outerShdw blurRad="12700" dist="63500" dir="1800000" rotWithShape="0">
                <a:srgbClr val="DDD9C3">
                  <a:alpha val="30000"/>
                </a:srgbClr>
              </a:outerShdw>
            </a:effectLst>
          </p:spPr>
        </p:pic>
      </p:grpSp>
      <p:sp>
        <p:nvSpPr>
          <p:cNvPr id="32" name="Shape 67">
            <a:extLst>
              <a:ext uri="{FF2B5EF4-FFF2-40B4-BE49-F238E27FC236}">
                <a16:creationId xmlns:a16="http://schemas.microsoft.com/office/drawing/2014/main" id="{8B33C565-81C0-4F19-80AB-02183441341C}"/>
              </a:ext>
            </a:extLst>
          </p:cNvPr>
          <p:cNvSpPr/>
          <p:nvPr/>
        </p:nvSpPr>
        <p:spPr>
          <a:xfrm>
            <a:off x="1439819" y="9413827"/>
            <a:ext cx="5044577" cy="253728"/>
          </a:xfrm>
          <a:prstGeom prst="rect">
            <a:avLst/>
          </a:prstGeom>
          <a:solidFill>
            <a:srgbClr val="EEECE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4" name="Shape 68">
            <a:extLst>
              <a:ext uri="{FF2B5EF4-FFF2-40B4-BE49-F238E27FC236}">
                <a16:creationId xmlns:a16="http://schemas.microsoft.com/office/drawing/2014/main" id="{4139574C-A3E8-47B8-B7C2-F7BCBEF86E7A}"/>
              </a:ext>
            </a:extLst>
          </p:cNvPr>
          <p:cNvSpPr/>
          <p:nvPr/>
        </p:nvSpPr>
        <p:spPr>
          <a:xfrm>
            <a:off x="6199527" y="9382684"/>
            <a:ext cx="284871" cy="284871"/>
          </a:xfrm>
          <a:prstGeom prst="rect">
            <a:avLst/>
          </a:prstGeom>
          <a:solidFill>
            <a:srgbClr val="34625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9" name="Shape 69">
            <a:extLst>
              <a:ext uri="{FF2B5EF4-FFF2-40B4-BE49-F238E27FC236}">
                <a16:creationId xmlns:a16="http://schemas.microsoft.com/office/drawing/2014/main" id="{30AF254D-2D73-4BEF-B3CA-AFE819E7041A}"/>
              </a:ext>
            </a:extLst>
          </p:cNvPr>
          <p:cNvSpPr/>
          <p:nvPr/>
        </p:nvSpPr>
        <p:spPr>
          <a:xfrm>
            <a:off x="6264317" y="9368586"/>
            <a:ext cx="1552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ebas Neue" panose="020B0606020202050201" pitchFamily="2" charset="0"/>
              </a:rPr>
              <a:t>2</a:t>
            </a:r>
            <a:endParaRPr dirty="0">
              <a:solidFill>
                <a:srgbClr val="EEECE1"/>
              </a:solidFill>
              <a:uFill>
                <a:solidFill>
                  <a:srgbClr val="EEECE1"/>
                </a:solidFill>
              </a:uFill>
              <a:latin typeface="Bebas Neue" panose="020B0606020202050201" pitchFamily="2" charset="0"/>
            </a:endParaRPr>
          </a:p>
        </p:txBody>
      </p:sp>
      <p:sp>
        <p:nvSpPr>
          <p:cNvPr id="40" name="Shape 73">
            <a:extLst>
              <a:ext uri="{FF2B5EF4-FFF2-40B4-BE49-F238E27FC236}">
                <a16:creationId xmlns:a16="http://schemas.microsoft.com/office/drawing/2014/main" id="{E2500874-416E-4981-8044-26BAF0DAEC62}"/>
              </a:ext>
            </a:extLst>
          </p:cNvPr>
          <p:cNvSpPr/>
          <p:nvPr/>
        </p:nvSpPr>
        <p:spPr>
          <a:xfrm>
            <a:off x="4325481" y="9392186"/>
            <a:ext cx="1830517" cy="28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652" rIns="31652">
            <a:spAutoFit/>
          </a:bodyPr>
          <a:lstStyle>
            <a:lvl1pPr algn="r">
              <a:defRPr sz="1100">
                <a:solidFill>
                  <a:srgbClr val="D5D1B8"/>
                </a:solidFill>
                <a:uFill>
                  <a:solidFill>
                    <a:srgbClr val="D5D1B8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46" dirty="0">
                <a:latin typeface="Franklin Gothic Book" panose="020B0503020102020204" pitchFamily="34" charset="0"/>
              </a:rPr>
              <a:t>page</a:t>
            </a:r>
          </a:p>
        </p:txBody>
      </p:sp>
      <p:sp>
        <p:nvSpPr>
          <p:cNvPr id="42" name="Shape 74">
            <a:extLst>
              <a:ext uri="{FF2B5EF4-FFF2-40B4-BE49-F238E27FC236}">
                <a16:creationId xmlns:a16="http://schemas.microsoft.com/office/drawing/2014/main" id="{53107816-ED3B-408D-9783-280727B9CD85}"/>
              </a:ext>
            </a:extLst>
          </p:cNvPr>
          <p:cNvSpPr/>
          <p:nvPr/>
        </p:nvSpPr>
        <p:spPr>
          <a:xfrm>
            <a:off x="3296643" y="1507982"/>
            <a:ext cx="171501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 sz="4000">
                <a:solidFill>
                  <a:srgbClr val="B4B1A1"/>
                </a:solidFill>
                <a:uFill>
                  <a:solidFill>
                    <a:srgbClr val="DDD9C3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Bebas Neue" panose="020B0606020202050201" pitchFamily="2" charset="0"/>
              </a:rPr>
              <a:t>1</a:t>
            </a:r>
            <a:r>
              <a:rPr lang="en-US" sz="3200" baseline="30000" dirty="0">
                <a:latin typeface="Bebas Neue" panose="020B0606020202050201" pitchFamily="2" charset="0"/>
              </a:rPr>
              <a:t>st</a:t>
            </a:r>
            <a:r>
              <a:rPr lang="en-US" sz="3200" dirty="0">
                <a:latin typeface="Bebas Neue" panose="020B0606020202050201" pitchFamily="2" charset="0"/>
              </a:rPr>
              <a:t> PROBLEM</a:t>
            </a:r>
            <a:endParaRPr sz="3200" dirty="0">
              <a:latin typeface="Bebas Neue" panose="020B0606020202050201" pitchFamily="2" charset="0"/>
            </a:endParaRPr>
          </a:p>
        </p:txBody>
      </p:sp>
      <p:sp>
        <p:nvSpPr>
          <p:cNvPr id="43" name="Shape 74">
            <a:extLst>
              <a:ext uri="{FF2B5EF4-FFF2-40B4-BE49-F238E27FC236}">
                <a16:creationId xmlns:a16="http://schemas.microsoft.com/office/drawing/2014/main" id="{82F46AE5-B547-428B-A1E4-55B6A5875376}"/>
              </a:ext>
            </a:extLst>
          </p:cNvPr>
          <p:cNvSpPr/>
          <p:nvPr/>
        </p:nvSpPr>
        <p:spPr>
          <a:xfrm>
            <a:off x="3260529" y="3646713"/>
            <a:ext cx="174386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 sz="4000">
                <a:solidFill>
                  <a:srgbClr val="B4B1A1"/>
                </a:solidFill>
                <a:uFill>
                  <a:solidFill>
                    <a:srgbClr val="DDD9C3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Bebas Neue" panose="020B0606020202050201" pitchFamily="2" charset="0"/>
              </a:rPr>
              <a:t>2</a:t>
            </a:r>
            <a:r>
              <a:rPr lang="en-US" sz="3200" baseline="30000" dirty="0">
                <a:latin typeface="Bebas Neue" panose="020B0606020202050201" pitchFamily="2" charset="0"/>
              </a:rPr>
              <a:t>nd</a:t>
            </a:r>
            <a:r>
              <a:rPr lang="en-US" sz="3200" dirty="0">
                <a:latin typeface="Bebas Neue" panose="020B0606020202050201" pitchFamily="2" charset="0"/>
              </a:rPr>
              <a:t> PROBLEM</a:t>
            </a:r>
            <a:endParaRPr sz="3200" dirty="0">
              <a:latin typeface="Bebas Neue" panose="020B0606020202050201" pitchFamily="2" charset="0"/>
            </a:endParaRPr>
          </a:p>
        </p:txBody>
      </p:sp>
      <p:sp>
        <p:nvSpPr>
          <p:cNvPr id="44" name="Shape 74">
            <a:extLst>
              <a:ext uri="{FF2B5EF4-FFF2-40B4-BE49-F238E27FC236}">
                <a16:creationId xmlns:a16="http://schemas.microsoft.com/office/drawing/2014/main" id="{2883961A-2825-4368-9438-10CD40EC6BA8}"/>
              </a:ext>
            </a:extLst>
          </p:cNvPr>
          <p:cNvSpPr/>
          <p:nvPr/>
        </p:nvSpPr>
        <p:spPr>
          <a:xfrm>
            <a:off x="3270525" y="5763391"/>
            <a:ext cx="173745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 sz="4000">
                <a:solidFill>
                  <a:srgbClr val="B4B1A1"/>
                </a:solidFill>
                <a:uFill>
                  <a:solidFill>
                    <a:srgbClr val="DDD9C3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Bebas Neue" panose="020B0606020202050201" pitchFamily="2" charset="0"/>
              </a:rPr>
              <a:t>3</a:t>
            </a:r>
            <a:r>
              <a:rPr lang="en-US" sz="3200" baseline="30000" dirty="0">
                <a:latin typeface="Bebas Neue" panose="020B0606020202050201" pitchFamily="2" charset="0"/>
              </a:rPr>
              <a:t>rd</a:t>
            </a:r>
            <a:r>
              <a:rPr lang="en-US" sz="3200" dirty="0">
                <a:latin typeface="Bebas Neue" panose="020B0606020202050201" pitchFamily="2" charset="0"/>
              </a:rPr>
              <a:t> PROBLEM</a:t>
            </a:r>
            <a:endParaRPr sz="3200" dirty="0">
              <a:latin typeface="Bebas Neue" panose="020B0606020202050201" pitchFamily="2" charset="0"/>
            </a:endParaRPr>
          </a:p>
        </p:txBody>
      </p:sp>
      <p:sp>
        <p:nvSpPr>
          <p:cNvPr id="45" name="Shape 75">
            <a:extLst>
              <a:ext uri="{FF2B5EF4-FFF2-40B4-BE49-F238E27FC236}">
                <a16:creationId xmlns:a16="http://schemas.microsoft.com/office/drawing/2014/main" id="{57CEC153-9A99-4132-A242-3B3CC744D94D}"/>
              </a:ext>
            </a:extLst>
          </p:cNvPr>
          <p:cNvSpPr/>
          <p:nvPr/>
        </p:nvSpPr>
        <p:spPr>
          <a:xfrm>
            <a:off x="1783481" y="1924316"/>
            <a:ext cx="3175751" cy="1345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/>
          <a:p>
            <a:pPr lvl="0" algn="just">
              <a:lnSpc>
                <a:spcPct val="150000"/>
              </a:lnSpc>
              <a:defRPr>
                <a:uFillTx/>
              </a:defRPr>
            </a:pPr>
            <a:r>
              <a:rPr lang="en-US" sz="14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Sudah</a:t>
            </a:r>
            <a:r>
              <a:rPr lang="en-US" sz="14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4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ada</a:t>
            </a:r>
            <a:r>
              <a:rPr lang="en-US" sz="14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platform education technology yang </a:t>
            </a:r>
            <a:r>
              <a:rPr lang="en-US" sz="14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sudah</a:t>
            </a:r>
            <a:r>
              <a:rPr lang="en-US" sz="14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lama </a:t>
            </a:r>
            <a:r>
              <a:rPr lang="en-US" sz="14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muncul</a:t>
            </a:r>
            <a:r>
              <a:rPr lang="en-US" sz="14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, </a:t>
            </a:r>
            <a:r>
              <a:rPr lang="en-US" sz="14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baik</a:t>
            </a:r>
            <a:r>
              <a:rPr lang="en-US" sz="14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platform guru </a:t>
            </a:r>
            <a:r>
              <a:rPr lang="en-US" sz="14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privat</a:t>
            </a:r>
            <a:r>
              <a:rPr lang="en-US" sz="14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4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atau</a:t>
            </a:r>
            <a:r>
              <a:rPr lang="en-US" sz="1400" dirty="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video </a:t>
            </a:r>
            <a:r>
              <a:rPr lang="en-US" sz="1400" dirty="0" err="1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pembelajaran</a:t>
            </a:r>
            <a:endParaRPr lang="en-US" sz="1400" dirty="0">
              <a:solidFill>
                <a:srgbClr val="215968"/>
              </a:solidFill>
              <a:uFill>
                <a:solidFill>
                  <a:srgbClr val="215968"/>
                </a:solidFill>
              </a:uFill>
              <a:latin typeface="Franklin Gothic Book" panose="020B0503020102020204" pitchFamily="34" charset="0"/>
            </a:endParaRPr>
          </a:p>
        </p:txBody>
      </p:sp>
      <p:sp>
        <p:nvSpPr>
          <p:cNvPr id="46" name="Shape 75">
            <a:extLst>
              <a:ext uri="{FF2B5EF4-FFF2-40B4-BE49-F238E27FC236}">
                <a16:creationId xmlns:a16="http://schemas.microsoft.com/office/drawing/2014/main" id="{883AC2D5-5EEB-49CA-9578-6C5F2A6C9CE5}"/>
              </a:ext>
            </a:extLst>
          </p:cNvPr>
          <p:cNvSpPr/>
          <p:nvPr/>
        </p:nvSpPr>
        <p:spPr>
          <a:xfrm>
            <a:off x="1750790" y="4086557"/>
            <a:ext cx="3193918" cy="1022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/>
          <a:p>
            <a:pPr lvl="0" algn="just">
              <a:lnSpc>
                <a:spcPct val="150000"/>
              </a:lnSpc>
              <a:defRPr>
                <a:uFillTx/>
              </a:defRPr>
            </a:pPr>
            <a:r>
              <a:rPr lang="en-US" sz="1400" dirty="0" err="1">
                <a:solidFill>
                  <a:srgbClr val="296C7B"/>
                </a:solidFill>
                <a:latin typeface="Franklin Gothic Book" panose="020B0503020102020204" pitchFamily="34" charset="0"/>
              </a:rPr>
              <a:t>Pencarian</a:t>
            </a:r>
            <a:r>
              <a:rPr lang="en-US" sz="1400" dirty="0">
                <a:solidFill>
                  <a:srgbClr val="296C7B"/>
                </a:solidFill>
                <a:latin typeface="Franklin Gothic Book" panose="020B0503020102020204" pitchFamily="34" charset="0"/>
              </a:rPr>
              <a:t> dan </a:t>
            </a:r>
            <a:r>
              <a:rPr lang="en-US" sz="1400" dirty="0" err="1">
                <a:solidFill>
                  <a:srgbClr val="296C7B"/>
                </a:solidFill>
                <a:latin typeface="Franklin Gothic Book" panose="020B0503020102020204" pitchFamily="34" charset="0"/>
              </a:rPr>
              <a:t>meyakinkan</a:t>
            </a:r>
            <a:r>
              <a:rPr lang="en-US" sz="1400" dirty="0">
                <a:solidFill>
                  <a:srgbClr val="296C7B"/>
                </a:solidFill>
                <a:latin typeface="Franklin Gothic Book" panose="020B0503020102020204" pitchFamily="34" charset="0"/>
              </a:rPr>
              <a:t> </a:t>
            </a:r>
            <a:r>
              <a:rPr lang="en-US" sz="1400" b="1" i="1" dirty="0">
                <a:solidFill>
                  <a:srgbClr val="296C7B"/>
                </a:solidFill>
                <a:latin typeface="Franklin Gothic Book" panose="020B0503020102020204" pitchFamily="34" charset="0"/>
              </a:rPr>
              <a:t>#</a:t>
            </a:r>
            <a:r>
              <a:rPr lang="en-US" sz="1400" b="1" i="1" dirty="0" err="1">
                <a:solidFill>
                  <a:srgbClr val="296C7B"/>
                </a:solidFill>
                <a:latin typeface="Franklin Gothic Book" panose="020B0503020102020204" pitchFamily="34" charset="0"/>
              </a:rPr>
              <a:t>GreatTeacher</a:t>
            </a:r>
            <a:r>
              <a:rPr lang="en-US" sz="1400" b="1" i="1" dirty="0">
                <a:solidFill>
                  <a:srgbClr val="296C7B"/>
                </a:solidFill>
                <a:latin typeface="Franklin Gothic Book" panose="020B0503020102020204" pitchFamily="34" charset="0"/>
              </a:rPr>
              <a:t> </a:t>
            </a:r>
            <a:r>
              <a:rPr lang="en-US" sz="1400" dirty="0">
                <a:solidFill>
                  <a:srgbClr val="296C7B"/>
                </a:solidFill>
                <a:latin typeface="Franklin Gothic Book" panose="020B0503020102020204" pitchFamily="34" charset="0"/>
              </a:rPr>
              <a:t>yang </a:t>
            </a:r>
            <a:r>
              <a:rPr lang="en-US" sz="1400" dirty="0" err="1">
                <a:solidFill>
                  <a:srgbClr val="296C7B"/>
                </a:solidFill>
                <a:latin typeface="Franklin Gothic Book" panose="020B0503020102020204" pitchFamily="34" charset="0"/>
              </a:rPr>
              <a:t>memenuhi</a:t>
            </a:r>
            <a:r>
              <a:rPr lang="en-US" sz="1400" dirty="0">
                <a:solidFill>
                  <a:srgbClr val="296C7B"/>
                </a:solidFill>
                <a:latin typeface="Franklin Gothic Book" panose="020B0503020102020204" pitchFamily="34" charset="0"/>
              </a:rPr>
              <a:t> standard dan </a:t>
            </a:r>
            <a:r>
              <a:rPr lang="en-US" sz="1400" dirty="0" err="1">
                <a:solidFill>
                  <a:srgbClr val="296C7B"/>
                </a:solidFill>
                <a:latin typeface="Franklin Gothic Book" panose="020B0503020102020204" pitchFamily="34" charset="0"/>
              </a:rPr>
              <a:t>sesuai</a:t>
            </a:r>
            <a:r>
              <a:rPr lang="en-US" sz="1400" dirty="0">
                <a:solidFill>
                  <a:srgbClr val="296C7B"/>
                </a:solidFill>
                <a:latin typeface="Franklin Gothic Book" panose="020B0503020102020204" pitchFamily="34" charset="0"/>
              </a:rPr>
              <a:t> </a:t>
            </a:r>
            <a:r>
              <a:rPr lang="en-US" sz="1400" dirty="0" err="1">
                <a:solidFill>
                  <a:srgbClr val="296C7B"/>
                </a:solidFill>
                <a:latin typeface="Franklin Gothic Book" panose="020B0503020102020204" pitchFamily="34" charset="0"/>
              </a:rPr>
              <a:t>kebutuhan</a:t>
            </a:r>
            <a:r>
              <a:rPr lang="en-US" sz="1400" dirty="0">
                <a:solidFill>
                  <a:srgbClr val="296C7B"/>
                </a:solidFill>
                <a:latin typeface="Franklin Gothic Book" panose="020B0503020102020204" pitchFamily="34" charset="0"/>
              </a:rPr>
              <a:t> </a:t>
            </a:r>
            <a:r>
              <a:rPr lang="en-US" sz="1400" b="1" i="1" dirty="0">
                <a:solidFill>
                  <a:srgbClr val="296C7B"/>
                </a:solidFill>
                <a:latin typeface="Franklin Gothic Book" panose="020B0503020102020204" pitchFamily="34" charset="0"/>
              </a:rPr>
              <a:t>#</a:t>
            </a:r>
            <a:r>
              <a:rPr lang="en-US" sz="1400" b="1" i="1" dirty="0" err="1">
                <a:solidFill>
                  <a:srgbClr val="296C7B"/>
                </a:solidFill>
                <a:latin typeface="Franklin Gothic Book" panose="020B0503020102020204" pitchFamily="34" charset="0"/>
              </a:rPr>
              <a:t>Greatstudent</a:t>
            </a:r>
            <a:endParaRPr lang="en-US" sz="1400" b="1" i="1" dirty="0">
              <a:solidFill>
                <a:srgbClr val="296C7B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7" name="Shape 75">
            <a:extLst>
              <a:ext uri="{FF2B5EF4-FFF2-40B4-BE49-F238E27FC236}">
                <a16:creationId xmlns:a16="http://schemas.microsoft.com/office/drawing/2014/main" id="{D2004028-841C-4ED1-90C5-4266F9E7FEA7}"/>
              </a:ext>
            </a:extLst>
          </p:cNvPr>
          <p:cNvSpPr/>
          <p:nvPr/>
        </p:nvSpPr>
        <p:spPr>
          <a:xfrm>
            <a:off x="1757958" y="6200577"/>
            <a:ext cx="3193918" cy="1345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/>
          <a:p>
            <a:pPr lvl="0" algn="just">
              <a:lnSpc>
                <a:spcPct val="150000"/>
              </a:lnSpc>
              <a:defRPr>
                <a:uFillTx/>
              </a:defRPr>
            </a:pPr>
            <a:r>
              <a:rPr lang="en-US" sz="1400" dirty="0" err="1">
                <a:solidFill>
                  <a:srgbClr val="296C7B"/>
                </a:solidFill>
                <a:latin typeface="Franklin Gothic Book" panose="020B0503020102020204" pitchFamily="34" charset="0"/>
              </a:rPr>
              <a:t>Dinamisnya</a:t>
            </a:r>
            <a:r>
              <a:rPr lang="en-US" sz="1400" dirty="0">
                <a:solidFill>
                  <a:srgbClr val="296C7B"/>
                </a:solidFill>
                <a:latin typeface="Franklin Gothic Book" panose="020B0503020102020204" pitchFamily="34" charset="0"/>
              </a:rPr>
              <a:t> </a:t>
            </a:r>
            <a:r>
              <a:rPr lang="en-US" sz="1400" dirty="0" err="1">
                <a:solidFill>
                  <a:srgbClr val="296C7B"/>
                </a:solidFill>
                <a:latin typeface="Franklin Gothic Book" panose="020B0503020102020204" pitchFamily="34" charset="0"/>
              </a:rPr>
              <a:t>kemampuan</a:t>
            </a:r>
            <a:r>
              <a:rPr lang="en-US" sz="1400" dirty="0">
                <a:solidFill>
                  <a:srgbClr val="296C7B"/>
                </a:solidFill>
                <a:latin typeface="Franklin Gothic Book" panose="020B0503020102020204" pitchFamily="34" charset="0"/>
              </a:rPr>
              <a:t> users di Indonesia </a:t>
            </a:r>
            <a:r>
              <a:rPr lang="en-US" sz="1400" dirty="0" err="1">
                <a:solidFill>
                  <a:srgbClr val="296C7B"/>
                </a:solidFill>
                <a:latin typeface="Franklin Gothic Book" panose="020B0503020102020204" pitchFamily="34" charset="0"/>
              </a:rPr>
              <a:t>dalam</a:t>
            </a:r>
            <a:r>
              <a:rPr lang="en-US" sz="1400" dirty="0">
                <a:solidFill>
                  <a:srgbClr val="296C7B"/>
                </a:solidFill>
                <a:latin typeface="Franklin Gothic Book" panose="020B0503020102020204" pitchFamily="34" charset="0"/>
              </a:rPr>
              <a:t> </a:t>
            </a:r>
            <a:r>
              <a:rPr lang="en-US" sz="1400" dirty="0" err="1">
                <a:solidFill>
                  <a:srgbClr val="296C7B"/>
                </a:solidFill>
                <a:latin typeface="Franklin Gothic Book" panose="020B0503020102020204" pitchFamily="34" charset="0"/>
              </a:rPr>
              <a:t>pembayaran</a:t>
            </a:r>
            <a:r>
              <a:rPr lang="en-US" sz="1400" dirty="0">
                <a:solidFill>
                  <a:srgbClr val="296C7B"/>
                </a:solidFill>
                <a:latin typeface="Franklin Gothic Book" panose="020B0503020102020204" pitchFamily="34" charset="0"/>
              </a:rPr>
              <a:t> </a:t>
            </a:r>
            <a:r>
              <a:rPr lang="en-US" sz="1400" dirty="0" err="1">
                <a:solidFill>
                  <a:srgbClr val="296C7B"/>
                </a:solidFill>
                <a:latin typeface="Franklin Gothic Book" panose="020B0503020102020204" pitchFamily="34" charset="0"/>
              </a:rPr>
              <a:t>hingga</a:t>
            </a:r>
            <a:r>
              <a:rPr lang="en-US" sz="1400" dirty="0">
                <a:solidFill>
                  <a:srgbClr val="296C7B"/>
                </a:solidFill>
                <a:latin typeface="Franklin Gothic Book" panose="020B0503020102020204" pitchFamily="34" charset="0"/>
              </a:rPr>
              <a:t> orang </a:t>
            </a:r>
            <a:r>
              <a:rPr lang="en-US" sz="1400" dirty="0" err="1">
                <a:solidFill>
                  <a:srgbClr val="296C7B"/>
                </a:solidFill>
                <a:latin typeface="Franklin Gothic Book" panose="020B0503020102020204" pitchFamily="34" charset="0"/>
              </a:rPr>
              <a:t>tua</a:t>
            </a:r>
            <a:r>
              <a:rPr lang="en-US" sz="1400" dirty="0">
                <a:solidFill>
                  <a:srgbClr val="296C7B"/>
                </a:solidFill>
                <a:latin typeface="Franklin Gothic Book" panose="020B0503020102020204" pitchFamily="34" charset="0"/>
              </a:rPr>
              <a:t> yang </a:t>
            </a:r>
            <a:r>
              <a:rPr lang="en-US" sz="1400" dirty="0" err="1">
                <a:solidFill>
                  <a:srgbClr val="296C7B"/>
                </a:solidFill>
                <a:latin typeface="Franklin Gothic Book" panose="020B0503020102020204" pitchFamily="34" charset="0"/>
              </a:rPr>
              <a:t>masih</a:t>
            </a:r>
            <a:r>
              <a:rPr lang="en-US" sz="1400" dirty="0">
                <a:solidFill>
                  <a:srgbClr val="296C7B"/>
                </a:solidFill>
                <a:latin typeface="Franklin Gothic Book" panose="020B0503020102020204" pitchFamily="34" charset="0"/>
              </a:rPr>
              <a:t> </a:t>
            </a:r>
            <a:r>
              <a:rPr lang="en-US" sz="1400" dirty="0" err="1">
                <a:solidFill>
                  <a:srgbClr val="296C7B"/>
                </a:solidFill>
                <a:latin typeface="Franklin Gothic Book" panose="020B0503020102020204" pitchFamily="34" charset="0"/>
              </a:rPr>
              <a:t>memilih</a:t>
            </a:r>
            <a:r>
              <a:rPr lang="en-US" sz="1400" dirty="0">
                <a:solidFill>
                  <a:srgbClr val="296C7B"/>
                </a:solidFill>
                <a:latin typeface="Franklin Gothic Book" panose="020B0503020102020204" pitchFamily="34" charset="0"/>
              </a:rPr>
              <a:t> </a:t>
            </a:r>
            <a:r>
              <a:rPr lang="en-US" sz="1400" dirty="0" err="1">
                <a:solidFill>
                  <a:srgbClr val="296C7B"/>
                </a:solidFill>
                <a:latin typeface="Franklin Gothic Book" panose="020B0503020102020204" pitchFamily="34" charset="0"/>
              </a:rPr>
              <a:t>metode</a:t>
            </a:r>
            <a:r>
              <a:rPr lang="en-US" sz="1400" i="1" dirty="0">
                <a:solidFill>
                  <a:srgbClr val="296C7B"/>
                </a:solidFill>
                <a:latin typeface="Franklin Gothic Book" panose="020B0503020102020204" pitchFamily="34" charset="0"/>
              </a:rPr>
              <a:t> offline </a:t>
            </a:r>
            <a:r>
              <a:rPr lang="en-US" sz="1400" dirty="0" err="1">
                <a:solidFill>
                  <a:srgbClr val="296C7B"/>
                </a:solidFill>
                <a:latin typeface="Franklin Gothic Book" panose="020B0503020102020204" pitchFamily="34" charset="0"/>
              </a:rPr>
              <a:t>dalam</a:t>
            </a:r>
            <a:r>
              <a:rPr lang="en-US" sz="1400" dirty="0">
                <a:solidFill>
                  <a:srgbClr val="296C7B"/>
                </a:solidFill>
                <a:latin typeface="Franklin Gothic Book" panose="020B0503020102020204" pitchFamily="34" charset="0"/>
              </a:rPr>
              <a:t> </a:t>
            </a:r>
            <a:r>
              <a:rPr lang="en-US" sz="1400" dirty="0" err="1">
                <a:solidFill>
                  <a:srgbClr val="296C7B"/>
                </a:solidFill>
                <a:latin typeface="Franklin Gothic Book" panose="020B0503020102020204" pitchFamily="34" charset="0"/>
              </a:rPr>
              <a:t>pencarian</a:t>
            </a:r>
            <a:r>
              <a:rPr lang="en-US" sz="1400" dirty="0">
                <a:solidFill>
                  <a:srgbClr val="296C7B"/>
                </a:solidFill>
                <a:latin typeface="Franklin Gothic Book" panose="020B0503020102020204" pitchFamily="34" charset="0"/>
              </a:rPr>
              <a:t> guru</a:t>
            </a:r>
          </a:p>
        </p:txBody>
      </p:sp>
      <p:sp>
        <p:nvSpPr>
          <p:cNvPr id="50" name="Shape 70">
            <a:extLst>
              <a:ext uri="{FF2B5EF4-FFF2-40B4-BE49-F238E27FC236}">
                <a16:creationId xmlns:a16="http://schemas.microsoft.com/office/drawing/2014/main" id="{72C78772-31C7-4012-9876-3DE9EFAB16C4}"/>
              </a:ext>
            </a:extLst>
          </p:cNvPr>
          <p:cNvSpPr/>
          <p:nvPr/>
        </p:nvSpPr>
        <p:spPr>
          <a:xfrm>
            <a:off x="1589051" y="901655"/>
            <a:ext cx="4655135" cy="0"/>
          </a:xfrm>
          <a:prstGeom prst="line">
            <a:avLst/>
          </a:prstGeom>
          <a:ln w="25400">
            <a:solidFill>
              <a:srgbClr val="4E9485"/>
            </a:solidFill>
            <a:prstDash val="sysDot"/>
            <a:round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831"/>
          </a:p>
        </p:txBody>
      </p:sp>
      <p:sp>
        <p:nvSpPr>
          <p:cNvPr id="51" name="Shape 71">
            <a:extLst>
              <a:ext uri="{FF2B5EF4-FFF2-40B4-BE49-F238E27FC236}">
                <a16:creationId xmlns:a16="http://schemas.microsoft.com/office/drawing/2014/main" id="{D22DB6F9-3ABB-42A9-851B-A164910876CD}"/>
              </a:ext>
            </a:extLst>
          </p:cNvPr>
          <p:cNvSpPr/>
          <p:nvPr/>
        </p:nvSpPr>
        <p:spPr>
          <a:xfrm>
            <a:off x="1544598" y="416693"/>
            <a:ext cx="168295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/>
          <a:p>
            <a:pPr lvl="0">
              <a:defRPr>
                <a:uFillTx/>
              </a:defRPr>
            </a:pPr>
            <a:r>
              <a:rPr lang="en-US" sz="2800" dirty="0">
                <a:solidFill>
                  <a:srgbClr val="346258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THE PROBLEMS</a:t>
            </a:r>
            <a:endParaRPr sz="2800" dirty="0">
              <a:solidFill>
                <a:srgbClr val="346258"/>
              </a:solidFill>
              <a:uFill>
                <a:solidFill>
                  <a:srgbClr val="31859C"/>
                </a:solidFill>
              </a:uFill>
              <a:latin typeface="Bebas Neue" panose="020B0606020202050201" pitchFamily="2" charset="0"/>
              <a:ea typeface="Bree Serif"/>
              <a:cs typeface="Bree Serif"/>
              <a:sym typeface="Bree Serif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089932-60CA-4BB3-AF8F-7BDA8A9B78D2}"/>
              </a:ext>
            </a:extLst>
          </p:cNvPr>
          <p:cNvSpPr txBox="1"/>
          <p:nvPr/>
        </p:nvSpPr>
        <p:spPr>
          <a:xfrm>
            <a:off x="460035" y="218272"/>
            <a:ext cx="979784" cy="10156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rtl="0" latinLnBrk="1" hangingPunct="0"/>
            <a:r>
              <a:rPr lang="id-ID" sz="6000" spc="-300" dirty="0">
                <a:solidFill>
                  <a:srgbClr val="346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0</a:t>
            </a:r>
            <a:r>
              <a:rPr lang="en-US" sz="6000" spc="-300" dirty="0">
                <a:solidFill>
                  <a:srgbClr val="346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2</a:t>
            </a:r>
            <a:endParaRPr kumimoji="0" lang="id-ID" sz="6000" b="0" i="0" u="none" strike="noStrike" cap="none" spc="-300" normalizeH="0" baseline="0" dirty="0">
              <a:ln>
                <a:noFill/>
              </a:ln>
              <a:solidFill>
                <a:srgbClr val="346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000000"/>
                </a:solidFill>
              </a:uFill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22A2990B-B610-45B5-AE49-BF88E0E06848}"/>
              </a:ext>
            </a:extLst>
          </p:cNvPr>
          <p:cNvSpPr/>
          <p:nvPr/>
        </p:nvSpPr>
        <p:spPr>
          <a:xfrm>
            <a:off x="0" y="0"/>
            <a:ext cx="1428097" cy="9906000"/>
          </a:xfrm>
          <a:prstGeom prst="rect">
            <a:avLst/>
          </a:prstGeom>
          <a:solidFill>
            <a:srgbClr val="57A595">
              <a:alpha val="50196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1829693" y="7479566"/>
            <a:ext cx="4415382" cy="1"/>
          </a:xfrm>
          <a:prstGeom prst="line">
            <a:avLst/>
          </a:prstGeom>
          <a:ln w="25400">
            <a:solidFill>
              <a:srgbClr val="DDD9C3"/>
            </a:solidFill>
            <a:prstDash val="sysDot"/>
            <a:round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100">
              <a:latin typeface="Franklin Gothic Book" panose="020B0503020102020204" pitchFamily="34" charset="0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1808215" y="8028568"/>
            <a:ext cx="4415382" cy="1"/>
          </a:xfrm>
          <a:prstGeom prst="line">
            <a:avLst/>
          </a:prstGeom>
          <a:ln w="25400">
            <a:solidFill>
              <a:srgbClr val="DDD9C3"/>
            </a:solidFill>
            <a:prstDash val="sysDot"/>
            <a:round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100">
              <a:latin typeface="Franklin Gothic Book" panose="020B0503020102020204" pitchFamily="34" charset="0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1605080" y="6368871"/>
            <a:ext cx="465923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>
            <a:lvl1pPr>
              <a:defRPr sz="2400">
                <a:solidFill>
                  <a:srgbClr val="B4B1A1"/>
                </a:solidFill>
                <a:uFillTx/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 dirty="0">
                <a:latin typeface="Bebas Neue" panose="020B0606020202050201" pitchFamily="2" charset="0"/>
              </a:rPr>
              <a:t>Market Opportunity Header</a:t>
            </a:r>
          </a:p>
        </p:txBody>
      </p:sp>
      <p:sp>
        <p:nvSpPr>
          <p:cNvPr id="139" name="Shape 139"/>
          <p:cNvSpPr/>
          <p:nvPr/>
        </p:nvSpPr>
        <p:spPr>
          <a:xfrm>
            <a:off x="1867668" y="6844732"/>
            <a:ext cx="4790710" cy="600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>
            <a:lvl1pPr>
              <a:defRPr sz="120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</a:defRPr>
            </a:lvl1pPr>
          </a:lstStyle>
          <a:p>
            <a:pPr lvl="0" algn="just">
              <a:defRPr sz="180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chemeClr val="tx1"/>
                </a:solidFill>
                <a:latin typeface="Franklin Gothic Book" panose="020B0503020102020204" pitchFamily="34" charset="0"/>
              </a:rPr>
              <a:t>143,26 </a:t>
            </a:r>
            <a:r>
              <a:rPr lang="en-US" sz="11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juta</a:t>
            </a:r>
            <a:r>
              <a:rPr lang="en-US" sz="11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jiwa</a:t>
            </a:r>
            <a:r>
              <a:rPr lang="en-US" sz="11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di Indonesia </a:t>
            </a:r>
            <a:r>
              <a:rPr lang="en-US" sz="11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sudah</a:t>
            </a:r>
            <a:r>
              <a:rPr lang="en-US" sz="11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menggunakan</a:t>
            </a:r>
            <a:r>
              <a:rPr lang="en-US" sz="11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internet </a:t>
            </a:r>
            <a:r>
              <a:rPr lang="en-US" sz="11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walaupun</a:t>
            </a:r>
            <a:r>
              <a:rPr lang="en-US" sz="11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penyebarannya</a:t>
            </a:r>
            <a:r>
              <a:rPr lang="en-US" sz="11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belum</a:t>
            </a:r>
            <a:r>
              <a:rPr lang="en-US" sz="11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merata</a:t>
            </a:r>
            <a:r>
              <a:rPr lang="en-US" sz="1100" dirty="0">
                <a:solidFill>
                  <a:schemeClr val="tx1"/>
                </a:solidFill>
                <a:latin typeface="Franklin Gothic Book" panose="020B0503020102020204" pitchFamily="34" charset="0"/>
              </a:rPr>
              <a:t>. </a:t>
            </a:r>
            <a:r>
              <a:rPr lang="en-US" sz="1100" dirty="0">
                <a:latin typeface="Franklin Gothic Book" panose="020B0503020102020204" pitchFamily="34" charset="0"/>
              </a:rPr>
              <a:t>49,52% di </a:t>
            </a:r>
            <a:r>
              <a:rPr lang="en-US" sz="1100" dirty="0" err="1">
                <a:latin typeface="Franklin Gothic Book" panose="020B0503020102020204" pitchFamily="34" charset="0"/>
              </a:rPr>
              <a:t>antaranya</a:t>
            </a:r>
            <a:r>
              <a:rPr lang="en-US" sz="1100" dirty="0">
                <a:latin typeface="Franklin Gothic Book" panose="020B0503020102020204" pitchFamily="34" charset="0"/>
              </a:rPr>
              <a:t> </a:t>
            </a:r>
            <a:r>
              <a:rPr lang="en-US" sz="1100" dirty="0" err="1">
                <a:latin typeface="Franklin Gothic Book" panose="020B0503020102020204" pitchFamily="34" charset="0"/>
              </a:rPr>
              <a:t>adalah</a:t>
            </a:r>
            <a:r>
              <a:rPr lang="en-US" sz="1100" dirty="0">
                <a:latin typeface="Franklin Gothic Book" panose="020B0503020102020204" pitchFamily="34" charset="0"/>
              </a:rPr>
              <a:t> </a:t>
            </a:r>
            <a:r>
              <a:rPr lang="en-US" sz="1100" dirty="0" err="1">
                <a:latin typeface="Franklin Gothic Book" panose="020B0503020102020204" pitchFamily="34" charset="0"/>
              </a:rPr>
              <a:t>mereka</a:t>
            </a:r>
            <a:r>
              <a:rPr lang="en-US" sz="1100" dirty="0">
                <a:latin typeface="Franklin Gothic Book" panose="020B0503020102020204" pitchFamily="34" charset="0"/>
              </a:rPr>
              <a:t> yang </a:t>
            </a:r>
            <a:r>
              <a:rPr lang="en-US" sz="1100" dirty="0" err="1">
                <a:latin typeface="Franklin Gothic Book" panose="020B0503020102020204" pitchFamily="34" charset="0"/>
              </a:rPr>
              <a:t>berusia</a:t>
            </a:r>
            <a:r>
              <a:rPr lang="en-US" sz="1100" dirty="0">
                <a:latin typeface="Franklin Gothic Book" panose="020B0503020102020204" pitchFamily="34" charset="0"/>
              </a:rPr>
              <a:t> 19 </a:t>
            </a:r>
            <a:r>
              <a:rPr lang="en-US" sz="1100" dirty="0" err="1">
                <a:latin typeface="Franklin Gothic Book" panose="020B0503020102020204" pitchFamily="34" charset="0"/>
              </a:rPr>
              <a:t>hingga</a:t>
            </a:r>
            <a:r>
              <a:rPr lang="en-US" sz="1100" dirty="0">
                <a:latin typeface="Franklin Gothic Book" panose="020B0503020102020204" pitchFamily="34" charset="0"/>
              </a:rPr>
              <a:t> 34 </a:t>
            </a:r>
            <a:r>
              <a:rPr lang="en-US" sz="1100" dirty="0" err="1">
                <a:latin typeface="Franklin Gothic Book" panose="020B0503020102020204" pitchFamily="34" charset="0"/>
              </a:rPr>
              <a:t>tahun</a:t>
            </a:r>
            <a:endParaRPr sz="1100" dirty="0">
              <a:latin typeface="Franklin Gothic Book" panose="020B0503020102020204" pitchFamily="34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863274" y="7526979"/>
            <a:ext cx="479071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>
            <a:lvl1pPr>
              <a:defRPr sz="120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</a:defRPr>
            </a:lvl1pPr>
          </a:lstStyle>
          <a:p>
            <a:pPr lvl="0" algn="just">
              <a:defRPr sz="1800">
                <a:solidFill>
                  <a:srgbClr val="000000"/>
                </a:solidFill>
                <a:uFillTx/>
              </a:defRPr>
            </a:pPr>
            <a:r>
              <a:rPr lang="en-US" sz="1100" dirty="0">
                <a:latin typeface="Franklin Gothic Book" panose="020B0503020102020204" pitchFamily="34" charset="0"/>
              </a:rPr>
              <a:t>45.379.879 </a:t>
            </a:r>
            <a:r>
              <a:rPr lang="en-US" sz="1100" dirty="0" err="1">
                <a:latin typeface="Franklin Gothic Book" panose="020B0503020102020204" pitchFamily="34" charset="0"/>
              </a:rPr>
              <a:t>siswa</a:t>
            </a:r>
            <a:r>
              <a:rPr lang="en-US" sz="1100" dirty="0">
                <a:latin typeface="Franklin Gothic Book" panose="020B0503020102020204" pitchFamily="34" charset="0"/>
              </a:rPr>
              <a:t> di </a:t>
            </a:r>
            <a:r>
              <a:rPr lang="en-US" sz="1100" dirty="0" err="1">
                <a:latin typeface="Franklin Gothic Book" panose="020B0503020102020204" pitchFamily="34" charset="0"/>
              </a:rPr>
              <a:t>sekolah</a:t>
            </a:r>
            <a:r>
              <a:rPr lang="en-US" sz="1100" dirty="0">
                <a:latin typeface="Franklin Gothic Book" panose="020B0503020102020204" pitchFamily="34" charset="0"/>
              </a:rPr>
              <a:t>, 81% </a:t>
            </a:r>
            <a:r>
              <a:rPr lang="en-US" sz="1100" dirty="0" err="1">
                <a:latin typeface="Franklin Gothic Book" panose="020B0503020102020204" pitchFamily="34" charset="0"/>
              </a:rPr>
              <a:t>sudah</a:t>
            </a:r>
            <a:r>
              <a:rPr lang="en-US" sz="1100" dirty="0">
                <a:latin typeface="Franklin Gothic Book" panose="020B0503020102020204" pitchFamily="34" charset="0"/>
              </a:rPr>
              <a:t> </a:t>
            </a:r>
            <a:r>
              <a:rPr lang="en-US" sz="1100" dirty="0" err="1">
                <a:latin typeface="Franklin Gothic Book" panose="020B0503020102020204" pitchFamily="34" charset="0"/>
              </a:rPr>
              <a:t>lihai</a:t>
            </a:r>
            <a:r>
              <a:rPr lang="en-US" sz="1100" dirty="0">
                <a:latin typeface="Franklin Gothic Book" panose="020B0503020102020204" pitchFamily="34" charset="0"/>
              </a:rPr>
              <a:t> </a:t>
            </a:r>
            <a:r>
              <a:rPr lang="en-US" sz="1100" dirty="0" err="1">
                <a:latin typeface="Franklin Gothic Book" panose="020B0503020102020204" pitchFamily="34" charset="0"/>
              </a:rPr>
              <a:t>menggunakan</a:t>
            </a:r>
            <a:r>
              <a:rPr lang="en-US" sz="1100" dirty="0">
                <a:latin typeface="Franklin Gothic Book" panose="020B0503020102020204" pitchFamily="34" charset="0"/>
              </a:rPr>
              <a:t> internet </a:t>
            </a:r>
            <a:r>
              <a:rPr lang="en-US" sz="1100" dirty="0" err="1">
                <a:latin typeface="Franklin Gothic Book" panose="020B0503020102020204" pitchFamily="34" charset="0"/>
              </a:rPr>
              <a:t>baik</a:t>
            </a:r>
            <a:r>
              <a:rPr lang="en-US" sz="1100" dirty="0">
                <a:latin typeface="Franklin Gothic Book" panose="020B0503020102020204" pitchFamily="34" charset="0"/>
              </a:rPr>
              <a:t> di </a:t>
            </a:r>
            <a:r>
              <a:rPr lang="en-US" sz="1100" dirty="0" err="1">
                <a:latin typeface="Franklin Gothic Book" panose="020B0503020102020204" pitchFamily="34" charset="0"/>
              </a:rPr>
              <a:t>sekolah</a:t>
            </a:r>
            <a:r>
              <a:rPr lang="en-US" sz="1100" dirty="0">
                <a:latin typeface="Franklin Gothic Book" panose="020B0503020102020204" pitchFamily="34" charset="0"/>
              </a:rPr>
              <a:t> </a:t>
            </a:r>
            <a:r>
              <a:rPr lang="en-US" sz="1100" dirty="0" err="1">
                <a:latin typeface="Franklin Gothic Book" panose="020B0503020102020204" pitchFamily="34" charset="0"/>
              </a:rPr>
              <a:t>maupun</a:t>
            </a:r>
            <a:r>
              <a:rPr lang="en-US" sz="1100" dirty="0">
                <a:latin typeface="Franklin Gothic Book" panose="020B0503020102020204" pitchFamily="34" charset="0"/>
              </a:rPr>
              <a:t> di </a:t>
            </a:r>
            <a:r>
              <a:rPr lang="en-US" sz="1100" dirty="0" err="1">
                <a:latin typeface="Franklin Gothic Book" panose="020B0503020102020204" pitchFamily="34" charset="0"/>
              </a:rPr>
              <a:t>rumah</a:t>
            </a:r>
            <a:endParaRPr sz="1100" dirty="0">
              <a:latin typeface="Franklin Gothic Book" panose="020B0503020102020204" pitchFamily="34" charset="0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865346" y="8149698"/>
            <a:ext cx="479071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>
            <a:lvl1pPr>
              <a:defRPr sz="120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</a:defRPr>
            </a:lvl1pPr>
          </a:lstStyle>
          <a:p>
            <a:pPr lvl="0" algn="just">
              <a:defRPr sz="1800">
                <a:solidFill>
                  <a:srgbClr val="000000"/>
                </a:solidFill>
                <a:uFillTx/>
              </a:defRPr>
            </a:pPr>
            <a:r>
              <a:rPr lang="en-US" sz="1100" dirty="0">
                <a:latin typeface="Franklin Gothic Book" panose="020B0503020102020204" pitchFamily="34" charset="0"/>
              </a:rPr>
              <a:t>2.718.861 guru Indonesia </a:t>
            </a:r>
            <a:r>
              <a:rPr lang="en-US" sz="1100" dirty="0" err="1">
                <a:latin typeface="Franklin Gothic Book" panose="020B0503020102020204" pitchFamily="34" charset="0"/>
              </a:rPr>
              <a:t>dapat</a:t>
            </a:r>
            <a:r>
              <a:rPr lang="en-US" sz="1100" dirty="0">
                <a:latin typeface="Franklin Gothic Book" panose="020B0503020102020204" pitchFamily="34" charset="0"/>
              </a:rPr>
              <a:t> </a:t>
            </a:r>
            <a:r>
              <a:rPr lang="en-US" sz="1100" dirty="0" err="1">
                <a:latin typeface="Franklin Gothic Book" panose="020B0503020102020204" pitchFamily="34" charset="0"/>
              </a:rPr>
              <a:t>menjadi</a:t>
            </a:r>
            <a:r>
              <a:rPr lang="en-US" sz="1100" dirty="0">
                <a:latin typeface="Franklin Gothic Book" panose="020B0503020102020204" pitchFamily="34" charset="0"/>
              </a:rPr>
              <a:t> </a:t>
            </a:r>
            <a:r>
              <a:rPr lang="en-US" sz="1100" dirty="0" err="1">
                <a:latin typeface="Franklin Gothic Book" panose="020B0503020102020204" pitchFamily="34" charset="0"/>
              </a:rPr>
              <a:t>sasaran</a:t>
            </a:r>
            <a:r>
              <a:rPr lang="en-US" sz="1100" dirty="0">
                <a:latin typeface="Franklin Gothic Book" panose="020B0503020102020204" pitchFamily="34" charset="0"/>
              </a:rPr>
              <a:t> </a:t>
            </a:r>
            <a:r>
              <a:rPr lang="en-US" sz="1100" dirty="0" err="1">
                <a:latin typeface="Franklin Gothic Book" panose="020B0503020102020204" pitchFamily="34" charset="0"/>
              </a:rPr>
              <a:t>mitra</a:t>
            </a:r>
            <a:r>
              <a:rPr lang="en-US" sz="1100" dirty="0">
                <a:latin typeface="Franklin Gothic Book" panose="020B0503020102020204" pitchFamily="34" charset="0"/>
              </a:rPr>
              <a:t> </a:t>
            </a:r>
            <a:r>
              <a:rPr lang="en-US" sz="1100" b="1" i="1" dirty="0">
                <a:latin typeface="Franklin Gothic Book" panose="020B0503020102020204" pitchFamily="34" charset="0"/>
              </a:rPr>
              <a:t>#</a:t>
            </a:r>
            <a:r>
              <a:rPr lang="en-US" sz="1100" b="1" i="1" dirty="0" err="1">
                <a:latin typeface="Franklin Gothic Book" panose="020B0503020102020204" pitchFamily="34" charset="0"/>
              </a:rPr>
              <a:t>GreatTeacher</a:t>
            </a:r>
            <a:endParaRPr sz="1100" b="1" i="1" dirty="0">
              <a:latin typeface="Franklin Gothic Book" panose="020B0503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947B4F2-6666-4419-927B-12017CA787ED}"/>
              </a:ext>
            </a:extLst>
          </p:cNvPr>
          <p:cNvGrpSpPr/>
          <p:nvPr/>
        </p:nvGrpSpPr>
        <p:grpSpPr>
          <a:xfrm>
            <a:off x="1694744" y="1196507"/>
            <a:ext cx="5020191" cy="4955039"/>
            <a:chOff x="622963" y="3595078"/>
            <a:chExt cx="2968349" cy="2929826"/>
          </a:xfrm>
        </p:grpSpPr>
        <p:pic>
          <p:nvPicPr>
            <p:cNvPr id="123" name="image7.pdf" descr="Untitled-1.eps"/>
            <p:cNvPicPr/>
            <p:nvPr/>
          </p:nvPicPr>
          <p:blipFill>
            <a:blip r:embed="rId2">
              <a:duotone>
                <a:prstClr val="black"/>
                <a:srgbClr val="77B7A9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21103781">
              <a:off x="1109263" y="4429686"/>
              <a:ext cx="1220876" cy="136738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28" name="Shape 128"/>
            <p:cNvSpPr/>
            <p:nvPr/>
          </p:nvSpPr>
          <p:spPr>
            <a:xfrm>
              <a:off x="1669326" y="3595078"/>
              <a:ext cx="1519311" cy="1519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7F6F0"/>
            </a:solidFill>
            <a:ln w="38100">
              <a:solidFill>
                <a:srgbClr val="346258"/>
              </a:solidFill>
              <a:round/>
            </a:ln>
            <a:effectLst>
              <a:outerShdw blurRad="12700" dist="63500" dir="1800000" rotWithShape="0">
                <a:srgbClr val="DDD9C3">
                  <a:alpha val="30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CFCAB1"/>
                  </a:solidFill>
                  <a:uFill>
                    <a:solidFill>
                      <a:srgbClr val="CFCAB1"/>
                    </a:solidFill>
                  </a:uFill>
                </a:defRPr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727753" y="3663059"/>
              <a:ext cx="1392702" cy="139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CC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16619" y="5385420"/>
              <a:ext cx="1139484" cy="1139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7F6F0"/>
            </a:solidFill>
            <a:ln w="38100">
              <a:solidFill>
                <a:srgbClr val="346258"/>
              </a:solidFill>
              <a:round/>
            </a:ln>
            <a:effectLst>
              <a:outerShdw blurRad="12700" dist="63500" dir="1800000" rotWithShape="0">
                <a:srgbClr val="DDD9C3">
                  <a:alpha val="30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79925" y="5448726"/>
              <a:ext cx="1012875" cy="1012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9900"/>
            </a:solidFill>
            <a:ln w="12700">
              <a:miter lim="400000"/>
            </a:ln>
            <a:effectLst>
              <a:outerShdw blurRad="254000" dir="5400000" rotWithShape="0">
                <a:srgbClr val="948A54">
                  <a:alpha val="20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22963" y="3933562"/>
              <a:ext cx="949571" cy="949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7F6F0"/>
            </a:solidFill>
            <a:ln w="38100">
              <a:solidFill>
                <a:srgbClr val="346258"/>
              </a:solidFill>
              <a:round/>
            </a:ln>
            <a:effectLst>
              <a:outerShdw blurRad="12700" dist="63500" dir="1800000" rotWithShape="0">
                <a:srgbClr val="DDD9C3">
                  <a:alpha val="30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574273" y="5051084"/>
              <a:ext cx="126610" cy="126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DD9C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895171" y="4677566"/>
              <a:ext cx="63305" cy="6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31859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2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1385"/>
            </a:p>
          </p:txBody>
        </p:sp>
        <p:sp>
          <p:nvSpPr>
            <p:cNvPr id="137" name="Shape 137"/>
            <p:cNvSpPr/>
            <p:nvPr/>
          </p:nvSpPr>
          <p:spPr>
            <a:xfrm rot="10800000">
              <a:off x="2428328" y="3668981"/>
              <a:ext cx="696351" cy="139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gradFill>
              <a:gsLst>
                <a:gs pos="57000">
                  <a:srgbClr val="00CC99"/>
                </a:gs>
                <a:gs pos="100000">
                  <a:srgbClr val="00DFAA">
                    <a:alpha val="91000"/>
                  </a:srgbClr>
                </a:gs>
              </a:gsLst>
              <a:lin ang="30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dirty="0"/>
            </a:p>
          </p:txBody>
        </p:sp>
        <p:grpSp>
          <p:nvGrpSpPr>
            <p:cNvPr id="148" name="Group 148"/>
            <p:cNvGrpSpPr/>
            <p:nvPr/>
          </p:nvGrpSpPr>
          <p:grpSpPr>
            <a:xfrm>
              <a:off x="1279908" y="5458520"/>
              <a:ext cx="1016784" cy="1016769"/>
              <a:chOff x="0" y="0"/>
              <a:chExt cx="1468686" cy="1468664"/>
            </a:xfrm>
          </p:grpSpPr>
          <p:sp>
            <p:nvSpPr>
              <p:cNvPr id="145" name="Shape 145"/>
              <p:cNvSpPr/>
              <p:nvPr/>
            </p:nvSpPr>
            <p:spPr>
              <a:xfrm>
                <a:off x="21" y="-1"/>
                <a:ext cx="1463042" cy="14630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982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rot="10800000">
                <a:off x="737166" y="22"/>
                <a:ext cx="731521" cy="14630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16765"/>
                      <a:pt x="0" y="10800"/>
                    </a:cubicBezTo>
                    <a:cubicBezTo>
                      <a:pt x="0" y="4835"/>
                      <a:pt x="9671" y="0"/>
                      <a:pt x="21600" y="0"/>
                    </a:cubicBezTo>
                    <a:close/>
                  </a:path>
                </a:pathLst>
              </a:custGeom>
              <a:gradFill flip="none" rotWithShape="1">
                <a:gsLst>
                  <a:gs pos="58999">
                    <a:srgbClr val="FB9820">
                      <a:alpha val="91000"/>
                    </a:srgbClr>
                  </a:gs>
                  <a:gs pos="100000">
                    <a:srgbClr val="FFB807">
                      <a:alpha val="91000"/>
                    </a:srgbClr>
                  </a:gs>
                </a:gsLst>
                <a:lin ang="4079999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rot="16200000">
                <a:off x="365760" y="371384"/>
                <a:ext cx="731521" cy="14630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16765"/>
                      <a:pt x="0" y="10800"/>
                    </a:cubicBezTo>
                    <a:cubicBezTo>
                      <a:pt x="0" y="4835"/>
                      <a:pt x="9671" y="0"/>
                      <a:pt x="21600" y="0"/>
                    </a:cubicBezTo>
                    <a:close/>
                  </a:path>
                </a:pathLst>
              </a:custGeom>
              <a:solidFill>
                <a:srgbClr val="FB982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/>
              </a:p>
            </p:txBody>
          </p:sp>
        </p:grpSp>
        <p:sp>
          <p:nvSpPr>
            <p:cNvPr id="149" name="Shape 149"/>
            <p:cNvSpPr/>
            <p:nvPr/>
          </p:nvSpPr>
          <p:spPr>
            <a:xfrm rot="16200000">
              <a:off x="2080785" y="4019851"/>
              <a:ext cx="696351" cy="139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solidFill>
              <a:srgbClr val="00CC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256753" y="4033255"/>
              <a:ext cx="2334559" cy="7825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1652" rIns="31652">
              <a:spAutoFit/>
            </a:bodyPr>
            <a:lstStyle/>
            <a:p>
              <a:pPr lvl="0" algn="ctr">
                <a:defRPr>
                  <a:uFillTx/>
                </a:defRPr>
              </a:pPr>
              <a:r>
                <a:rPr lang="en-US" sz="44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Bebas Neue" panose="020B0606020202050201" pitchFamily="2" charset="0"/>
                  <a:ea typeface="Bree Serif"/>
                  <a:cs typeface="Bree Serif"/>
                  <a:sym typeface="Bree Serif"/>
                </a:rPr>
                <a:t>143,26 </a:t>
              </a:r>
              <a:r>
                <a:rPr lang="en-US" sz="4400" dirty="0" err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Bebas Neue" panose="020B0606020202050201" pitchFamily="2" charset="0"/>
                  <a:ea typeface="Bree Serif"/>
                  <a:cs typeface="Bree Serif"/>
                  <a:sym typeface="Bree Serif"/>
                </a:rPr>
                <a:t>juta</a:t>
              </a:r>
              <a:r>
                <a:rPr lang="en-US" sz="44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Bebas Neue" panose="020B0606020202050201" pitchFamily="2" charset="0"/>
                  <a:ea typeface="Bree Serif"/>
                  <a:cs typeface="Bree Serif"/>
                  <a:sym typeface="Bree Serif"/>
                </a:rPr>
                <a:t> </a:t>
              </a:r>
            </a:p>
            <a:p>
              <a:pPr lvl="0" algn="ctr">
                <a:defRPr>
                  <a:uFillTx/>
                </a:defRPr>
              </a:pPr>
              <a:r>
                <a:rPr lang="en-US" dirty="0" err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Bebas Neue" panose="020B0606020202050201" pitchFamily="2" charset="0"/>
                  <a:ea typeface="Bree Serif"/>
                  <a:cs typeface="Bree Serif"/>
                  <a:sym typeface="Bree Serif"/>
                </a:rPr>
                <a:t>pengguna</a:t>
              </a:r>
              <a:r>
                <a:rPr lang="en-US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Bebas Neue" panose="020B0606020202050201" pitchFamily="2" charset="0"/>
                  <a:ea typeface="Bree Serif"/>
                  <a:cs typeface="Bree Serif"/>
                  <a:sym typeface="Bree Serif"/>
                </a:rPr>
                <a:t> internet </a:t>
              </a:r>
            </a:p>
            <a:p>
              <a:pPr lvl="0" algn="ctr">
                <a:defRPr>
                  <a:uFillTx/>
                </a:defRPr>
              </a:pPr>
              <a:r>
                <a:rPr lang="en-US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Bebas Neue" panose="020B0606020202050201" pitchFamily="2" charset="0"/>
                  <a:ea typeface="Bree Serif"/>
                  <a:cs typeface="Bree Serif"/>
                  <a:sym typeface="Bree Serif"/>
                </a:rPr>
                <a:t>di Indonesia</a:t>
              </a:r>
              <a:endParaRPr sz="16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310610" y="5655356"/>
              <a:ext cx="951501" cy="7097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1652" rIns="31652">
              <a:spAutoFit/>
            </a:bodyPr>
            <a:lstStyle/>
            <a:p>
              <a:pPr lvl="0" algn="ctr">
                <a:defRPr>
                  <a:uFillTx/>
                </a:defRPr>
              </a:pPr>
              <a:r>
                <a:rPr lang="en-US" sz="36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Bebas Neue" panose="020B0606020202050201" pitchFamily="2" charset="0"/>
                  <a:ea typeface="Bree Serif"/>
                  <a:cs typeface="Bree Serif"/>
                  <a:sym typeface="Bree Serif"/>
                </a:rPr>
                <a:t>45,37 </a:t>
              </a:r>
              <a:r>
                <a:rPr lang="en-US" sz="3600" dirty="0" err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Bebas Neue" panose="020B0606020202050201" pitchFamily="2" charset="0"/>
                  <a:ea typeface="Bree Serif"/>
                  <a:cs typeface="Bree Serif"/>
                  <a:sym typeface="Bree Serif"/>
                </a:rPr>
                <a:t>juta</a:t>
              </a:r>
              <a:endParaRPr lang="en-US" sz="36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endParaRPr>
            </a:p>
            <a:p>
              <a:pPr lvl="0" algn="ctr">
                <a:defRPr>
                  <a:uFillTx/>
                </a:defRPr>
              </a:pPr>
              <a:r>
                <a:rPr lang="en-US" dirty="0" err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Bebas Neue" panose="020B0606020202050201" pitchFamily="2" charset="0"/>
                  <a:ea typeface="Bree Serif"/>
                  <a:cs typeface="Bree Serif"/>
                  <a:sym typeface="Bree Serif"/>
                </a:rPr>
                <a:t>Siswa</a:t>
              </a:r>
              <a:r>
                <a:rPr lang="en-US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Bebas Neue" panose="020B0606020202050201" pitchFamily="2" charset="0"/>
                  <a:ea typeface="Bree Serif"/>
                  <a:cs typeface="Bree Serif"/>
                  <a:sym typeface="Bree Serif"/>
                </a:rPr>
                <a:t> </a:t>
              </a:r>
            </a:p>
            <a:p>
              <a:pPr lvl="0" algn="ctr">
                <a:defRPr>
                  <a:uFillTx/>
                </a:defRPr>
              </a:pPr>
              <a:r>
                <a:rPr lang="en-US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Bebas Neue" panose="020B0606020202050201" pitchFamily="2" charset="0"/>
                  <a:ea typeface="Bree Serif"/>
                  <a:cs typeface="Bree Serif"/>
                  <a:sym typeface="Bree Serif"/>
                </a:rPr>
                <a:t>di Indonesia</a:t>
              </a:r>
            </a:p>
          </p:txBody>
        </p:sp>
        <p:grpSp>
          <p:nvGrpSpPr>
            <p:cNvPr id="155" name="Group 155"/>
            <p:cNvGrpSpPr/>
            <p:nvPr/>
          </p:nvGrpSpPr>
          <p:grpSpPr>
            <a:xfrm>
              <a:off x="683585" y="3997006"/>
              <a:ext cx="827125" cy="835446"/>
              <a:chOff x="2547" y="3794"/>
              <a:chExt cx="1194733" cy="1206755"/>
            </a:xfrm>
          </p:grpSpPr>
          <p:sp>
            <p:nvSpPr>
              <p:cNvPr id="152" name="Shape 152"/>
              <p:cNvSpPr/>
              <p:nvPr/>
            </p:nvSpPr>
            <p:spPr>
              <a:xfrm>
                <a:off x="2547" y="3794"/>
                <a:ext cx="1188721" cy="11887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rot="10800000">
                <a:off x="601478" y="3811"/>
                <a:ext cx="594360" cy="11887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16765"/>
                      <a:pt x="0" y="10800"/>
                    </a:cubicBezTo>
                    <a:cubicBezTo>
                      <a:pt x="0" y="4835"/>
                      <a:pt x="9671" y="0"/>
                      <a:pt x="21600" y="0"/>
                    </a:cubicBezTo>
                    <a:close/>
                  </a:path>
                </a:pathLst>
              </a:custGeom>
              <a:gradFill flip="none" rotWithShape="1">
                <a:gsLst>
                  <a:gs pos="60000">
                    <a:srgbClr val="3BCCCB">
                      <a:alpha val="91000"/>
                    </a:srgbClr>
                  </a:gs>
                  <a:gs pos="100000">
                    <a:srgbClr val="42E8E8">
                      <a:alpha val="91000"/>
                    </a:srgbClr>
                  </a:gs>
                </a:gsLst>
                <a:lin ang="4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154" name="Shape 154"/>
              <p:cNvSpPr/>
              <p:nvPr/>
            </p:nvSpPr>
            <p:spPr>
              <a:xfrm rot="16200000">
                <a:off x="305739" y="319009"/>
                <a:ext cx="594361" cy="11887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16765"/>
                      <a:pt x="0" y="10800"/>
                    </a:cubicBezTo>
                    <a:cubicBezTo>
                      <a:pt x="0" y="4835"/>
                      <a:pt x="9671" y="0"/>
                      <a:pt x="21600" y="0"/>
                    </a:cubicBezTo>
                    <a:close/>
                  </a:path>
                </a:pathLst>
              </a:custGeom>
              <a:solidFill>
                <a:srgbClr val="3BCC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/>
              </a:p>
            </p:txBody>
          </p:sp>
        </p:grpSp>
        <p:sp>
          <p:nvSpPr>
            <p:cNvPr id="156" name="Shape 156"/>
            <p:cNvSpPr/>
            <p:nvPr/>
          </p:nvSpPr>
          <p:spPr>
            <a:xfrm>
              <a:off x="769866" y="4178418"/>
              <a:ext cx="656727" cy="5459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1652" rIns="31652">
              <a:spAutoFit/>
            </a:bodyPr>
            <a:lstStyle/>
            <a:p>
              <a:pPr lvl="0" algn="ctr">
                <a:defRPr>
                  <a:uFillTx/>
                </a:defRPr>
              </a:pPr>
              <a:r>
                <a:rPr lang="en-US" sz="32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Bebas Neue" panose="020B0606020202050201" pitchFamily="2" charset="0"/>
                  <a:ea typeface="Bree Serif"/>
                  <a:cs typeface="Bree Serif"/>
                  <a:sym typeface="Bree Serif"/>
                </a:rPr>
                <a:t>2,7 </a:t>
              </a:r>
              <a:r>
                <a:rPr lang="en-US" sz="3200" dirty="0" err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Bebas Neue" panose="020B0606020202050201" pitchFamily="2" charset="0"/>
                  <a:ea typeface="Bree Serif"/>
                  <a:cs typeface="Bree Serif"/>
                  <a:sym typeface="Bree Serif"/>
                </a:rPr>
                <a:t>juta</a:t>
              </a:r>
              <a:endParaRPr sz="3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endParaRPr>
            </a:p>
            <a:p>
              <a:pPr lvl="0" algn="ctr">
                <a:defRPr>
                  <a:uFillTx/>
                </a:defRPr>
              </a:pPr>
              <a:r>
                <a:rPr lang="en-US" sz="105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Bebas Neue" panose="020B0606020202050201" pitchFamily="2" charset="0"/>
                  <a:ea typeface="Bree Serif"/>
                  <a:cs typeface="Bree Serif"/>
                  <a:sym typeface="Bree Serif"/>
                </a:rPr>
                <a:t>Guru </a:t>
              </a:r>
            </a:p>
            <a:p>
              <a:pPr lvl="0" algn="ctr">
                <a:defRPr>
                  <a:uFillTx/>
                </a:defRPr>
              </a:pPr>
              <a:r>
                <a:rPr lang="en-US" sz="105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Bebas Neue" panose="020B0606020202050201" pitchFamily="2" charset="0"/>
                  <a:ea typeface="Bree Serif"/>
                  <a:cs typeface="Bree Serif"/>
                  <a:sym typeface="Bree Serif"/>
                </a:rPr>
                <a:t>di Indonesia</a:t>
              </a:r>
              <a:endParaRPr sz="10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39" name="Shape 132"/>
            <p:cNvSpPr/>
            <p:nvPr/>
          </p:nvSpPr>
          <p:spPr>
            <a:xfrm>
              <a:off x="2387102" y="5114388"/>
              <a:ext cx="775271" cy="778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7F6F0"/>
            </a:solidFill>
            <a:ln w="38100">
              <a:solidFill>
                <a:srgbClr val="346258"/>
              </a:solidFill>
              <a:round/>
            </a:ln>
            <a:effectLst>
              <a:outerShdw blurRad="12700" dist="63500" dir="1800000" rotWithShape="0">
                <a:srgbClr val="DDD9C3">
                  <a:alpha val="30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/>
            </a:p>
          </p:txBody>
        </p:sp>
        <p:grpSp>
          <p:nvGrpSpPr>
            <p:cNvPr id="40" name="Group 155"/>
            <p:cNvGrpSpPr/>
            <p:nvPr/>
          </p:nvGrpSpPr>
          <p:grpSpPr>
            <a:xfrm>
              <a:off x="2434023" y="5163259"/>
              <a:ext cx="682208" cy="684704"/>
              <a:chOff x="-21121" y="-21061"/>
              <a:chExt cx="1206955" cy="1206903"/>
            </a:xfrm>
          </p:grpSpPr>
          <p:sp>
            <p:nvSpPr>
              <p:cNvPr id="41" name="Shape 152"/>
              <p:cNvSpPr/>
              <p:nvPr/>
            </p:nvSpPr>
            <p:spPr>
              <a:xfrm>
                <a:off x="-21121" y="-21061"/>
                <a:ext cx="1188721" cy="11887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42" name="Shape 153"/>
              <p:cNvSpPr/>
              <p:nvPr/>
            </p:nvSpPr>
            <p:spPr>
              <a:xfrm rot="10800000">
                <a:off x="591474" y="-7427"/>
                <a:ext cx="594360" cy="11887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16765"/>
                      <a:pt x="0" y="10800"/>
                    </a:cubicBezTo>
                    <a:cubicBezTo>
                      <a:pt x="0" y="4835"/>
                      <a:pt x="9671" y="0"/>
                      <a:pt x="21600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43" name="Shape 154"/>
              <p:cNvSpPr/>
              <p:nvPr/>
            </p:nvSpPr>
            <p:spPr>
              <a:xfrm rot="16200000">
                <a:off x="289707" y="294302"/>
                <a:ext cx="594361" cy="11887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16765"/>
                      <a:pt x="0" y="10800"/>
                    </a:cubicBezTo>
                    <a:cubicBezTo>
                      <a:pt x="0" y="4835"/>
                      <a:pt x="9671" y="0"/>
                      <a:pt x="21600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/>
              </a:p>
            </p:txBody>
          </p:sp>
        </p:grpSp>
        <p:sp>
          <p:nvSpPr>
            <p:cNvPr id="45" name="Shape 156"/>
            <p:cNvSpPr/>
            <p:nvPr/>
          </p:nvSpPr>
          <p:spPr>
            <a:xfrm>
              <a:off x="2518440" y="5298449"/>
              <a:ext cx="535405" cy="4367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1652" rIns="31652">
              <a:spAutoFit/>
            </a:bodyPr>
            <a:lstStyle/>
            <a:p>
              <a:pPr lvl="0" algn="ctr">
                <a:defRPr>
                  <a:uFillTx/>
                </a:defRPr>
              </a:pPr>
              <a:r>
                <a:rPr lang="en-US" sz="24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Bebas Neue" panose="020B0606020202050201" pitchFamily="2" charset="0"/>
                  <a:ea typeface="Bree Serif"/>
                  <a:cs typeface="Bree Serif"/>
                  <a:sym typeface="Bree Serif"/>
                </a:rPr>
                <a:t>217 </a:t>
              </a:r>
              <a:r>
                <a:rPr lang="en-US" sz="2400" dirty="0" err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Bebas Neue" panose="020B0606020202050201" pitchFamily="2" charset="0"/>
                  <a:ea typeface="Bree Serif"/>
                  <a:cs typeface="Bree Serif"/>
                  <a:sym typeface="Bree Serif"/>
                </a:rPr>
                <a:t>ribu</a:t>
              </a:r>
              <a:endParaRPr sz="2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endParaRPr>
            </a:p>
            <a:p>
              <a:pPr lvl="0" algn="ctr">
                <a:defRPr>
                  <a:uFillTx/>
                </a:defRPr>
              </a:pPr>
              <a:r>
                <a:rPr lang="en-US" sz="900" dirty="0" err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Bebas Neue" panose="020B0606020202050201" pitchFamily="2" charset="0"/>
                  <a:ea typeface="Bree Serif"/>
                  <a:cs typeface="Bree Serif"/>
                  <a:sym typeface="Bree Serif"/>
                </a:rPr>
                <a:t>Sekolah</a:t>
              </a:r>
              <a:endParaRPr lang="en-US"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endParaRPr>
            </a:p>
            <a:p>
              <a:pPr lvl="0" algn="ctr">
                <a:defRPr>
                  <a:uFillTx/>
                </a:defRPr>
              </a:pPr>
              <a:r>
                <a:rPr lang="en-US" sz="9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Bebas Neue" panose="020B0606020202050201" pitchFamily="2" charset="0"/>
                  <a:ea typeface="Bree Serif"/>
                  <a:cs typeface="Bree Serif"/>
                  <a:sym typeface="Bree Serif"/>
                </a:rPr>
                <a:t>di Indonesia</a:t>
              </a:r>
              <a:endParaRPr sz="9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endParaRPr>
            </a:p>
          </p:txBody>
        </p:sp>
      </p:grpSp>
      <p:sp>
        <p:nvSpPr>
          <p:cNvPr id="46" name="Shape 136"/>
          <p:cNvSpPr/>
          <p:nvPr/>
        </p:nvSpPr>
        <p:spPr>
          <a:xfrm>
            <a:off x="1808215" y="8525475"/>
            <a:ext cx="4415382" cy="1"/>
          </a:xfrm>
          <a:prstGeom prst="line">
            <a:avLst/>
          </a:prstGeom>
          <a:ln w="25400">
            <a:solidFill>
              <a:srgbClr val="DDD9C3"/>
            </a:solidFill>
            <a:prstDash val="sysDot"/>
            <a:round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100">
              <a:latin typeface="Franklin Gothic Book" panose="020B0503020102020204" pitchFamily="34" charset="0"/>
            </a:endParaRPr>
          </a:p>
        </p:txBody>
      </p:sp>
      <p:sp>
        <p:nvSpPr>
          <p:cNvPr id="47" name="Shape 143"/>
          <p:cNvSpPr/>
          <p:nvPr/>
        </p:nvSpPr>
        <p:spPr>
          <a:xfrm>
            <a:off x="1856939" y="8639103"/>
            <a:ext cx="479071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>
            <a:lvl1pPr>
              <a:defRPr sz="1200">
                <a:solidFill>
                  <a:srgbClr val="215968"/>
                </a:solidFill>
                <a:uFill>
                  <a:solidFill>
                    <a:srgbClr val="215968"/>
                  </a:solidFill>
                </a:uFill>
              </a:defRPr>
            </a:lvl1pPr>
          </a:lstStyle>
          <a:p>
            <a:pPr lvl="0" algn="just">
              <a:defRPr sz="180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chemeClr val="tx1"/>
                </a:solidFill>
                <a:latin typeface="Franklin Gothic Book" panose="020B0503020102020204" pitchFamily="34" charset="0"/>
              </a:rPr>
              <a:t>217.000 </a:t>
            </a:r>
            <a:r>
              <a:rPr lang="en-US" sz="11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sekolah</a:t>
            </a:r>
            <a:r>
              <a:rPr lang="en-US" sz="11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di Indonesia </a:t>
            </a:r>
            <a:r>
              <a:rPr lang="en-US" sz="11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dapat</a:t>
            </a:r>
            <a:r>
              <a:rPr lang="en-US" sz="11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menjaid</a:t>
            </a:r>
            <a:r>
              <a:rPr lang="en-US" sz="11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sasaran</a:t>
            </a:r>
            <a:r>
              <a:rPr lang="en-US" sz="11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platform </a:t>
            </a:r>
            <a:r>
              <a:rPr lang="en-US" sz="11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dan</a:t>
            </a:r>
            <a:r>
              <a:rPr lang="en-US" sz="11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produk</a:t>
            </a:r>
            <a:r>
              <a:rPr lang="en-US" sz="11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pendidikan</a:t>
            </a:r>
            <a:r>
              <a:rPr lang="en-US" sz="11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berbasis</a:t>
            </a:r>
            <a:r>
              <a:rPr lang="en-US" sz="11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online</a:t>
            </a:r>
            <a:endParaRPr sz="11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1" name="Shape 67">
            <a:extLst>
              <a:ext uri="{FF2B5EF4-FFF2-40B4-BE49-F238E27FC236}">
                <a16:creationId xmlns:a16="http://schemas.microsoft.com/office/drawing/2014/main" id="{2C51D7BD-F2A0-4BEE-92F5-E364FD816E9E}"/>
              </a:ext>
            </a:extLst>
          </p:cNvPr>
          <p:cNvSpPr/>
          <p:nvPr/>
        </p:nvSpPr>
        <p:spPr>
          <a:xfrm>
            <a:off x="1439819" y="9413827"/>
            <a:ext cx="5044577" cy="253728"/>
          </a:xfrm>
          <a:prstGeom prst="rect">
            <a:avLst/>
          </a:prstGeom>
          <a:solidFill>
            <a:srgbClr val="EEECE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52" name="Shape 68">
            <a:extLst>
              <a:ext uri="{FF2B5EF4-FFF2-40B4-BE49-F238E27FC236}">
                <a16:creationId xmlns:a16="http://schemas.microsoft.com/office/drawing/2014/main" id="{3D71A599-8F29-47B0-BCD0-FCA2F89E0981}"/>
              </a:ext>
            </a:extLst>
          </p:cNvPr>
          <p:cNvSpPr/>
          <p:nvPr/>
        </p:nvSpPr>
        <p:spPr>
          <a:xfrm>
            <a:off x="6199527" y="9382684"/>
            <a:ext cx="284871" cy="284871"/>
          </a:xfrm>
          <a:prstGeom prst="rect">
            <a:avLst/>
          </a:prstGeom>
          <a:solidFill>
            <a:srgbClr val="34625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53" name="Shape 69">
            <a:extLst>
              <a:ext uri="{FF2B5EF4-FFF2-40B4-BE49-F238E27FC236}">
                <a16:creationId xmlns:a16="http://schemas.microsoft.com/office/drawing/2014/main" id="{CA5EB232-CABE-4618-A106-443088F06C95}"/>
              </a:ext>
            </a:extLst>
          </p:cNvPr>
          <p:cNvSpPr/>
          <p:nvPr/>
        </p:nvSpPr>
        <p:spPr>
          <a:xfrm>
            <a:off x="6264317" y="9368586"/>
            <a:ext cx="1552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ebas Neue" panose="020B0606020202050201" pitchFamily="2" charset="0"/>
              </a:rPr>
              <a:t>3</a:t>
            </a:r>
            <a:endParaRPr dirty="0">
              <a:solidFill>
                <a:srgbClr val="EEECE1"/>
              </a:solidFill>
              <a:uFill>
                <a:solidFill>
                  <a:srgbClr val="EEECE1"/>
                </a:solidFill>
              </a:uFill>
              <a:latin typeface="Bebas Neue" panose="020B0606020202050201" pitchFamily="2" charset="0"/>
            </a:endParaRPr>
          </a:p>
        </p:txBody>
      </p:sp>
      <p:sp>
        <p:nvSpPr>
          <p:cNvPr id="54" name="Shape 73">
            <a:extLst>
              <a:ext uri="{FF2B5EF4-FFF2-40B4-BE49-F238E27FC236}">
                <a16:creationId xmlns:a16="http://schemas.microsoft.com/office/drawing/2014/main" id="{AA8502B5-4565-4561-963E-E22CC6E0BE0D}"/>
              </a:ext>
            </a:extLst>
          </p:cNvPr>
          <p:cNvSpPr/>
          <p:nvPr/>
        </p:nvSpPr>
        <p:spPr>
          <a:xfrm>
            <a:off x="4325481" y="9392186"/>
            <a:ext cx="1830517" cy="28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652" rIns="31652">
            <a:spAutoFit/>
          </a:bodyPr>
          <a:lstStyle>
            <a:lvl1pPr algn="r">
              <a:defRPr sz="1100">
                <a:solidFill>
                  <a:srgbClr val="D5D1B8"/>
                </a:solidFill>
                <a:uFill>
                  <a:solidFill>
                    <a:srgbClr val="D5D1B8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46" dirty="0">
                <a:latin typeface="Franklin Gothic Book" panose="020B0503020102020204" pitchFamily="34" charset="0"/>
              </a:rPr>
              <a:t>page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DBA0F9-AF62-42B4-BA50-2DE6C50FED3F}"/>
              </a:ext>
            </a:extLst>
          </p:cNvPr>
          <p:cNvSpPr/>
          <p:nvPr/>
        </p:nvSpPr>
        <p:spPr>
          <a:xfrm>
            <a:off x="1677090" y="7679397"/>
            <a:ext cx="103203" cy="101747"/>
          </a:xfrm>
          <a:prstGeom prst="ellipse">
            <a:avLst/>
          </a:prstGeom>
          <a:solidFill>
            <a:srgbClr val="FB9820"/>
          </a:solidFill>
          <a:ln w="25400" cap="flat">
            <a:noFill/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AD6F14-5F78-4753-830A-D112C82C5C06}"/>
              </a:ext>
            </a:extLst>
          </p:cNvPr>
          <p:cNvSpPr/>
          <p:nvPr/>
        </p:nvSpPr>
        <p:spPr>
          <a:xfrm>
            <a:off x="1671841" y="7105565"/>
            <a:ext cx="103203" cy="101747"/>
          </a:xfrm>
          <a:prstGeom prst="ellipse">
            <a:avLst/>
          </a:prstGeom>
          <a:solidFill>
            <a:srgbClr val="00CC99"/>
          </a:solidFill>
          <a:ln w="25400" cap="flat">
            <a:noFill/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118DFC-CBE5-4F40-BB78-164785A2A3FE}"/>
              </a:ext>
            </a:extLst>
          </p:cNvPr>
          <p:cNvSpPr/>
          <p:nvPr/>
        </p:nvSpPr>
        <p:spPr>
          <a:xfrm>
            <a:off x="1680579" y="8238028"/>
            <a:ext cx="103203" cy="101747"/>
          </a:xfrm>
          <a:prstGeom prst="ellipse">
            <a:avLst/>
          </a:prstGeom>
          <a:solidFill>
            <a:srgbClr val="3BCCCB"/>
          </a:solidFill>
          <a:ln w="25400" cap="flat">
            <a:noFill/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237E41F-AC2B-4B48-8997-0D76D007414B}"/>
              </a:ext>
            </a:extLst>
          </p:cNvPr>
          <p:cNvSpPr/>
          <p:nvPr/>
        </p:nvSpPr>
        <p:spPr>
          <a:xfrm>
            <a:off x="1677090" y="8777668"/>
            <a:ext cx="103203" cy="101747"/>
          </a:xfrm>
          <a:prstGeom prst="ellipse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70">
            <a:extLst>
              <a:ext uri="{FF2B5EF4-FFF2-40B4-BE49-F238E27FC236}">
                <a16:creationId xmlns:a16="http://schemas.microsoft.com/office/drawing/2014/main" id="{E0038890-B459-4E13-B3BD-770AD41EF281}"/>
              </a:ext>
            </a:extLst>
          </p:cNvPr>
          <p:cNvSpPr/>
          <p:nvPr/>
        </p:nvSpPr>
        <p:spPr>
          <a:xfrm>
            <a:off x="1589051" y="901655"/>
            <a:ext cx="4655135" cy="0"/>
          </a:xfrm>
          <a:prstGeom prst="line">
            <a:avLst/>
          </a:prstGeom>
          <a:ln w="25400">
            <a:solidFill>
              <a:srgbClr val="4E9485"/>
            </a:solidFill>
            <a:prstDash val="sysDot"/>
            <a:round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831"/>
          </a:p>
        </p:txBody>
      </p:sp>
      <p:sp>
        <p:nvSpPr>
          <p:cNvPr id="62" name="Shape 71">
            <a:extLst>
              <a:ext uri="{FF2B5EF4-FFF2-40B4-BE49-F238E27FC236}">
                <a16:creationId xmlns:a16="http://schemas.microsoft.com/office/drawing/2014/main" id="{D18DAC6D-F716-4DDA-8D50-B4E7675F28AA}"/>
              </a:ext>
            </a:extLst>
          </p:cNvPr>
          <p:cNvSpPr/>
          <p:nvPr/>
        </p:nvSpPr>
        <p:spPr>
          <a:xfrm>
            <a:off x="1544598" y="416693"/>
            <a:ext cx="247644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/>
          <a:p>
            <a:pPr lvl="0">
              <a:defRPr>
                <a:uFillTx/>
              </a:defRPr>
            </a:pPr>
            <a:r>
              <a:rPr lang="en-US" sz="2800" dirty="0">
                <a:solidFill>
                  <a:srgbClr val="346258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MARKET OPPORTUNITY</a:t>
            </a:r>
            <a:endParaRPr sz="2800" dirty="0">
              <a:solidFill>
                <a:srgbClr val="346258"/>
              </a:solidFill>
              <a:uFill>
                <a:solidFill>
                  <a:srgbClr val="31859C"/>
                </a:solidFill>
              </a:uFill>
              <a:latin typeface="Bebas Neue" panose="020B0606020202050201" pitchFamily="2" charset="0"/>
              <a:ea typeface="Bree Serif"/>
              <a:cs typeface="Bree Serif"/>
              <a:sym typeface="Bree Serif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024400-FEB3-4167-9017-EE932B08B1AF}"/>
              </a:ext>
            </a:extLst>
          </p:cNvPr>
          <p:cNvSpPr txBox="1"/>
          <p:nvPr/>
        </p:nvSpPr>
        <p:spPr>
          <a:xfrm>
            <a:off x="460035" y="218272"/>
            <a:ext cx="979784" cy="10156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rtl="0" latinLnBrk="1" hangingPunct="0"/>
            <a:r>
              <a:rPr lang="id-ID" sz="6000" spc="-300" dirty="0">
                <a:solidFill>
                  <a:srgbClr val="346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0</a:t>
            </a:r>
            <a:r>
              <a:rPr lang="en-US" sz="6000" spc="-300" dirty="0">
                <a:solidFill>
                  <a:srgbClr val="346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3</a:t>
            </a:r>
            <a:endParaRPr kumimoji="0" lang="id-ID" sz="6000" b="0" i="0" u="none" strike="noStrike" cap="none" spc="-300" normalizeH="0" baseline="0" dirty="0">
              <a:ln>
                <a:noFill/>
              </a:ln>
              <a:solidFill>
                <a:srgbClr val="346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000000"/>
                </a:solidFill>
              </a:uFill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2CE4320-249D-4254-B0BE-337E6CD906D9}"/>
              </a:ext>
            </a:extLst>
          </p:cNvPr>
          <p:cNvSpPr/>
          <p:nvPr/>
        </p:nvSpPr>
        <p:spPr>
          <a:xfrm>
            <a:off x="0" y="0"/>
            <a:ext cx="1428097" cy="9906000"/>
          </a:xfrm>
          <a:prstGeom prst="rect">
            <a:avLst/>
          </a:prstGeom>
          <a:solidFill>
            <a:srgbClr val="57A595">
              <a:alpha val="50196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01EB16-70FB-40AA-BF38-A836D37B386D}"/>
              </a:ext>
            </a:extLst>
          </p:cNvPr>
          <p:cNvGrpSpPr/>
          <p:nvPr/>
        </p:nvGrpSpPr>
        <p:grpSpPr>
          <a:xfrm>
            <a:off x="4973868" y="2304026"/>
            <a:ext cx="1428097" cy="1428097"/>
            <a:chOff x="4973868" y="1947154"/>
            <a:chExt cx="1428097" cy="1428097"/>
          </a:xfrm>
        </p:grpSpPr>
        <p:pic>
          <p:nvPicPr>
            <p:cNvPr id="166" name="image8.png"/>
            <p:cNvPicPr/>
            <p:nvPr/>
          </p:nvPicPr>
          <p:blipFill>
            <a:blip r:embed="rId2">
              <a:duotone>
                <a:prstClr val="black"/>
                <a:srgbClr val="346258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6026" y="2343615"/>
              <a:ext cx="648928" cy="601214"/>
            </a:xfrm>
            <a:prstGeom prst="rect">
              <a:avLst/>
            </a:prstGeom>
            <a:ln w="12700">
              <a:miter lim="400000"/>
            </a:ln>
            <a:effectLst/>
          </p:spPr>
        </p:pic>
        <p:sp>
          <p:nvSpPr>
            <p:cNvPr id="167" name="Shape 167"/>
            <p:cNvSpPr/>
            <p:nvPr/>
          </p:nvSpPr>
          <p:spPr>
            <a:xfrm>
              <a:off x="4973868" y="1947154"/>
              <a:ext cx="1428097" cy="1428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ln w="38100">
              <a:solidFill>
                <a:srgbClr val="346258"/>
              </a:solidFill>
              <a:round/>
            </a:ln>
            <a:effectLst/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CFCAB1"/>
                  </a:solidFill>
                  <a:uFill>
                    <a:solidFill>
                      <a:srgbClr val="CFCAB1"/>
                    </a:solidFill>
                  </a:uFill>
                </a:defRPr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564BC22-15C3-405A-A7F0-4A04AFDCD3A5}"/>
              </a:ext>
            </a:extLst>
          </p:cNvPr>
          <p:cNvGrpSpPr/>
          <p:nvPr/>
        </p:nvGrpSpPr>
        <p:grpSpPr>
          <a:xfrm>
            <a:off x="4973868" y="4643379"/>
            <a:ext cx="1428097" cy="1428097"/>
            <a:chOff x="4973868" y="4432567"/>
            <a:chExt cx="1428097" cy="1428097"/>
          </a:xfrm>
        </p:grpSpPr>
        <p:sp>
          <p:nvSpPr>
            <p:cNvPr id="174" name="Shape 174"/>
            <p:cNvSpPr/>
            <p:nvPr/>
          </p:nvSpPr>
          <p:spPr>
            <a:xfrm>
              <a:off x="4973868" y="4432567"/>
              <a:ext cx="1428097" cy="1428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ln w="38100">
              <a:solidFill>
                <a:srgbClr val="346258"/>
              </a:solidFill>
              <a:round/>
            </a:ln>
            <a:effectLst/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CFCAB1"/>
                  </a:solidFill>
                  <a:uFill>
                    <a:solidFill>
                      <a:srgbClr val="CFCAB1"/>
                    </a:solidFill>
                  </a:uFill>
                </a:defRPr>
              </a:pPr>
              <a:endParaRPr/>
            </a:p>
          </p:txBody>
        </p:sp>
        <p:pic>
          <p:nvPicPr>
            <p:cNvPr id="175" name="image9.png"/>
            <p:cNvPicPr/>
            <p:nvPr/>
          </p:nvPicPr>
          <p:blipFill>
            <a:blip r:embed="rId4">
              <a:duotone>
                <a:prstClr val="black"/>
                <a:srgbClr val="346258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39213" y="4749174"/>
              <a:ext cx="719727" cy="669039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7EEAFD0-A914-4DA6-AAB1-AD3E8B8AF042}"/>
              </a:ext>
            </a:extLst>
          </p:cNvPr>
          <p:cNvGrpSpPr/>
          <p:nvPr/>
        </p:nvGrpSpPr>
        <p:grpSpPr>
          <a:xfrm>
            <a:off x="4973868" y="7116974"/>
            <a:ext cx="1428097" cy="1428097"/>
            <a:chOff x="4973868" y="6849082"/>
            <a:chExt cx="1428097" cy="1428097"/>
          </a:xfrm>
        </p:grpSpPr>
        <p:sp>
          <p:nvSpPr>
            <p:cNvPr id="179" name="Shape 179"/>
            <p:cNvSpPr/>
            <p:nvPr/>
          </p:nvSpPr>
          <p:spPr>
            <a:xfrm>
              <a:off x="4973868" y="6849082"/>
              <a:ext cx="1428097" cy="1428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ln w="38100">
              <a:solidFill>
                <a:srgbClr val="346258"/>
              </a:solidFill>
              <a:round/>
            </a:ln>
            <a:effectLst/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CFCAB1"/>
                  </a:solidFill>
                  <a:uFill>
                    <a:solidFill>
                      <a:srgbClr val="CFCAB1"/>
                    </a:solidFill>
                  </a:uFill>
                </a:defRPr>
              </a:pPr>
              <a:endParaRPr dirty="0"/>
            </a:p>
          </p:txBody>
        </p:sp>
        <p:pic>
          <p:nvPicPr>
            <p:cNvPr id="180" name="image10.png"/>
            <p:cNvPicPr/>
            <p:nvPr/>
          </p:nvPicPr>
          <p:blipFill>
            <a:blip r:embed="rId6">
              <a:duotone>
                <a:prstClr val="black"/>
                <a:srgbClr val="346258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90388" y="7243498"/>
              <a:ext cx="811270" cy="668105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4" name="Shape 70">
            <a:extLst>
              <a:ext uri="{FF2B5EF4-FFF2-40B4-BE49-F238E27FC236}">
                <a16:creationId xmlns:a16="http://schemas.microsoft.com/office/drawing/2014/main" id="{07101C50-16D0-4874-860D-2EEF1DC2A6E5}"/>
              </a:ext>
            </a:extLst>
          </p:cNvPr>
          <p:cNvSpPr/>
          <p:nvPr/>
        </p:nvSpPr>
        <p:spPr>
          <a:xfrm>
            <a:off x="1589051" y="901655"/>
            <a:ext cx="4655135" cy="0"/>
          </a:xfrm>
          <a:prstGeom prst="line">
            <a:avLst/>
          </a:prstGeom>
          <a:ln w="25400">
            <a:solidFill>
              <a:srgbClr val="4E9485"/>
            </a:solidFill>
            <a:prstDash val="sysDot"/>
            <a:round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831"/>
          </a:p>
        </p:txBody>
      </p:sp>
      <p:sp>
        <p:nvSpPr>
          <p:cNvPr id="25" name="Shape 71">
            <a:extLst>
              <a:ext uri="{FF2B5EF4-FFF2-40B4-BE49-F238E27FC236}">
                <a16:creationId xmlns:a16="http://schemas.microsoft.com/office/drawing/2014/main" id="{E83A273D-A9C6-4493-B202-66235F3B3FB2}"/>
              </a:ext>
            </a:extLst>
          </p:cNvPr>
          <p:cNvSpPr/>
          <p:nvPr/>
        </p:nvSpPr>
        <p:spPr>
          <a:xfrm>
            <a:off x="1544598" y="416693"/>
            <a:ext cx="227286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/>
          <a:p>
            <a:pPr lvl="0">
              <a:defRPr>
                <a:uFillTx/>
              </a:defRPr>
            </a:pPr>
            <a:r>
              <a:rPr lang="en-US" sz="2800" dirty="0">
                <a:solidFill>
                  <a:srgbClr val="346258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Current Solutions</a:t>
            </a:r>
            <a:endParaRPr sz="2800" dirty="0">
              <a:solidFill>
                <a:srgbClr val="346258"/>
              </a:solidFill>
              <a:uFill>
                <a:solidFill>
                  <a:srgbClr val="31859C"/>
                </a:solidFill>
              </a:uFill>
              <a:latin typeface="Bebas Neue" panose="020B0606020202050201" pitchFamily="2" charset="0"/>
              <a:ea typeface="Bree Serif"/>
              <a:cs typeface="Bree Serif"/>
              <a:sym typeface="Bree Serif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A93249-344E-47EE-8B1E-9DDBA85DAFCA}"/>
              </a:ext>
            </a:extLst>
          </p:cNvPr>
          <p:cNvSpPr txBox="1"/>
          <p:nvPr/>
        </p:nvSpPr>
        <p:spPr>
          <a:xfrm>
            <a:off x="460035" y="218272"/>
            <a:ext cx="979784" cy="10156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rtl="0" latinLnBrk="1" hangingPunct="0"/>
            <a:r>
              <a:rPr lang="id-ID" sz="6000" spc="-300" dirty="0">
                <a:solidFill>
                  <a:srgbClr val="346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0</a:t>
            </a:r>
            <a:r>
              <a:rPr lang="en-US" sz="6000" spc="-300" dirty="0">
                <a:solidFill>
                  <a:srgbClr val="346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4</a:t>
            </a:r>
            <a:endParaRPr kumimoji="0" lang="id-ID" sz="6000" b="0" i="0" u="none" strike="noStrike" cap="none" spc="-300" normalizeH="0" baseline="0" dirty="0">
              <a:ln>
                <a:noFill/>
              </a:ln>
              <a:solidFill>
                <a:srgbClr val="346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000000"/>
                </a:solidFill>
              </a:uFill>
              <a:sym typeface="Calibri"/>
            </a:endParaRPr>
          </a:p>
        </p:txBody>
      </p:sp>
      <p:sp>
        <p:nvSpPr>
          <p:cNvPr id="28" name="Shape 67">
            <a:extLst>
              <a:ext uri="{FF2B5EF4-FFF2-40B4-BE49-F238E27FC236}">
                <a16:creationId xmlns:a16="http://schemas.microsoft.com/office/drawing/2014/main" id="{4F2E6321-1FA5-4DE7-BDE8-9BF1E0C69098}"/>
              </a:ext>
            </a:extLst>
          </p:cNvPr>
          <p:cNvSpPr/>
          <p:nvPr/>
        </p:nvSpPr>
        <p:spPr>
          <a:xfrm>
            <a:off x="1439819" y="9413827"/>
            <a:ext cx="5044577" cy="253728"/>
          </a:xfrm>
          <a:prstGeom prst="rect">
            <a:avLst/>
          </a:prstGeom>
          <a:solidFill>
            <a:srgbClr val="EEECE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9" name="Shape 68">
            <a:extLst>
              <a:ext uri="{FF2B5EF4-FFF2-40B4-BE49-F238E27FC236}">
                <a16:creationId xmlns:a16="http://schemas.microsoft.com/office/drawing/2014/main" id="{9249A54A-F9F3-4D79-A90C-2CDA572F8FDE}"/>
              </a:ext>
            </a:extLst>
          </p:cNvPr>
          <p:cNvSpPr/>
          <p:nvPr/>
        </p:nvSpPr>
        <p:spPr>
          <a:xfrm>
            <a:off x="6199527" y="9382684"/>
            <a:ext cx="284871" cy="284871"/>
          </a:xfrm>
          <a:prstGeom prst="rect">
            <a:avLst/>
          </a:prstGeom>
          <a:solidFill>
            <a:srgbClr val="34625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0" name="Shape 69">
            <a:extLst>
              <a:ext uri="{FF2B5EF4-FFF2-40B4-BE49-F238E27FC236}">
                <a16:creationId xmlns:a16="http://schemas.microsoft.com/office/drawing/2014/main" id="{AE8637B1-1341-4DDA-AB00-4E59865169A5}"/>
              </a:ext>
            </a:extLst>
          </p:cNvPr>
          <p:cNvSpPr/>
          <p:nvPr/>
        </p:nvSpPr>
        <p:spPr>
          <a:xfrm>
            <a:off x="6264317" y="9368586"/>
            <a:ext cx="1552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ebas Neue" panose="020B0606020202050201" pitchFamily="2" charset="0"/>
              </a:rPr>
              <a:t>4</a:t>
            </a:r>
            <a:endParaRPr dirty="0">
              <a:solidFill>
                <a:srgbClr val="EEECE1"/>
              </a:solidFill>
              <a:uFill>
                <a:solidFill>
                  <a:srgbClr val="EEECE1"/>
                </a:solidFill>
              </a:uFill>
              <a:latin typeface="Bebas Neue" panose="020B0606020202050201" pitchFamily="2" charset="0"/>
            </a:endParaRPr>
          </a:p>
        </p:txBody>
      </p:sp>
      <p:sp>
        <p:nvSpPr>
          <p:cNvPr id="31" name="Shape 73">
            <a:extLst>
              <a:ext uri="{FF2B5EF4-FFF2-40B4-BE49-F238E27FC236}">
                <a16:creationId xmlns:a16="http://schemas.microsoft.com/office/drawing/2014/main" id="{F3D26925-9547-475E-81A7-A10B6EB66B6A}"/>
              </a:ext>
            </a:extLst>
          </p:cNvPr>
          <p:cNvSpPr/>
          <p:nvPr/>
        </p:nvSpPr>
        <p:spPr>
          <a:xfrm>
            <a:off x="4325481" y="9392186"/>
            <a:ext cx="1830517" cy="28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652" rIns="31652">
            <a:spAutoFit/>
          </a:bodyPr>
          <a:lstStyle>
            <a:lvl1pPr algn="r">
              <a:defRPr sz="1100">
                <a:solidFill>
                  <a:srgbClr val="D5D1B8"/>
                </a:solidFill>
                <a:uFill>
                  <a:solidFill>
                    <a:srgbClr val="D5D1B8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46" dirty="0">
                <a:latin typeface="Franklin Gothic Book" panose="020B0503020102020204" pitchFamily="34" charset="0"/>
              </a:rPr>
              <a:t>page</a:t>
            </a:r>
          </a:p>
        </p:txBody>
      </p:sp>
      <p:sp>
        <p:nvSpPr>
          <p:cNvPr id="33" name="Shape 74">
            <a:extLst>
              <a:ext uri="{FF2B5EF4-FFF2-40B4-BE49-F238E27FC236}">
                <a16:creationId xmlns:a16="http://schemas.microsoft.com/office/drawing/2014/main" id="{DF3DE0FF-A819-409D-B537-F3071F3F2AE8}"/>
              </a:ext>
            </a:extLst>
          </p:cNvPr>
          <p:cNvSpPr/>
          <p:nvPr/>
        </p:nvSpPr>
        <p:spPr>
          <a:xfrm>
            <a:off x="3198298" y="1872111"/>
            <a:ext cx="173425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 sz="4000">
                <a:solidFill>
                  <a:srgbClr val="B4B1A1"/>
                </a:solidFill>
                <a:uFill>
                  <a:solidFill>
                    <a:srgbClr val="DDD9C3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Bebas Neue" panose="020B0606020202050201" pitchFamily="2" charset="0"/>
              </a:rPr>
              <a:t>1</a:t>
            </a:r>
            <a:r>
              <a:rPr lang="en-US" sz="3200" baseline="30000" dirty="0">
                <a:latin typeface="Bebas Neue" panose="020B0606020202050201" pitchFamily="2" charset="0"/>
              </a:rPr>
              <a:t>st</a:t>
            </a:r>
            <a:r>
              <a:rPr lang="en-US" sz="3200" dirty="0">
                <a:latin typeface="Bebas Neue" panose="020B0606020202050201" pitchFamily="2" charset="0"/>
              </a:rPr>
              <a:t> SOLUTION</a:t>
            </a:r>
            <a:endParaRPr sz="3200" dirty="0">
              <a:latin typeface="Bebas Neue" panose="020B0606020202050201" pitchFamily="2" charset="0"/>
            </a:endParaRPr>
          </a:p>
        </p:txBody>
      </p:sp>
      <p:sp>
        <p:nvSpPr>
          <p:cNvPr id="34" name="Shape 74">
            <a:extLst>
              <a:ext uri="{FF2B5EF4-FFF2-40B4-BE49-F238E27FC236}">
                <a16:creationId xmlns:a16="http://schemas.microsoft.com/office/drawing/2014/main" id="{11994A07-16DA-49C6-B83C-F43CBCE06B29}"/>
              </a:ext>
            </a:extLst>
          </p:cNvPr>
          <p:cNvSpPr/>
          <p:nvPr/>
        </p:nvSpPr>
        <p:spPr>
          <a:xfrm>
            <a:off x="3149651" y="4553901"/>
            <a:ext cx="176310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 sz="4000">
                <a:solidFill>
                  <a:srgbClr val="B4B1A1"/>
                </a:solidFill>
                <a:uFill>
                  <a:solidFill>
                    <a:srgbClr val="DDD9C3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Bebas Neue" panose="020B0606020202050201" pitchFamily="2" charset="0"/>
              </a:rPr>
              <a:t>2</a:t>
            </a:r>
            <a:r>
              <a:rPr lang="en-US" sz="3200" baseline="30000" dirty="0">
                <a:latin typeface="Bebas Neue" panose="020B0606020202050201" pitchFamily="2" charset="0"/>
              </a:rPr>
              <a:t>nd</a:t>
            </a:r>
            <a:r>
              <a:rPr lang="en-US" sz="3200" dirty="0">
                <a:latin typeface="Bebas Neue" panose="020B0606020202050201" pitchFamily="2" charset="0"/>
              </a:rPr>
              <a:t> SOLUTION</a:t>
            </a:r>
            <a:endParaRPr sz="3200" dirty="0">
              <a:latin typeface="Bebas Neue" panose="020B0606020202050201" pitchFamily="2" charset="0"/>
            </a:endParaRPr>
          </a:p>
        </p:txBody>
      </p:sp>
      <p:sp>
        <p:nvSpPr>
          <p:cNvPr id="35" name="Shape 74">
            <a:extLst>
              <a:ext uri="{FF2B5EF4-FFF2-40B4-BE49-F238E27FC236}">
                <a16:creationId xmlns:a16="http://schemas.microsoft.com/office/drawing/2014/main" id="{BE566573-A878-420D-B7B7-0C7AE1FBA4F4}"/>
              </a:ext>
            </a:extLst>
          </p:cNvPr>
          <p:cNvSpPr/>
          <p:nvPr/>
        </p:nvSpPr>
        <p:spPr>
          <a:xfrm>
            <a:off x="3171767" y="6970001"/>
            <a:ext cx="175669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 sz="4000">
                <a:solidFill>
                  <a:srgbClr val="B4B1A1"/>
                </a:solidFill>
                <a:uFill>
                  <a:solidFill>
                    <a:srgbClr val="DDD9C3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Bebas Neue" panose="020B0606020202050201" pitchFamily="2" charset="0"/>
              </a:rPr>
              <a:t>3</a:t>
            </a:r>
            <a:r>
              <a:rPr lang="en-US" sz="3200" baseline="30000" dirty="0">
                <a:latin typeface="Bebas Neue" panose="020B0606020202050201" pitchFamily="2" charset="0"/>
              </a:rPr>
              <a:t>rd</a:t>
            </a:r>
            <a:r>
              <a:rPr lang="en-US" sz="3200" dirty="0">
                <a:latin typeface="Bebas Neue" panose="020B0606020202050201" pitchFamily="2" charset="0"/>
              </a:rPr>
              <a:t> SOLUTION</a:t>
            </a:r>
            <a:endParaRPr sz="3200" dirty="0">
              <a:latin typeface="Bebas Neue" panose="020B0606020202050201" pitchFamily="2" charset="0"/>
            </a:endParaRPr>
          </a:p>
        </p:txBody>
      </p:sp>
      <p:sp>
        <p:nvSpPr>
          <p:cNvPr id="36" name="Shape 75">
            <a:extLst>
              <a:ext uri="{FF2B5EF4-FFF2-40B4-BE49-F238E27FC236}">
                <a16:creationId xmlns:a16="http://schemas.microsoft.com/office/drawing/2014/main" id="{7EADCEFF-4758-4EFB-BBCE-DDFC7420D75D}"/>
              </a:ext>
            </a:extLst>
          </p:cNvPr>
          <p:cNvSpPr/>
          <p:nvPr/>
        </p:nvSpPr>
        <p:spPr>
          <a:xfrm>
            <a:off x="1764181" y="2274813"/>
            <a:ext cx="3104626" cy="2274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/>
          <a:p>
            <a:pPr algn="just">
              <a:lnSpc>
                <a:spcPct val="150000"/>
              </a:lnSpc>
              <a:defRPr>
                <a:uFillTx/>
              </a:defRPr>
            </a:pP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Penawaran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yang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berbeda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dalam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bentuk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marketplace guru private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dengan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sistem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pembayaran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escrow (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rekening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bersama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) dan </a:t>
            </a:r>
            <a:r>
              <a:rPr lang="en-US" sz="1200" b="1" i="1" dirty="0">
                <a:solidFill>
                  <a:srgbClr val="4E9485"/>
                </a:solidFill>
                <a:latin typeface="Franklin Gothic Book" panose="020B0503020102020204" pitchFamily="34" charset="0"/>
              </a:rPr>
              <a:t>#</a:t>
            </a:r>
            <a:r>
              <a:rPr lang="en-US" sz="1200" b="1" i="1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GreatTeacher</a:t>
            </a:r>
            <a:r>
              <a:rPr lang="en-US" sz="1200" b="1" i="1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yang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sudah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tersaring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sebelumnya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langsung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dapat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dipilih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oleh </a:t>
            </a:r>
            <a:r>
              <a:rPr lang="en-US" sz="1200" b="1" i="1" dirty="0">
                <a:solidFill>
                  <a:srgbClr val="4E9485"/>
                </a:solidFill>
                <a:latin typeface="Franklin Gothic Book" panose="020B0503020102020204" pitchFamily="34" charset="0"/>
              </a:rPr>
              <a:t>#</a:t>
            </a:r>
            <a:r>
              <a:rPr lang="en-US" sz="1200" b="1" i="1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Greatstudent</a:t>
            </a:r>
            <a:r>
              <a:rPr lang="en-US" sz="1200" b="1" i="1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melalui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website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maupun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aplikasi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</a:p>
          <a:p>
            <a:pPr lvl="0" algn="just">
              <a:lnSpc>
                <a:spcPct val="150000"/>
              </a:lnSpc>
              <a:defRPr>
                <a:uFillTx/>
              </a:defRPr>
            </a:pPr>
            <a:r>
              <a:rPr lang="en-US" sz="1200" dirty="0">
                <a:solidFill>
                  <a:srgbClr val="4E9485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37" name="Shape 75">
            <a:extLst>
              <a:ext uri="{FF2B5EF4-FFF2-40B4-BE49-F238E27FC236}">
                <a16:creationId xmlns:a16="http://schemas.microsoft.com/office/drawing/2014/main" id="{0685F3FC-B5EB-44E2-B0A2-44626498FDC3}"/>
              </a:ext>
            </a:extLst>
          </p:cNvPr>
          <p:cNvSpPr/>
          <p:nvPr/>
        </p:nvSpPr>
        <p:spPr>
          <a:xfrm>
            <a:off x="1764181" y="4981550"/>
            <a:ext cx="3105342" cy="1443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/>
          <a:p>
            <a:pPr lvl="0" algn="just">
              <a:lnSpc>
                <a:spcPct val="15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#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GreatTeacher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berasal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dari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guru dan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mahasiswa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yang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diseleksi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terlebih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dahulu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profil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dan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kemampuannya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sebelum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disematkan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ke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dalam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katalog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marketplace guru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privat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(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qelasprivat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)</a:t>
            </a:r>
          </a:p>
        </p:txBody>
      </p:sp>
      <p:sp>
        <p:nvSpPr>
          <p:cNvPr id="38" name="Shape 75">
            <a:extLst>
              <a:ext uri="{FF2B5EF4-FFF2-40B4-BE49-F238E27FC236}">
                <a16:creationId xmlns:a16="http://schemas.microsoft.com/office/drawing/2014/main" id="{301F77E7-C07F-4BB4-ACC7-05BA7EBC0F7C}"/>
              </a:ext>
            </a:extLst>
          </p:cNvPr>
          <p:cNvSpPr/>
          <p:nvPr/>
        </p:nvSpPr>
        <p:spPr>
          <a:xfrm>
            <a:off x="1755303" y="7380960"/>
            <a:ext cx="3127750" cy="1166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/>
          <a:p>
            <a:pPr lvl="0" algn="just">
              <a:lnSpc>
                <a:spcPct val="15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en-US" sz="1200" i="1" dirty="0">
                <a:solidFill>
                  <a:srgbClr val="4E9485"/>
                </a:solidFill>
                <a:latin typeface="Franklin Gothic Book" panose="020B0503020102020204" pitchFamily="34" charset="0"/>
              </a:rPr>
              <a:t>#</a:t>
            </a:r>
            <a:r>
              <a:rPr lang="en-US" sz="1200" i="1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GreatTeacher</a:t>
            </a:r>
            <a:r>
              <a:rPr lang="en-US" sz="1200" i="1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sudah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tertera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di website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berikut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dengan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harga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1x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pertemuan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dan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profil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lengkap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sehingga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memudahkan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orang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tua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memilih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guru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sesuai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kemampuan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dompetnya</a:t>
            </a:r>
            <a:r>
              <a:rPr lang="en-US" sz="1200" dirty="0">
                <a:solidFill>
                  <a:srgbClr val="4E9485"/>
                </a:solidFill>
                <a:latin typeface="Franklin Gothic Book" panose="020B0503020102020204" pitchFamily="34" charset="0"/>
              </a:rPr>
              <a:t> </a:t>
            </a:r>
            <a:r>
              <a:rPr lang="en-US" sz="1200" dirty="0" err="1">
                <a:solidFill>
                  <a:srgbClr val="4E9485"/>
                </a:solidFill>
                <a:latin typeface="Franklin Gothic Book" panose="020B0503020102020204" pitchFamily="34" charset="0"/>
              </a:rPr>
              <a:t>masing-masing</a:t>
            </a:r>
            <a:endParaRPr lang="en-US" sz="1200" dirty="0">
              <a:solidFill>
                <a:srgbClr val="4E9485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820E2-792F-49DD-87D9-F5CA2F781950}"/>
              </a:ext>
            </a:extLst>
          </p:cNvPr>
          <p:cNvGrpSpPr/>
          <p:nvPr/>
        </p:nvGrpSpPr>
        <p:grpSpPr>
          <a:xfrm>
            <a:off x="1744935" y="4225827"/>
            <a:ext cx="4853534" cy="2369224"/>
            <a:chOff x="1396541" y="4766069"/>
            <a:chExt cx="4069154" cy="2369224"/>
          </a:xfrm>
        </p:grpSpPr>
        <p:grpSp>
          <p:nvGrpSpPr>
            <p:cNvPr id="36" name="그룹 44">
              <a:extLst>
                <a:ext uri="{FF2B5EF4-FFF2-40B4-BE49-F238E27FC236}">
                  <a16:creationId xmlns:a16="http://schemas.microsoft.com/office/drawing/2014/main" id="{7E0505E7-C669-49B1-A4EE-1DAA45EEF569}"/>
                </a:ext>
              </a:extLst>
            </p:cNvPr>
            <p:cNvGrpSpPr/>
            <p:nvPr/>
          </p:nvGrpSpPr>
          <p:grpSpPr>
            <a:xfrm flipH="1">
              <a:off x="3332232" y="5285082"/>
              <a:ext cx="2133463" cy="1850211"/>
              <a:chOff x="1016436" y="3876641"/>
              <a:chExt cx="3796962" cy="2734917"/>
            </a:xfrm>
          </p:grpSpPr>
          <p:sp>
            <p:nvSpPr>
              <p:cNvPr id="37" name="Freeform 5">
                <a:extLst>
                  <a:ext uri="{FF2B5EF4-FFF2-40B4-BE49-F238E27FC236}">
                    <a16:creationId xmlns:a16="http://schemas.microsoft.com/office/drawing/2014/main" id="{B47D2CE1-4385-46F5-BEA2-D08FE4A43DE8}"/>
                  </a:ext>
                </a:extLst>
              </p:cNvPr>
              <p:cNvSpPr/>
              <p:nvPr/>
            </p:nvSpPr>
            <p:spPr>
              <a:xfrm>
                <a:off x="3234596" y="3876641"/>
                <a:ext cx="1578802" cy="2734917"/>
              </a:xfrm>
              <a:custGeom>
                <a:avLst/>
                <a:gdLst>
                  <a:gd name="connsiteX0" fmla="*/ 811033 w 3490622"/>
                  <a:gd name="connsiteY0" fmla="*/ 4778734 h 4778734"/>
                  <a:gd name="connsiteX1" fmla="*/ 803081 w 3490622"/>
                  <a:gd name="connsiteY1" fmla="*/ 4341412 h 4778734"/>
                  <a:gd name="connsiteX2" fmla="*/ 437321 w 3490622"/>
                  <a:gd name="connsiteY2" fmla="*/ 2313830 h 4778734"/>
                  <a:gd name="connsiteX3" fmla="*/ 0 w 3490622"/>
                  <a:gd name="connsiteY3" fmla="*/ 938254 h 4778734"/>
                  <a:gd name="connsiteX4" fmla="*/ 747422 w 3490622"/>
                  <a:gd name="connsiteY4" fmla="*/ 2019631 h 4778734"/>
                  <a:gd name="connsiteX5" fmla="*/ 667909 w 3490622"/>
                  <a:gd name="connsiteY5" fmla="*/ 182880 h 4778734"/>
                  <a:gd name="connsiteX6" fmla="*/ 1264257 w 3490622"/>
                  <a:gd name="connsiteY6" fmla="*/ 1804946 h 4778734"/>
                  <a:gd name="connsiteX7" fmla="*/ 1407380 w 3490622"/>
                  <a:gd name="connsiteY7" fmla="*/ 0 h 4778734"/>
                  <a:gd name="connsiteX8" fmla="*/ 1757238 w 3490622"/>
                  <a:gd name="connsiteY8" fmla="*/ 1868557 h 4778734"/>
                  <a:gd name="connsiteX9" fmla="*/ 2456953 w 3490622"/>
                  <a:gd name="connsiteY9" fmla="*/ 333955 h 4778734"/>
                  <a:gd name="connsiteX10" fmla="*/ 2194560 w 3490622"/>
                  <a:gd name="connsiteY10" fmla="*/ 2003729 h 4778734"/>
                  <a:gd name="connsiteX11" fmla="*/ 2305878 w 3490622"/>
                  <a:gd name="connsiteY11" fmla="*/ 2759103 h 4778734"/>
                  <a:gd name="connsiteX12" fmla="*/ 2623930 w 3490622"/>
                  <a:gd name="connsiteY12" fmla="*/ 2361537 h 4778734"/>
                  <a:gd name="connsiteX13" fmla="*/ 3490622 w 3490622"/>
                  <a:gd name="connsiteY13" fmla="*/ 2210463 h 4778734"/>
                  <a:gd name="connsiteX14" fmla="*/ 2759102 w 3490622"/>
                  <a:gd name="connsiteY14" fmla="*/ 2989690 h 4778734"/>
                  <a:gd name="connsiteX15" fmla="*/ 2051436 w 3490622"/>
                  <a:gd name="connsiteY15" fmla="*/ 4007457 h 4778734"/>
                  <a:gd name="connsiteX16" fmla="*/ 2210462 w 3490622"/>
                  <a:gd name="connsiteY16" fmla="*/ 4778734 h 4778734"/>
                  <a:gd name="connsiteX17" fmla="*/ 811033 w 3490622"/>
                  <a:gd name="connsiteY17" fmla="*/ 4778734 h 4778734"/>
                  <a:gd name="connsiteX0" fmla="*/ 755374 w 3434963"/>
                  <a:gd name="connsiteY0" fmla="*/ 4778734 h 4778734"/>
                  <a:gd name="connsiteX1" fmla="*/ 747422 w 3434963"/>
                  <a:gd name="connsiteY1" fmla="*/ 4341412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87179 w 3434963"/>
                  <a:gd name="connsiteY1" fmla="*/ 426985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87179 w 3434963"/>
                  <a:gd name="connsiteY1" fmla="*/ 426985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87179 w 3434963"/>
                  <a:gd name="connsiteY1" fmla="*/ 426985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46514"/>
                  <a:gd name="connsiteY0" fmla="*/ 4778734 h 4778734"/>
                  <a:gd name="connsiteX1" fmla="*/ 795131 w 3446514"/>
                  <a:gd name="connsiteY1" fmla="*/ 4142631 h 4778734"/>
                  <a:gd name="connsiteX2" fmla="*/ 381662 w 3446514"/>
                  <a:gd name="connsiteY2" fmla="*/ 2313830 h 4778734"/>
                  <a:gd name="connsiteX3" fmla="*/ 0 w 3446514"/>
                  <a:gd name="connsiteY3" fmla="*/ 1017767 h 4778734"/>
                  <a:gd name="connsiteX4" fmla="*/ 691763 w 3446514"/>
                  <a:gd name="connsiteY4" fmla="*/ 2019631 h 4778734"/>
                  <a:gd name="connsiteX5" fmla="*/ 612250 w 3446514"/>
                  <a:gd name="connsiteY5" fmla="*/ 182880 h 4778734"/>
                  <a:gd name="connsiteX6" fmla="*/ 1208598 w 3446514"/>
                  <a:gd name="connsiteY6" fmla="*/ 1804946 h 4778734"/>
                  <a:gd name="connsiteX7" fmla="*/ 1351721 w 3446514"/>
                  <a:gd name="connsiteY7" fmla="*/ 0 h 4778734"/>
                  <a:gd name="connsiteX8" fmla="*/ 1701579 w 3446514"/>
                  <a:gd name="connsiteY8" fmla="*/ 1868557 h 4778734"/>
                  <a:gd name="connsiteX9" fmla="*/ 2401294 w 3446514"/>
                  <a:gd name="connsiteY9" fmla="*/ 333955 h 4778734"/>
                  <a:gd name="connsiteX10" fmla="*/ 2138901 w 3446514"/>
                  <a:gd name="connsiteY10" fmla="*/ 2003729 h 4778734"/>
                  <a:gd name="connsiteX11" fmla="*/ 2250219 w 3446514"/>
                  <a:gd name="connsiteY11" fmla="*/ 2759103 h 4778734"/>
                  <a:gd name="connsiteX12" fmla="*/ 2568271 w 3446514"/>
                  <a:gd name="connsiteY12" fmla="*/ 2361537 h 4778734"/>
                  <a:gd name="connsiteX13" fmla="*/ 3434963 w 3446514"/>
                  <a:gd name="connsiteY13" fmla="*/ 2210463 h 4778734"/>
                  <a:gd name="connsiteX14" fmla="*/ 2703443 w 3446514"/>
                  <a:gd name="connsiteY14" fmla="*/ 2989690 h 4778734"/>
                  <a:gd name="connsiteX15" fmla="*/ 2043485 w 3446514"/>
                  <a:gd name="connsiteY15" fmla="*/ 4055165 h 4778734"/>
                  <a:gd name="connsiteX16" fmla="*/ 2154803 w 3446514"/>
                  <a:gd name="connsiteY16" fmla="*/ 4778734 h 4778734"/>
                  <a:gd name="connsiteX17" fmla="*/ 755374 w 3446514"/>
                  <a:gd name="connsiteY17" fmla="*/ 4778734 h 4778734"/>
                  <a:gd name="connsiteX0" fmla="*/ 755374 w 3448610"/>
                  <a:gd name="connsiteY0" fmla="*/ 4778734 h 4778734"/>
                  <a:gd name="connsiteX1" fmla="*/ 795131 w 3448610"/>
                  <a:gd name="connsiteY1" fmla="*/ 4142631 h 4778734"/>
                  <a:gd name="connsiteX2" fmla="*/ 381662 w 3448610"/>
                  <a:gd name="connsiteY2" fmla="*/ 2313830 h 4778734"/>
                  <a:gd name="connsiteX3" fmla="*/ 0 w 3448610"/>
                  <a:gd name="connsiteY3" fmla="*/ 1017767 h 4778734"/>
                  <a:gd name="connsiteX4" fmla="*/ 691763 w 3448610"/>
                  <a:gd name="connsiteY4" fmla="*/ 2019631 h 4778734"/>
                  <a:gd name="connsiteX5" fmla="*/ 612250 w 3448610"/>
                  <a:gd name="connsiteY5" fmla="*/ 182880 h 4778734"/>
                  <a:gd name="connsiteX6" fmla="*/ 1208598 w 3448610"/>
                  <a:gd name="connsiteY6" fmla="*/ 1804946 h 4778734"/>
                  <a:gd name="connsiteX7" fmla="*/ 1351721 w 3448610"/>
                  <a:gd name="connsiteY7" fmla="*/ 0 h 4778734"/>
                  <a:gd name="connsiteX8" fmla="*/ 1701579 w 3448610"/>
                  <a:gd name="connsiteY8" fmla="*/ 1868557 h 4778734"/>
                  <a:gd name="connsiteX9" fmla="*/ 2401294 w 3448610"/>
                  <a:gd name="connsiteY9" fmla="*/ 333955 h 4778734"/>
                  <a:gd name="connsiteX10" fmla="*/ 2138901 w 3448610"/>
                  <a:gd name="connsiteY10" fmla="*/ 2003729 h 4778734"/>
                  <a:gd name="connsiteX11" fmla="*/ 2250219 w 3448610"/>
                  <a:gd name="connsiteY11" fmla="*/ 2759103 h 4778734"/>
                  <a:gd name="connsiteX12" fmla="*/ 2687541 w 3448610"/>
                  <a:gd name="connsiteY12" fmla="*/ 2313829 h 4778734"/>
                  <a:gd name="connsiteX13" fmla="*/ 3434963 w 3448610"/>
                  <a:gd name="connsiteY13" fmla="*/ 2210463 h 4778734"/>
                  <a:gd name="connsiteX14" fmla="*/ 2703443 w 3448610"/>
                  <a:gd name="connsiteY14" fmla="*/ 2989690 h 4778734"/>
                  <a:gd name="connsiteX15" fmla="*/ 2043485 w 3448610"/>
                  <a:gd name="connsiteY15" fmla="*/ 4055165 h 4778734"/>
                  <a:gd name="connsiteX16" fmla="*/ 2154803 w 3448610"/>
                  <a:gd name="connsiteY16" fmla="*/ 4778734 h 4778734"/>
                  <a:gd name="connsiteX17" fmla="*/ 755374 w 3448610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81662 w 3448452"/>
                  <a:gd name="connsiteY2" fmla="*/ 2313830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81662 w 3448452"/>
                  <a:gd name="connsiteY2" fmla="*/ 2313830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81662 w 3448452"/>
                  <a:gd name="connsiteY2" fmla="*/ 2313830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57808 w 3448452"/>
                  <a:gd name="connsiteY2" fmla="*/ 2321781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57808 w 3448452"/>
                  <a:gd name="connsiteY2" fmla="*/ 2321781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687258 w 3523460"/>
                  <a:gd name="connsiteY5" fmla="*/ 182880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687258 w 3523460"/>
                  <a:gd name="connsiteY5" fmla="*/ 182880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51801 w 3523460"/>
                  <a:gd name="connsiteY6" fmla="*/ 1812897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31026 h 4731026"/>
                  <a:gd name="connsiteX1" fmla="*/ 870139 w 3523460"/>
                  <a:gd name="connsiteY1" fmla="*/ 4094923 h 4731026"/>
                  <a:gd name="connsiteX2" fmla="*/ 432816 w 3523460"/>
                  <a:gd name="connsiteY2" fmla="*/ 2274073 h 4731026"/>
                  <a:gd name="connsiteX3" fmla="*/ 75008 w 3523460"/>
                  <a:gd name="connsiteY3" fmla="*/ 970059 h 4731026"/>
                  <a:gd name="connsiteX4" fmla="*/ 766771 w 3523460"/>
                  <a:gd name="connsiteY4" fmla="*/ 1971923 h 4731026"/>
                  <a:gd name="connsiteX5" fmla="*/ 711112 w 3523460"/>
                  <a:gd name="connsiteY5" fmla="*/ 214685 h 4731026"/>
                  <a:gd name="connsiteX6" fmla="*/ 1251801 w 3523460"/>
                  <a:gd name="connsiteY6" fmla="*/ 1765189 h 4731026"/>
                  <a:gd name="connsiteX7" fmla="*/ 1458534 w 3523460"/>
                  <a:gd name="connsiteY7" fmla="*/ 0 h 4731026"/>
                  <a:gd name="connsiteX8" fmla="*/ 1776587 w 3523460"/>
                  <a:gd name="connsiteY8" fmla="*/ 1820849 h 4731026"/>
                  <a:gd name="connsiteX9" fmla="*/ 2476302 w 3523460"/>
                  <a:gd name="connsiteY9" fmla="*/ 286247 h 4731026"/>
                  <a:gd name="connsiteX10" fmla="*/ 2213909 w 3523460"/>
                  <a:gd name="connsiteY10" fmla="*/ 1956021 h 4731026"/>
                  <a:gd name="connsiteX11" fmla="*/ 2325227 w 3523460"/>
                  <a:gd name="connsiteY11" fmla="*/ 2711395 h 4731026"/>
                  <a:gd name="connsiteX12" fmla="*/ 2762549 w 3523460"/>
                  <a:gd name="connsiteY12" fmla="*/ 2266121 h 4731026"/>
                  <a:gd name="connsiteX13" fmla="*/ 3509971 w 3523460"/>
                  <a:gd name="connsiteY13" fmla="*/ 2162755 h 4731026"/>
                  <a:gd name="connsiteX14" fmla="*/ 2778451 w 3523460"/>
                  <a:gd name="connsiteY14" fmla="*/ 2941982 h 4731026"/>
                  <a:gd name="connsiteX15" fmla="*/ 2118493 w 3523460"/>
                  <a:gd name="connsiteY15" fmla="*/ 4007457 h 4731026"/>
                  <a:gd name="connsiteX16" fmla="*/ 2229811 w 3523460"/>
                  <a:gd name="connsiteY16" fmla="*/ 4731026 h 4731026"/>
                  <a:gd name="connsiteX17" fmla="*/ 830382 w 3523460"/>
                  <a:gd name="connsiteY17" fmla="*/ 4731026 h 473102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76302 w 3523460"/>
                  <a:gd name="connsiteY9" fmla="*/ 286597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76302 w 3523460"/>
                  <a:gd name="connsiteY9" fmla="*/ 286597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21860 w 3523460"/>
                  <a:gd name="connsiteY10" fmla="*/ 201203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21860 w 3523460"/>
                  <a:gd name="connsiteY10" fmla="*/ 201203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673219 w 3523460"/>
                  <a:gd name="connsiteY8" fmla="*/ 1757587 h 4731376"/>
                  <a:gd name="connsiteX9" fmla="*/ 1776587 w 3523460"/>
                  <a:gd name="connsiteY9" fmla="*/ 1821199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673219 w 3523460"/>
                  <a:gd name="connsiteY8" fmla="*/ 1757587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673219 w 3523460"/>
                  <a:gd name="connsiteY8" fmla="*/ 1757587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75655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48433 w 3523460"/>
                  <a:gd name="connsiteY6" fmla="*/ 1717831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48433 w 3523460"/>
                  <a:gd name="connsiteY6" fmla="*/ 1717831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92761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66771 w 3523460"/>
                  <a:gd name="connsiteY4" fmla="*/ 1972081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66771 w 3523460"/>
                  <a:gd name="connsiteY4" fmla="*/ 1972081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66771 w 3523460"/>
                  <a:gd name="connsiteY4" fmla="*/ 1972081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838333 w 3523460"/>
                  <a:gd name="connsiteY4" fmla="*/ 2003886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34965 w 3523460"/>
                  <a:gd name="connsiteY4" fmla="*/ 2027740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34965 w 3523460"/>
                  <a:gd name="connsiteY4" fmla="*/ 2027740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76 h 4731176"/>
                  <a:gd name="connsiteX1" fmla="*/ 870139 w 3523460"/>
                  <a:gd name="connsiteY1" fmla="*/ 4095073 h 4731176"/>
                  <a:gd name="connsiteX2" fmla="*/ 432816 w 3523460"/>
                  <a:gd name="connsiteY2" fmla="*/ 2274223 h 4731176"/>
                  <a:gd name="connsiteX3" fmla="*/ 75008 w 3523460"/>
                  <a:gd name="connsiteY3" fmla="*/ 970209 h 4731176"/>
                  <a:gd name="connsiteX4" fmla="*/ 750867 w 3523460"/>
                  <a:gd name="connsiteY4" fmla="*/ 2107245 h 4731176"/>
                  <a:gd name="connsiteX5" fmla="*/ 838333 w 3523460"/>
                  <a:gd name="connsiteY5" fmla="*/ 2035684 h 4731176"/>
                  <a:gd name="connsiteX6" fmla="*/ 711112 w 3523460"/>
                  <a:gd name="connsiteY6" fmla="*/ 214835 h 4731176"/>
                  <a:gd name="connsiteX7" fmla="*/ 1204092 w 3523460"/>
                  <a:gd name="connsiteY7" fmla="*/ 1773290 h 4731176"/>
                  <a:gd name="connsiteX8" fmla="*/ 1339265 w 3523460"/>
                  <a:gd name="connsiteY8" fmla="*/ 1828949 h 4731176"/>
                  <a:gd name="connsiteX9" fmla="*/ 1458534 w 3523460"/>
                  <a:gd name="connsiteY9" fmla="*/ 150 h 4731176"/>
                  <a:gd name="connsiteX10" fmla="*/ 1705024 w 3523460"/>
                  <a:gd name="connsiteY10" fmla="*/ 1813046 h 4731176"/>
                  <a:gd name="connsiteX11" fmla="*/ 1816344 w 3523460"/>
                  <a:gd name="connsiteY11" fmla="*/ 1868707 h 4731176"/>
                  <a:gd name="connsiteX12" fmla="*/ 2492205 w 3523460"/>
                  <a:gd name="connsiteY12" fmla="*/ 334105 h 4731176"/>
                  <a:gd name="connsiteX13" fmla="*/ 2221860 w 3523460"/>
                  <a:gd name="connsiteY13" fmla="*/ 2011831 h 4731176"/>
                  <a:gd name="connsiteX14" fmla="*/ 2325227 w 3523460"/>
                  <a:gd name="connsiteY14" fmla="*/ 2711545 h 4731176"/>
                  <a:gd name="connsiteX15" fmla="*/ 2762549 w 3523460"/>
                  <a:gd name="connsiteY15" fmla="*/ 2266271 h 4731176"/>
                  <a:gd name="connsiteX16" fmla="*/ 3509971 w 3523460"/>
                  <a:gd name="connsiteY16" fmla="*/ 2162905 h 4731176"/>
                  <a:gd name="connsiteX17" fmla="*/ 2778451 w 3523460"/>
                  <a:gd name="connsiteY17" fmla="*/ 2942132 h 4731176"/>
                  <a:gd name="connsiteX18" fmla="*/ 2118493 w 3523460"/>
                  <a:gd name="connsiteY18" fmla="*/ 4007607 h 4731176"/>
                  <a:gd name="connsiteX19" fmla="*/ 2229811 w 3523460"/>
                  <a:gd name="connsiteY19" fmla="*/ 4731176 h 4731176"/>
                  <a:gd name="connsiteX20" fmla="*/ 830382 w 3523460"/>
                  <a:gd name="connsiteY20" fmla="*/ 4731176 h 4731176"/>
                  <a:gd name="connsiteX0" fmla="*/ 830382 w 3523460"/>
                  <a:gd name="connsiteY0" fmla="*/ 4731176 h 4731176"/>
                  <a:gd name="connsiteX1" fmla="*/ 870139 w 3523460"/>
                  <a:gd name="connsiteY1" fmla="*/ 4095073 h 4731176"/>
                  <a:gd name="connsiteX2" fmla="*/ 432816 w 3523460"/>
                  <a:gd name="connsiteY2" fmla="*/ 2274223 h 4731176"/>
                  <a:gd name="connsiteX3" fmla="*/ 75008 w 3523460"/>
                  <a:gd name="connsiteY3" fmla="*/ 970209 h 4731176"/>
                  <a:gd name="connsiteX4" fmla="*/ 750867 w 3523460"/>
                  <a:gd name="connsiteY4" fmla="*/ 2107245 h 4731176"/>
                  <a:gd name="connsiteX5" fmla="*/ 838333 w 3523460"/>
                  <a:gd name="connsiteY5" fmla="*/ 2035684 h 4731176"/>
                  <a:gd name="connsiteX6" fmla="*/ 711112 w 3523460"/>
                  <a:gd name="connsiteY6" fmla="*/ 214835 h 4731176"/>
                  <a:gd name="connsiteX7" fmla="*/ 1235897 w 3523460"/>
                  <a:gd name="connsiteY7" fmla="*/ 1868706 h 4731176"/>
                  <a:gd name="connsiteX8" fmla="*/ 1339265 w 3523460"/>
                  <a:gd name="connsiteY8" fmla="*/ 1828949 h 4731176"/>
                  <a:gd name="connsiteX9" fmla="*/ 1458534 w 3523460"/>
                  <a:gd name="connsiteY9" fmla="*/ 150 h 4731176"/>
                  <a:gd name="connsiteX10" fmla="*/ 1705024 w 3523460"/>
                  <a:gd name="connsiteY10" fmla="*/ 1813046 h 4731176"/>
                  <a:gd name="connsiteX11" fmla="*/ 1816344 w 3523460"/>
                  <a:gd name="connsiteY11" fmla="*/ 1868707 h 4731176"/>
                  <a:gd name="connsiteX12" fmla="*/ 2492205 w 3523460"/>
                  <a:gd name="connsiteY12" fmla="*/ 334105 h 4731176"/>
                  <a:gd name="connsiteX13" fmla="*/ 2221860 w 3523460"/>
                  <a:gd name="connsiteY13" fmla="*/ 2011831 h 4731176"/>
                  <a:gd name="connsiteX14" fmla="*/ 2325227 w 3523460"/>
                  <a:gd name="connsiteY14" fmla="*/ 2711545 h 4731176"/>
                  <a:gd name="connsiteX15" fmla="*/ 2762549 w 3523460"/>
                  <a:gd name="connsiteY15" fmla="*/ 2266271 h 4731176"/>
                  <a:gd name="connsiteX16" fmla="*/ 3509971 w 3523460"/>
                  <a:gd name="connsiteY16" fmla="*/ 2162905 h 4731176"/>
                  <a:gd name="connsiteX17" fmla="*/ 2778451 w 3523460"/>
                  <a:gd name="connsiteY17" fmla="*/ 2942132 h 4731176"/>
                  <a:gd name="connsiteX18" fmla="*/ 2118493 w 3523460"/>
                  <a:gd name="connsiteY18" fmla="*/ 4007607 h 4731176"/>
                  <a:gd name="connsiteX19" fmla="*/ 2229811 w 3523460"/>
                  <a:gd name="connsiteY19" fmla="*/ 4731176 h 4731176"/>
                  <a:gd name="connsiteX20" fmla="*/ 830382 w 3523460"/>
                  <a:gd name="connsiteY20" fmla="*/ 4731176 h 4731176"/>
                  <a:gd name="connsiteX0" fmla="*/ 830382 w 3523460"/>
                  <a:gd name="connsiteY0" fmla="*/ 4731176 h 4731176"/>
                  <a:gd name="connsiteX1" fmla="*/ 870139 w 3523460"/>
                  <a:gd name="connsiteY1" fmla="*/ 4095073 h 4731176"/>
                  <a:gd name="connsiteX2" fmla="*/ 432816 w 3523460"/>
                  <a:gd name="connsiteY2" fmla="*/ 2274223 h 4731176"/>
                  <a:gd name="connsiteX3" fmla="*/ 75008 w 3523460"/>
                  <a:gd name="connsiteY3" fmla="*/ 970209 h 4731176"/>
                  <a:gd name="connsiteX4" fmla="*/ 750867 w 3523460"/>
                  <a:gd name="connsiteY4" fmla="*/ 2107245 h 4731176"/>
                  <a:gd name="connsiteX5" fmla="*/ 838333 w 3523460"/>
                  <a:gd name="connsiteY5" fmla="*/ 2035684 h 4731176"/>
                  <a:gd name="connsiteX6" fmla="*/ 711112 w 3523460"/>
                  <a:gd name="connsiteY6" fmla="*/ 214835 h 4731176"/>
                  <a:gd name="connsiteX7" fmla="*/ 1235897 w 3523460"/>
                  <a:gd name="connsiteY7" fmla="*/ 1868706 h 4731176"/>
                  <a:gd name="connsiteX8" fmla="*/ 1339265 w 3523460"/>
                  <a:gd name="connsiteY8" fmla="*/ 1828949 h 4731176"/>
                  <a:gd name="connsiteX9" fmla="*/ 1458534 w 3523460"/>
                  <a:gd name="connsiteY9" fmla="*/ 150 h 4731176"/>
                  <a:gd name="connsiteX10" fmla="*/ 1705024 w 3523460"/>
                  <a:gd name="connsiteY10" fmla="*/ 1813046 h 4731176"/>
                  <a:gd name="connsiteX11" fmla="*/ 1816344 w 3523460"/>
                  <a:gd name="connsiteY11" fmla="*/ 1868707 h 4731176"/>
                  <a:gd name="connsiteX12" fmla="*/ 2492205 w 3523460"/>
                  <a:gd name="connsiteY12" fmla="*/ 334105 h 4731176"/>
                  <a:gd name="connsiteX13" fmla="*/ 2221860 w 3523460"/>
                  <a:gd name="connsiteY13" fmla="*/ 2011831 h 4731176"/>
                  <a:gd name="connsiteX14" fmla="*/ 2325227 w 3523460"/>
                  <a:gd name="connsiteY14" fmla="*/ 2711545 h 4731176"/>
                  <a:gd name="connsiteX15" fmla="*/ 2762549 w 3523460"/>
                  <a:gd name="connsiteY15" fmla="*/ 2266271 h 4731176"/>
                  <a:gd name="connsiteX16" fmla="*/ 3509971 w 3523460"/>
                  <a:gd name="connsiteY16" fmla="*/ 2162905 h 4731176"/>
                  <a:gd name="connsiteX17" fmla="*/ 2778451 w 3523460"/>
                  <a:gd name="connsiteY17" fmla="*/ 2942132 h 4731176"/>
                  <a:gd name="connsiteX18" fmla="*/ 2118493 w 3523460"/>
                  <a:gd name="connsiteY18" fmla="*/ 4007607 h 4731176"/>
                  <a:gd name="connsiteX19" fmla="*/ 2229811 w 3523460"/>
                  <a:gd name="connsiteY19" fmla="*/ 4731176 h 4731176"/>
                  <a:gd name="connsiteX20" fmla="*/ 830382 w 3523460"/>
                  <a:gd name="connsiteY20" fmla="*/ 4731176 h 4731176"/>
                  <a:gd name="connsiteX0" fmla="*/ 830382 w 3523460"/>
                  <a:gd name="connsiteY0" fmla="*/ 4731174 h 4731174"/>
                  <a:gd name="connsiteX1" fmla="*/ 870139 w 3523460"/>
                  <a:gd name="connsiteY1" fmla="*/ 4095071 h 4731174"/>
                  <a:gd name="connsiteX2" fmla="*/ 432816 w 3523460"/>
                  <a:gd name="connsiteY2" fmla="*/ 2274221 h 4731174"/>
                  <a:gd name="connsiteX3" fmla="*/ 75008 w 3523460"/>
                  <a:gd name="connsiteY3" fmla="*/ 970207 h 4731174"/>
                  <a:gd name="connsiteX4" fmla="*/ 750867 w 3523460"/>
                  <a:gd name="connsiteY4" fmla="*/ 2107243 h 4731174"/>
                  <a:gd name="connsiteX5" fmla="*/ 838333 w 3523460"/>
                  <a:gd name="connsiteY5" fmla="*/ 2035682 h 4731174"/>
                  <a:gd name="connsiteX6" fmla="*/ 711112 w 3523460"/>
                  <a:gd name="connsiteY6" fmla="*/ 214833 h 4731174"/>
                  <a:gd name="connsiteX7" fmla="*/ 1235897 w 3523460"/>
                  <a:gd name="connsiteY7" fmla="*/ 1868704 h 4731174"/>
                  <a:gd name="connsiteX8" fmla="*/ 1339265 w 3523460"/>
                  <a:gd name="connsiteY8" fmla="*/ 1828947 h 4731174"/>
                  <a:gd name="connsiteX9" fmla="*/ 1458534 w 3523460"/>
                  <a:gd name="connsiteY9" fmla="*/ 148 h 4731174"/>
                  <a:gd name="connsiteX10" fmla="*/ 1705024 w 3523460"/>
                  <a:gd name="connsiteY10" fmla="*/ 1813044 h 4731174"/>
                  <a:gd name="connsiteX11" fmla="*/ 1816344 w 3523460"/>
                  <a:gd name="connsiteY11" fmla="*/ 1868705 h 4731174"/>
                  <a:gd name="connsiteX12" fmla="*/ 2492205 w 3523460"/>
                  <a:gd name="connsiteY12" fmla="*/ 334103 h 4731174"/>
                  <a:gd name="connsiteX13" fmla="*/ 2221860 w 3523460"/>
                  <a:gd name="connsiteY13" fmla="*/ 2011829 h 4731174"/>
                  <a:gd name="connsiteX14" fmla="*/ 2325227 w 3523460"/>
                  <a:gd name="connsiteY14" fmla="*/ 2711543 h 4731174"/>
                  <a:gd name="connsiteX15" fmla="*/ 2762549 w 3523460"/>
                  <a:gd name="connsiteY15" fmla="*/ 2266269 h 4731174"/>
                  <a:gd name="connsiteX16" fmla="*/ 3509971 w 3523460"/>
                  <a:gd name="connsiteY16" fmla="*/ 2162903 h 4731174"/>
                  <a:gd name="connsiteX17" fmla="*/ 2778451 w 3523460"/>
                  <a:gd name="connsiteY17" fmla="*/ 2942130 h 4731174"/>
                  <a:gd name="connsiteX18" fmla="*/ 2118493 w 3523460"/>
                  <a:gd name="connsiteY18" fmla="*/ 4007605 h 4731174"/>
                  <a:gd name="connsiteX19" fmla="*/ 2229811 w 3523460"/>
                  <a:gd name="connsiteY19" fmla="*/ 4731174 h 4731174"/>
                  <a:gd name="connsiteX20" fmla="*/ 830382 w 3523460"/>
                  <a:gd name="connsiteY20" fmla="*/ 4731174 h 4731174"/>
                  <a:gd name="connsiteX0" fmla="*/ 830382 w 3523460"/>
                  <a:gd name="connsiteY0" fmla="*/ 4731174 h 4731174"/>
                  <a:gd name="connsiteX1" fmla="*/ 870139 w 3523460"/>
                  <a:gd name="connsiteY1" fmla="*/ 4095071 h 4731174"/>
                  <a:gd name="connsiteX2" fmla="*/ 432816 w 3523460"/>
                  <a:gd name="connsiteY2" fmla="*/ 2274221 h 4731174"/>
                  <a:gd name="connsiteX3" fmla="*/ 75008 w 3523460"/>
                  <a:gd name="connsiteY3" fmla="*/ 970207 h 4731174"/>
                  <a:gd name="connsiteX4" fmla="*/ 750867 w 3523460"/>
                  <a:gd name="connsiteY4" fmla="*/ 2107243 h 4731174"/>
                  <a:gd name="connsiteX5" fmla="*/ 838333 w 3523460"/>
                  <a:gd name="connsiteY5" fmla="*/ 2035682 h 4731174"/>
                  <a:gd name="connsiteX6" fmla="*/ 711112 w 3523460"/>
                  <a:gd name="connsiteY6" fmla="*/ 214833 h 4731174"/>
                  <a:gd name="connsiteX7" fmla="*/ 1235897 w 3523460"/>
                  <a:gd name="connsiteY7" fmla="*/ 1868704 h 4731174"/>
                  <a:gd name="connsiteX8" fmla="*/ 1339265 w 3523460"/>
                  <a:gd name="connsiteY8" fmla="*/ 1828947 h 4731174"/>
                  <a:gd name="connsiteX9" fmla="*/ 1458534 w 3523460"/>
                  <a:gd name="connsiteY9" fmla="*/ 148 h 4731174"/>
                  <a:gd name="connsiteX10" fmla="*/ 1705024 w 3523460"/>
                  <a:gd name="connsiteY10" fmla="*/ 1813044 h 4731174"/>
                  <a:gd name="connsiteX11" fmla="*/ 1816344 w 3523460"/>
                  <a:gd name="connsiteY11" fmla="*/ 1868705 h 4731174"/>
                  <a:gd name="connsiteX12" fmla="*/ 2492205 w 3523460"/>
                  <a:gd name="connsiteY12" fmla="*/ 334103 h 4731174"/>
                  <a:gd name="connsiteX13" fmla="*/ 2221860 w 3523460"/>
                  <a:gd name="connsiteY13" fmla="*/ 2011829 h 4731174"/>
                  <a:gd name="connsiteX14" fmla="*/ 2325227 w 3523460"/>
                  <a:gd name="connsiteY14" fmla="*/ 2711543 h 4731174"/>
                  <a:gd name="connsiteX15" fmla="*/ 2762549 w 3523460"/>
                  <a:gd name="connsiteY15" fmla="*/ 2266269 h 4731174"/>
                  <a:gd name="connsiteX16" fmla="*/ 3509971 w 3523460"/>
                  <a:gd name="connsiteY16" fmla="*/ 2162903 h 4731174"/>
                  <a:gd name="connsiteX17" fmla="*/ 2778451 w 3523460"/>
                  <a:gd name="connsiteY17" fmla="*/ 2942130 h 4731174"/>
                  <a:gd name="connsiteX18" fmla="*/ 2118493 w 3523460"/>
                  <a:gd name="connsiteY18" fmla="*/ 4007605 h 4731174"/>
                  <a:gd name="connsiteX19" fmla="*/ 2229811 w 3523460"/>
                  <a:gd name="connsiteY19" fmla="*/ 4731174 h 4731174"/>
                  <a:gd name="connsiteX20" fmla="*/ 830382 w 3523460"/>
                  <a:gd name="connsiteY20" fmla="*/ 4731174 h 4731174"/>
                  <a:gd name="connsiteX0" fmla="*/ 830382 w 3523460"/>
                  <a:gd name="connsiteY0" fmla="*/ 4731172 h 4731172"/>
                  <a:gd name="connsiteX1" fmla="*/ 870139 w 3523460"/>
                  <a:gd name="connsiteY1" fmla="*/ 4095069 h 4731172"/>
                  <a:gd name="connsiteX2" fmla="*/ 432816 w 3523460"/>
                  <a:gd name="connsiteY2" fmla="*/ 2274219 h 4731172"/>
                  <a:gd name="connsiteX3" fmla="*/ 75008 w 3523460"/>
                  <a:gd name="connsiteY3" fmla="*/ 970205 h 4731172"/>
                  <a:gd name="connsiteX4" fmla="*/ 750867 w 3523460"/>
                  <a:gd name="connsiteY4" fmla="*/ 2107241 h 4731172"/>
                  <a:gd name="connsiteX5" fmla="*/ 838333 w 3523460"/>
                  <a:gd name="connsiteY5" fmla="*/ 2035680 h 4731172"/>
                  <a:gd name="connsiteX6" fmla="*/ 711112 w 3523460"/>
                  <a:gd name="connsiteY6" fmla="*/ 214831 h 4731172"/>
                  <a:gd name="connsiteX7" fmla="*/ 1235897 w 3523460"/>
                  <a:gd name="connsiteY7" fmla="*/ 1868702 h 4731172"/>
                  <a:gd name="connsiteX8" fmla="*/ 1315411 w 3523460"/>
                  <a:gd name="connsiteY8" fmla="*/ 1852799 h 4731172"/>
                  <a:gd name="connsiteX9" fmla="*/ 1458534 w 3523460"/>
                  <a:gd name="connsiteY9" fmla="*/ 146 h 4731172"/>
                  <a:gd name="connsiteX10" fmla="*/ 1705024 w 3523460"/>
                  <a:gd name="connsiteY10" fmla="*/ 1813042 h 4731172"/>
                  <a:gd name="connsiteX11" fmla="*/ 1816344 w 3523460"/>
                  <a:gd name="connsiteY11" fmla="*/ 1868703 h 4731172"/>
                  <a:gd name="connsiteX12" fmla="*/ 2492205 w 3523460"/>
                  <a:gd name="connsiteY12" fmla="*/ 334101 h 4731172"/>
                  <a:gd name="connsiteX13" fmla="*/ 2221860 w 3523460"/>
                  <a:gd name="connsiteY13" fmla="*/ 2011827 h 4731172"/>
                  <a:gd name="connsiteX14" fmla="*/ 2325227 w 3523460"/>
                  <a:gd name="connsiteY14" fmla="*/ 2711541 h 4731172"/>
                  <a:gd name="connsiteX15" fmla="*/ 2762549 w 3523460"/>
                  <a:gd name="connsiteY15" fmla="*/ 2266267 h 4731172"/>
                  <a:gd name="connsiteX16" fmla="*/ 3509971 w 3523460"/>
                  <a:gd name="connsiteY16" fmla="*/ 2162901 h 4731172"/>
                  <a:gd name="connsiteX17" fmla="*/ 2778451 w 3523460"/>
                  <a:gd name="connsiteY17" fmla="*/ 2942128 h 4731172"/>
                  <a:gd name="connsiteX18" fmla="*/ 2118493 w 3523460"/>
                  <a:gd name="connsiteY18" fmla="*/ 4007603 h 4731172"/>
                  <a:gd name="connsiteX19" fmla="*/ 2229811 w 3523460"/>
                  <a:gd name="connsiteY19" fmla="*/ 4731172 h 4731172"/>
                  <a:gd name="connsiteX20" fmla="*/ 830382 w 3523460"/>
                  <a:gd name="connsiteY20" fmla="*/ 4731172 h 4731172"/>
                  <a:gd name="connsiteX0" fmla="*/ 830382 w 3523460"/>
                  <a:gd name="connsiteY0" fmla="*/ 4731172 h 4731172"/>
                  <a:gd name="connsiteX1" fmla="*/ 870139 w 3523460"/>
                  <a:gd name="connsiteY1" fmla="*/ 4095069 h 4731172"/>
                  <a:gd name="connsiteX2" fmla="*/ 432816 w 3523460"/>
                  <a:gd name="connsiteY2" fmla="*/ 2274219 h 4731172"/>
                  <a:gd name="connsiteX3" fmla="*/ 75008 w 3523460"/>
                  <a:gd name="connsiteY3" fmla="*/ 970205 h 4731172"/>
                  <a:gd name="connsiteX4" fmla="*/ 750867 w 3523460"/>
                  <a:gd name="connsiteY4" fmla="*/ 2107241 h 4731172"/>
                  <a:gd name="connsiteX5" fmla="*/ 838333 w 3523460"/>
                  <a:gd name="connsiteY5" fmla="*/ 2035680 h 4731172"/>
                  <a:gd name="connsiteX6" fmla="*/ 711112 w 3523460"/>
                  <a:gd name="connsiteY6" fmla="*/ 214831 h 4731172"/>
                  <a:gd name="connsiteX7" fmla="*/ 1235897 w 3523460"/>
                  <a:gd name="connsiteY7" fmla="*/ 1868702 h 4731172"/>
                  <a:gd name="connsiteX8" fmla="*/ 1315411 w 3523460"/>
                  <a:gd name="connsiteY8" fmla="*/ 1852799 h 4731172"/>
                  <a:gd name="connsiteX9" fmla="*/ 1458534 w 3523460"/>
                  <a:gd name="connsiteY9" fmla="*/ 146 h 4731172"/>
                  <a:gd name="connsiteX10" fmla="*/ 1728878 w 3523460"/>
                  <a:gd name="connsiteY10" fmla="*/ 1828945 h 4731172"/>
                  <a:gd name="connsiteX11" fmla="*/ 1816344 w 3523460"/>
                  <a:gd name="connsiteY11" fmla="*/ 1868703 h 4731172"/>
                  <a:gd name="connsiteX12" fmla="*/ 2492205 w 3523460"/>
                  <a:gd name="connsiteY12" fmla="*/ 334101 h 4731172"/>
                  <a:gd name="connsiteX13" fmla="*/ 2221860 w 3523460"/>
                  <a:gd name="connsiteY13" fmla="*/ 2011827 h 4731172"/>
                  <a:gd name="connsiteX14" fmla="*/ 2325227 w 3523460"/>
                  <a:gd name="connsiteY14" fmla="*/ 2711541 h 4731172"/>
                  <a:gd name="connsiteX15" fmla="*/ 2762549 w 3523460"/>
                  <a:gd name="connsiteY15" fmla="*/ 2266267 h 4731172"/>
                  <a:gd name="connsiteX16" fmla="*/ 3509971 w 3523460"/>
                  <a:gd name="connsiteY16" fmla="*/ 2162901 h 4731172"/>
                  <a:gd name="connsiteX17" fmla="*/ 2778451 w 3523460"/>
                  <a:gd name="connsiteY17" fmla="*/ 2942128 h 4731172"/>
                  <a:gd name="connsiteX18" fmla="*/ 2118493 w 3523460"/>
                  <a:gd name="connsiteY18" fmla="*/ 4007603 h 4731172"/>
                  <a:gd name="connsiteX19" fmla="*/ 2229811 w 3523460"/>
                  <a:gd name="connsiteY19" fmla="*/ 4731172 h 4731172"/>
                  <a:gd name="connsiteX20" fmla="*/ 830382 w 3523460"/>
                  <a:gd name="connsiteY20" fmla="*/ 4731172 h 4731172"/>
                  <a:gd name="connsiteX0" fmla="*/ 830382 w 3523460"/>
                  <a:gd name="connsiteY0" fmla="*/ 4731172 h 4731172"/>
                  <a:gd name="connsiteX1" fmla="*/ 870139 w 3523460"/>
                  <a:gd name="connsiteY1" fmla="*/ 4095069 h 4731172"/>
                  <a:gd name="connsiteX2" fmla="*/ 432816 w 3523460"/>
                  <a:gd name="connsiteY2" fmla="*/ 2274219 h 4731172"/>
                  <a:gd name="connsiteX3" fmla="*/ 75008 w 3523460"/>
                  <a:gd name="connsiteY3" fmla="*/ 970205 h 4731172"/>
                  <a:gd name="connsiteX4" fmla="*/ 750867 w 3523460"/>
                  <a:gd name="connsiteY4" fmla="*/ 2107241 h 4731172"/>
                  <a:gd name="connsiteX5" fmla="*/ 838333 w 3523460"/>
                  <a:gd name="connsiteY5" fmla="*/ 2035680 h 4731172"/>
                  <a:gd name="connsiteX6" fmla="*/ 711112 w 3523460"/>
                  <a:gd name="connsiteY6" fmla="*/ 214831 h 4731172"/>
                  <a:gd name="connsiteX7" fmla="*/ 1235897 w 3523460"/>
                  <a:gd name="connsiteY7" fmla="*/ 1868702 h 4731172"/>
                  <a:gd name="connsiteX8" fmla="*/ 1315411 w 3523460"/>
                  <a:gd name="connsiteY8" fmla="*/ 1852799 h 4731172"/>
                  <a:gd name="connsiteX9" fmla="*/ 1458534 w 3523460"/>
                  <a:gd name="connsiteY9" fmla="*/ 146 h 4731172"/>
                  <a:gd name="connsiteX10" fmla="*/ 1728878 w 3523460"/>
                  <a:gd name="connsiteY10" fmla="*/ 1828945 h 4731172"/>
                  <a:gd name="connsiteX11" fmla="*/ 1816344 w 3523460"/>
                  <a:gd name="connsiteY11" fmla="*/ 1868703 h 4731172"/>
                  <a:gd name="connsiteX12" fmla="*/ 2492205 w 3523460"/>
                  <a:gd name="connsiteY12" fmla="*/ 334101 h 4731172"/>
                  <a:gd name="connsiteX13" fmla="*/ 2221860 w 3523460"/>
                  <a:gd name="connsiteY13" fmla="*/ 2011827 h 4731172"/>
                  <a:gd name="connsiteX14" fmla="*/ 2325227 w 3523460"/>
                  <a:gd name="connsiteY14" fmla="*/ 2711541 h 4731172"/>
                  <a:gd name="connsiteX15" fmla="*/ 2762549 w 3523460"/>
                  <a:gd name="connsiteY15" fmla="*/ 2266267 h 4731172"/>
                  <a:gd name="connsiteX16" fmla="*/ 3509971 w 3523460"/>
                  <a:gd name="connsiteY16" fmla="*/ 2162901 h 4731172"/>
                  <a:gd name="connsiteX17" fmla="*/ 2778451 w 3523460"/>
                  <a:gd name="connsiteY17" fmla="*/ 2942128 h 4731172"/>
                  <a:gd name="connsiteX18" fmla="*/ 2118493 w 3523460"/>
                  <a:gd name="connsiteY18" fmla="*/ 4007603 h 4731172"/>
                  <a:gd name="connsiteX19" fmla="*/ 2229811 w 3523460"/>
                  <a:gd name="connsiteY19" fmla="*/ 4731172 h 4731172"/>
                  <a:gd name="connsiteX20" fmla="*/ 830382 w 3523460"/>
                  <a:gd name="connsiteY20" fmla="*/ 4731172 h 4731172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727477 w 3523460"/>
                  <a:gd name="connsiteY0" fmla="*/ 5951236 h 5951236"/>
                  <a:gd name="connsiteX1" fmla="*/ 870139 w 3523460"/>
                  <a:gd name="connsiteY1" fmla="*/ 4094960 h 5951236"/>
                  <a:gd name="connsiteX2" fmla="*/ 432816 w 3523460"/>
                  <a:gd name="connsiteY2" fmla="*/ 2274110 h 5951236"/>
                  <a:gd name="connsiteX3" fmla="*/ 75008 w 3523460"/>
                  <a:gd name="connsiteY3" fmla="*/ 970096 h 5951236"/>
                  <a:gd name="connsiteX4" fmla="*/ 750867 w 3523460"/>
                  <a:gd name="connsiteY4" fmla="*/ 2107132 h 5951236"/>
                  <a:gd name="connsiteX5" fmla="*/ 838333 w 3523460"/>
                  <a:gd name="connsiteY5" fmla="*/ 2035571 h 5951236"/>
                  <a:gd name="connsiteX6" fmla="*/ 711112 w 3523460"/>
                  <a:gd name="connsiteY6" fmla="*/ 214722 h 5951236"/>
                  <a:gd name="connsiteX7" fmla="*/ 1235897 w 3523460"/>
                  <a:gd name="connsiteY7" fmla="*/ 1868593 h 5951236"/>
                  <a:gd name="connsiteX8" fmla="*/ 1315411 w 3523460"/>
                  <a:gd name="connsiteY8" fmla="*/ 1852690 h 5951236"/>
                  <a:gd name="connsiteX9" fmla="*/ 1458534 w 3523460"/>
                  <a:gd name="connsiteY9" fmla="*/ 37 h 5951236"/>
                  <a:gd name="connsiteX10" fmla="*/ 1728878 w 3523460"/>
                  <a:gd name="connsiteY10" fmla="*/ 1828836 h 5951236"/>
                  <a:gd name="connsiteX11" fmla="*/ 1816344 w 3523460"/>
                  <a:gd name="connsiteY11" fmla="*/ 1868594 h 5951236"/>
                  <a:gd name="connsiteX12" fmla="*/ 2492205 w 3523460"/>
                  <a:gd name="connsiteY12" fmla="*/ 333992 h 5951236"/>
                  <a:gd name="connsiteX13" fmla="*/ 2221860 w 3523460"/>
                  <a:gd name="connsiteY13" fmla="*/ 2011718 h 5951236"/>
                  <a:gd name="connsiteX14" fmla="*/ 2325227 w 3523460"/>
                  <a:gd name="connsiteY14" fmla="*/ 2711432 h 5951236"/>
                  <a:gd name="connsiteX15" fmla="*/ 2762549 w 3523460"/>
                  <a:gd name="connsiteY15" fmla="*/ 2266158 h 5951236"/>
                  <a:gd name="connsiteX16" fmla="*/ 3509971 w 3523460"/>
                  <a:gd name="connsiteY16" fmla="*/ 2162792 h 5951236"/>
                  <a:gd name="connsiteX17" fmla="*/ 2778451 w 3523460"/>
                  <a:gd name="connsiteY17" fmla="*/ 2942019 h 5951236"/>
                  <a:gd name="connsiteX18" fmla="*/ 2118493 w 3523460"/>
                  <a:gd name="connsiteY18" fmla="*/ 4007494 h 5951236"/>
                  <a:gd name="connsiteX19" fmla="*/ 2229811 w 3523460"/>
                  <a:gd name="connsiteY19" fmla="*/ 4731063 h 5951236"/>
                  <a:gd name="connsiteX20" fmla="*/ 727477 w 3523460"/>
                  <a:gd name="connsiteY20" fmla="*/ 5951236 h 5951236"/>
                  <a:gd name="connsiteX0" fmla="*/ 727477 w 3523460"/>
                  <a:gd name="connsiteY0" fmla="*/ 5951236 h 5980637"/>
                  <a:gd name="connsiteX1" fmla="*/ 870139 w 3523460"/>
                  <a:gd name="connsiteY1" fmla="*/ 4094960 h 5980637"/>
                  <a:gd name="connsiteX2" fmla="*/ 432816 w 3523460"/>
                  <a:gd name="connsiteY2" fmla="*/ 2274110 h 5980637"/>
                  <a:gd name="connsiteX3" fmla="*/ 75008 w 3523460"/>
                  <a:gd name="connsiteY3" fmla="*/ 970096 h 5980637"/>
                  <a:gd name="connsiteX4" fmla="*/ 750867 w 3523460"/>
                  <a:gd name="connsiteY4" fmla="*/ 2107132 h 5980637"/>
                  <a:gd name="connsiteX5" fmla="*/ 838333 w 3523460"/>
                  <a:gd name="connsiteY5" fmla="*/ 2035571 h 5980637"/>
                  <a:gd name="connsiteX6" fmla="*/ 711112 w 3523460"/>
                  <a:gd name="connsiteY6" fmla="*/ 214722 h 5980637"/>
                  <a:gd name="connsiteX7" fmla="*/ 1235897 w 3523460"/>
                  <a:gd name="connsiteY7" fmla="*/ 1868593 h 5980637"/>
                  <a:gd name="connsiteX8" fmla="*/ 1315411 w 3523460"/>
                  <a:gd name="connsiteY8" fmla="*/ 1852690 h 5980637"/>
                  <a:gd name="connsiteX9" fmla="*/ 1458534 w 3523460"/>
                  <a:gd name="connsiteY9" fmla="*/ 37 h 5980637"/>
                  <a:gd name="connsiteX10" fmla="*/ 1728878 w 3523460"/>
                  <a:gd name="connsiteY10" fmla="*/ 1828836 h 5980637"/>
                  <a:gd name="connsiteX11" fmla="*/ 1816344 w 3523460"/>
                  <a:gd name="connsiteY11" fmla="*/ 1868594 h 5980637"/>
                  <a:gd name="connsiteX12" fmla="*/ 2492205 w 3523460"/>
                  <a:gd name="connsiteY12" fmla="*/ 333992 h 5980637"/>
                  <a:gd name="connsiteX13" fmla="*/ 2221860 w 3523460"/>
                  <a:gd name="connsiteY13" fmla="*/ 2011718 h 5980637"/>
                  <a:gd name="connsiteX14" fmla="*/ 2325227 w 3523460"/>
                  <a:gd name="connsiteY14" fmla="*/ 2711432 h 5980637"/>
                  <a:gd name="connsiteX15" fmla="*/ 2762549 w 3523460"/>
                  <a:gd name="connsiteY15" fmla="*/ 2266158 h 5980637"/>
                  <a:gd name="connsiteX16" fmla="*/ 3509971 w 3523460"/>
                  <a:gd name="connsiteY16" fmla="*/ 2162792 h 5980637"/>
                  <a:gd name="connsiteX17" fmla="*/ 2778451 w 3523460"/>
                  <a:gd name="connsiteY17" fmla="*/ 2942019 h 5980637"/>
                  <a:gd name="connsiteX18" fmla="*/ 2118493 w 3523460"/>
                  <a:gd name="connsiteY18" fmla="*/ 4007494 h 5980637"/>
                  <a:gd name="connsiteX19" fmla="*/ 2303315 w 3523460"/>
                  <a:gd name="connsiteY19" fmla="*/ 5980637 h 5980637"/>
                  <a:gd name="connsiteX20" fmla="*/ 727477 w 3523460"/>
                  <a:gd name="connsiteY20" fmla="*/ 5951236 h 5980637"/>
                  <a:gd name="connsiteX0" fmla="*/ 948466 w 3523460"/>
                  <a:gd name="connsiteY0" fmla="*/ 4470606 h 5980637"/>
                  <a:gd name="connsiteX1" fmla="*/ 870139 w 3523460"/>
                  <a:gd name="connsiteY1" fmla="*/ 4094960 h 5980637"/>
                  <a:gd name="connsiteX2" fmla="*/ 432816 w 3523460"/>
                  <a:gd name="connsiteY2" fmla="*/ 2274110 h 5980637"/>
                  <a:gd name="connsiteX3" fmla="*/ 75008 w 3523460"/>
                  <a:gd name="connsiteY3" fmla="*/ 970096 h 5980637"/>
                  <a:gd name="connsiteX4" fmla="*/ 750867 w 3523460"/>
                  <a:gd name="connsiteY4" fmla="*/ 2107132 h 5980637"/>
                  <a:gd name="connsiteX5" fmla="*/ 838333 w 3523460"/>
                  <a:gd name="connsiteY5" fmla="*/ 2035571 h 5980637"/>
                  <a:gd name="connsiteX6" fmla="*/ 711112 w 3523460"/>
                  <a:gd name="connsiteY6" fmla="*/ 214722 h 5980637"/>
                  <a:gd name="connsiteX7" fmla="*/ 1235897 w 3523460"/>
                  <a:gd name="connsiteY7" fmla="*/ 1868593 h 5980637"/>
                  <a:gd name="connsiteX8" fmla="*/ 1315411 w 3523460"/>
                  <a:gd name="connsiteY8" fmla="*/ 1852690 h 5980637"/>
                  <a:gd name="connsiteX9" fmla="*/ 1458534 w 3523460"/>
                  <a:gd name="connsiteY9" fmla="*/ 37 h 5980637"/>
                  <a:gd name="connsiteX10" fmla="*/ 1728878 w 3523460"/>
                  <a:gd name="connsiteY10" fmla="*/ 1828836 h 5980637"/>
                  <a:gd name="connsiteX11" fmla="*/ 1816344 w 3523460"/>
                  <a:gd name="connsiteY11" fmla="*/ 1868594 h 5980637"/>
                  <a:gd name="connsiteX12" fmla="*/ 2492205 w 3523460"/>
                  <a:gd name="connsiteY12" fmla="*/ 333992 h 5980637"/>
                  <a:gd name="connsiteX13" fmla="*/ 2221860 w 3523460"/>
                  <a:gd name="connsiteY13" fmla="*/ 2011718 h 5980637"/>
                  <a:gd name="connsiteX14" fmla="*/ 2325227 w 3523460"/>
                  <a:gd name="connsiteY14" fmla="*/ 2711432 h 5980637"/>
                  <a:gd name="connsiteX15" fmla="*/ 2762549 w 3523460"/>
                  <a:gd name="connsiteY15" fmla="*/ 2266158 h 5980637"/>
                  <a:gd name="connsiteX16" fmla="*/ 3509971 w 3523460"/>
                  <a:gd name="connsiteY16" fmla="*/ 2162792 h 5980637"/>
                  <a:gd name="connsiteX17" fmla="*/ 2778451 w 3523460"/>
                  <a:gd name="connsiteY17" fmla="*/ 2942019 h 5980637"/>
                  <a:gd name="connsiteX18" fmla="*/ 2118493 w 3523460"/>
                  <a:gd name="connsiteY18" fmla="*/ 4007494 h 5980637"/>
                  <a:gd name="connsiteX19" fmla="*/ 2303315 w 3523460"/>
                  <a:gd name="connsiteY19" fmla="*/ 5980637 h 5980637"/>
                  <a:gd name="connsiteX20" fmla="*/ 948466 w 3523460"/>
                  <a:gd name="connsiteY20" fmla="*/ 4470606 h 5980637"/>
                  <a:gd name="connsiteX0" fmla="*/ 948466 w 3523460"/>
                  <a:gd name="connsiteY0" fmla="*/ 4470606 h 4522103"/>
                  <a:gd name="connsiteX1" fmla="*/ 870139 w 3523460"/>
                  <a:gd name="connsiteY1" fmla="*/ 4094960 h 4522103"/>
                  <a:gd name="connsiteX2" fmla="*/ 432816 w 3523460"/>
                  <a:gd name="connsiteY2" fmla="*/ 2274110 h 4522103"/>
                  <a:gd name="connsiteX3" fmla="*/ 75008 w 3523460"/>
                  <a:gd name="connsiteY3" fmla="*/ 970096 h 4522103"/>
                  <a:gd name="connsiteX4" fmla="*/ 750867 w 3523460"/>
                  <a:gd name="connsiteY4" fmla="*/ 2107132 h 4522103"/>
                  <a:gd name="connsiteX5" fmla="*/ 838333 w 3523460"/>
                  <a:gd name="connsiteY5" fmla="*/ 2035571 h 4522103"/>
                  <a:gd name="connsiteX6" fmla="*/ 711112 w 3523460"/>
                  <a:gd name="connsiteY6" fmla="*/ 214722 h 4522103"/>
                  <a:gd name="connsiteX7" fmla="*/ 1235897 w 3523460"/>
                  <a:gd name="connsiteY7" fmla="*/ 1868593 h 4522103"/>
                  <a:gd name="connsiteX8" fmla="*/ 1315411 w 3523460"/>
                  <a:gd name="connsiteY8" fmla="*/ 1852690 h 4522103"/>
                  <a:gd name="connsiteX9" fmla="*/ 1458534 w 3523460"/>
                  <a:gd name="connsiteY9" fmla="*/ 37 h 4522103"/>
                  <a:gd name="connsiteX10" fmla="*/ 1728878 w 3523460"/>
                  <a:gd name="connsiteY10" fmla="*/ 1828836 h 4522103"/>
                  <a:gd name="connsiteX11" fmla="*/ 1816344 w 3523460"/>
                  <a:gd name="connsiteY11" fmla="*/ 1868594 h 4522103"/>
                  <a:gd name="connsiteX12" fmla="*/ 2492205 w 3523460"/>
                  <a:gd name="connsiteY12" fmla="*/ 333992 h 4522103"/>
                  <a:gd name="connsiteX13" fmla="*/ 2221860 w 3523460"/>
                  <a:gd name="connsiteY13" fmla="*/ 2011718 h 4522103"/>
                  <a:gd name="connsiteX14" fmla="*/ 2325227 w 3523460"/>
                  <a:gd name="connsiteY14" fmla="*/ 2711432 h 4522103"/>
                  <a:gd name="connsiteX15" fmla="*/ 2762549 w 3523460"/>
                  <a:gd name="connsiteY15" fmla="*/ 2266158 h 4522103"/>
                  <a:gd name="connsiteX16" fmla="*/ 3509971 w 3523460"/>
                  <a:gd name="connsiteY16" fmla="*/ 2162792 h 4522103"/>
                  <a:gd name="connsiteX17" fmla="*/ 2778451 w 3523460"/>
                  <a:gd name="connsiteY17" fmla="*/ 2942019 h 4522103"/>
                  <a:gd name="connsiteX18" fmla="*/ 2118493 w 3523460"/>
                  <a:gd name="connsiteY18" fmla="*/ 4007494 h 4522103"/>
                  <a:gd name="connsiteX19" fmla="*/ 2126522 w 3523460"/>
                  <a:gd name="connsiteY19" fmla="*/ 4522103 h 4522103"/>
                  <a:gd name="connsiteX20" fmla="*/ 948466 w 3523460"/>
                  <a:gd name="connsiteY20" fmla="*/ 4470606 h 4522103"/>
                  <a:gd name="connsiteX0" fmla="*/ 948466 w 3523460"/>
                  <a:gd name="connsiteY0" fmla="*/ 4470606 h 4522103"/>
                  <a:gd name="connsiteX1" fmla="*/ 870139 w 3523460"/>
                  <a:gd name="connsiteY1" fmla="*/ 4094960 h 4522103"/>
                  <a:gd name="connsiteX2" fmla="*/ 432816 w 3523460"/>
                  <a:gd name="connsiteY2" fmla="*/ 2274110 h 4522103"/>
                  <a:gd name="connsiteX3" fmla="*/ 75008 w 3523460"/>
                  <a:gd name="connsiteY3" fmla="*/ 970096 h 4522103"/>
                  <a:gd name="connsiteX4" fmla="*/ 750867 w 3523460"/>
                  <a:gd name="connsiteY4" fmla="*/ 2107132 h 4522103"/>
                  <a:gd name="connsiteX5" fmla="*/ 838333 w 3523460"/>
                  <a:gd name="connsiteY5" fmla="*/ 2035571 h 4522103"/>
                  <a:gd name="connsiteX6" fmla="*/ 711112 w 3523460"/>
                  <a:gd name="connsiteY6" fmla="*/ 214722 h 4522103"/>
                  <a:gd name="connsiteX7" fmla="*/ 1235897 w 3523460"/>
                  <a:gd name="connsiteY7" fmla="*/ 1868593 h 4522103"/>
                  <a:gd name="connsiteX8" fmla="*/ 1315411 w 3523460"/>
                  <a:gd name="connsiteY8" fmla="*/ 1852690 h 4522103"/>
                  <a:gd name="connsiteX9" fmla="*/ 1458534 w 3523460"/>
                  <a:gd name="connsiteY9" fmla="*/ 37 h 4522103"/>
                  <a:gd name="connsiteX10" fmla="*/ 1728878 w 3523460"/>
                  <a:gd name="connsiteY10" fmla="*/ 1828836 h 4522103"/>
                  <a:gd name="connsiteX11" fmla="*/ 1816344 w 3523460"/>
                  <a:gd name="connsiteY11" fmla="*/ 1868594 h 4522103"/>
                  <a:gd name="connsiteX12" fmla="*/ 2492205 w 3523460"/>
                  <a:gd name="connsiteY12" fmla="*/ 333992 h 4522103"/>
                  <a:gd name="connsiteX13" fmla="*/ 2221860 w 3523460"/>
                  <a:gd name="connsiteY13" fmla="*/ 2011718 h 4522103"/>
                  <a:gd name="connsiteX14" fmla="*/ 2325227 w 3523460"/>
                  <a:gd name="connsiteY14" fmla="*/ 2711432 h 4522103"/>
                  <a:gd name="connsiteX15" fmla="*/ 2762549 w 3523460"/>
                  <a:gd name="connsiteY15" fmla="*/ 2266158 h 4522103"/>
                  <a:gd name="connsiteX16" fmla="*/ 3509971 w 3523460"/>
                  <a:gd name="connsiteY16" fmla="*/ 2162792 h 4522103"/>
                  <a:gd name="connsiteX17" fmla="*/ 2778451 w 3523460"/>
                  <a:gd name="connsiteY17" fmla="*/ 2942019 h 4522103"/>
                  <a:gd name="connsiteX18" fmla="*/ 2118493 w 3523460"/>
                  <a:gd name="connsiteY18" fmla="*/ 4007494 h 4522103"/>
                  <a:gd name="connsiteX19" fmla="*/ 2126522 w 3523460"/>
                  <a:gd name="connsiteY19" fmla="*/ 4522103 h 4522103"/>
                  <a:gd name="connsiteX20" fmla="*/ 948466 w 3523460"/>
                  <a:gd name="connsiteY20" fmla="*/ 4470606 h 4522103"/>
                  <a:gd name="connsiteX0" fmla="*/ 948466 w 3523460"/>
                  <a:gd name="connsiteY0" fmla="*/ 4470606 h 4522103"/>
                  <a:gd name="connsiteX1" fmla="*/ 870139 w 3523460"/>
                  <a:gd name="connsiteY1" fmla="*/ 4094960 h 4522103"/>
                  <a:gd name="connsiteX2" fmla="*/ 432816 w 3523460"/>
                  <a:gd name="connsiteY2" fmla="*/ 2274110 h 4522103"/>
                  <a:gd name="connsiteX3" fmla="*/ 75008 w 3523460"/>
                  <a:gd name="connsiteY3" fmla="*/ 970096 h 4522103"/>
                  <a:gd name="connsiteX4" fmla="*/ 750867 w 3523460"/>
                  <a:gd name="connsiteY4" fmla="*/ 2107132 h 4522103"/>
                  <a:gd name="connsiteX5" fmla="*/ 838333 w 3523460"/>
                  <a:gd name="connsiteY5" fmla="*/ 2035571 h 4522103"/>
                  <a:gd name="connsiteX6" fmla="*/ 711112 w 3523460"/>
                  <a:gd name="connsiteY6" fmla="*/ 214722 h 4522103"/>
                  <a:gd name="connsiteX7" fmla="*/ 1235897 w 3523460"/>
                  <a:gd name="connsiteY7" fmla="*/ 1868593 h 4522103"/>
                  <a:gd name="connsiteX8" fmla="*/ 1315411 w 3523460"/>
                  <a:gd name="connsiteY8" fmla="*/ 1852690 h 4522103"/>
                  <a:gd name="connsiteX9" fmla="*/ 1458534 w 3523460"/>
                  <a:gd name="connsiteY9" fmla="*/ 37 h 4522103"/>
                  <a:gd name="connsiteX10" fmla="*/ 1728878 w 3523460"/>
                  <a:gd name="connsiteY10" fmla="*/ 1828836 h 4522103"/>
                  <a:gd name="connsiteX11" fmla="*/ 1816344 w 3523460"/>
                  <a:gd name="connsiteY11" fmla="*/ 1868594 h 4522103"/>
                  <a:gd name="connsiteX12" fmla="*/ 2492205 w 3523460"/>
                  <a:gd name="connsiteY12" fmla="*/ 333992 h 4522103"/>
                  <a:gd name="connsiteX13" fmla="*/ 2221860 w 3523460"/>
                  <a:gd name="connsiteY13" fmla="*/ 2011718 h 4522103"/>
                  <a:gd name="connsiteX14" fmla="*/ 2325227 w 3523460"/>
                  <a:gd name="connsiteY14" fmla="*/ 2711432 h 4522103"/>
                  <a:gd name="connsiteX15" fmla="*/ 2762549 w 3523460"/>
                  <a:gd name="connsiteY15" fmla="*/ 2266158 h 4522103"/>
                  <a:gd name="connsiteX16" fmla="*/ 3509971 w 3523460"/>
                  <a:gd name="connsiteY16" fmla="*/ 2162792 h 4522103"/>
                  <a:gd name="connsiteX17" fmla="*/ 2778451 w 3523460"/>
                  <a:gd name="connsiteY17" fmla="*/ 2942019 h 4522103"/>
                  <a:gd name="connsiteX18" fmla="*/ 2118493 w 3523460"/>
                  <a:gd name="connsiteY18" fmla="*/ 4007494 h 4522103"/>
                  <a:gd name="connsiteX19" fmla="*/ 2126522 w 3523460"/>
                  <a:gd name="connsiteY19" fmla="*/ 4522103 h 4522103"/>
                  <a:gd name="connsiteX20" fmla="*/ 948466 w 3523460"/>
                  <a:gd name="connsiteY20" fmla="*/ 4470606 h 4522103"/>
                  <a:gd name="connsiteX0" fmla="*/ 948467 w 3523460"/>
                  <a:gd name="connsiteY0" fmla="*/ 4528242 h 4528242"/>
                  <a:gd name="connsiteX1" fmla="*/ 870139 w 3523460"/>
                  <a:gd name="connsiteY1" fmla="*/ 4094960 h 4528242"/>
                  <a:gd name="connsiteX2" fmla="*/ 432816 w 3523460"/>
                  <a:gd name="connsiteY2" fmla="*/ 2274110 h 4528242"/>
                  <a:gd name="connsiteX3" fmla="*/ 75008 w 3523460"/>
                  <a:gd name="connsiteY3" fmla="*/ 970096 h 4528242"/>
                  <a:gd name="connsiteX4" fmla="*/ 750867 w 3523460"/>
                  <a:gd name="connsiteY4" fmla="*/ 2107132 h 4528242"/>
                  <a:gd name="connsiteX5" fmla="*/ 838333 w 3523460"/>
                  <a:gd name="connsiteY5" fmla="*/ 2035571 h 4528242"/>
                  <a:gd name="connsiteX6" fmla="*/ 711112 w 3523460"/>
                  <a:gd name="connsiteY6" fmla="*/ 214722 h 4528242"/>
                  <a:gd name="connsiteX7" fmla="*/ 1235897 w 3523460"/>
                  <a:gd name="connsiteY7" fmla="*/ 1868593 h 4528242"/>
                  <a:gd name="connsiteX8" fmla="*/ 1315411 w 3523460"/>
                  <a:gd name="connsiteY8" fmla="*/ 1852690 h 4528242"/>
                  <a:gd name="connsiteX9" fmla="*/ 1458534 w 3523460"/>
                  <a:gd name="connsiteY9" fmla="*/ 37 h 4528242"/>
                  <a:gd name="connsiteX10" fmla="*/ 1728878 w 3523460"/>
                  <a:gd name="connsiteY10" fmla="*/ 1828836 h 4528242"/>
                  <a:gd name="connsiteX11" fmla="*/ 1816344 w 3523460"/>
                  <a:gd name="connsiteY11" fmla="*/ 1868594 h 4528242"/>
                  <a:gd name="connsiteX12" fmla="*/ 2492205 w 3523460"/>
                  <a:gd name="connsiteY12" fmla="*/ 333992 h 4528242"/>
                  <a:gd name="connsiteX13" fmla="*/ 2221860 w 3523460"/>
                  <a:gd name="connsiteY13" fmla="*/ 2011718 h 4528242"/>
                  <a:gd name="connsiteX14" fmla="*/ 2325227 w 3523460"/>
                  <a:gd name="connsiteY14" fmla="*/ 2711432 h 4528242"/>
                  <a:gd name="connsiteX15" fmla="*/ 2762549 w 3523460"/>
                  <a:gd name="connsiteY15" fmla="*/ 2266158 h 4528242"/>
                  <a:gd name="connsiteX16" fmla="*/ 3509971 w 3523460"/>
                  <a:gd name="connsiteY16" fmla="*/ 2162792 h 4528242"/>
                  <a:gd name="connsiteX17" fmla="*/ 2778451 w 3523460"/>
                  <a:gd name="connsiteY17" fmla="*/ 2942019 h 4528242"/>
                  <a:gd name="connsiteX18" fmla="*/ 2118493 w 3523460"/>
                  <a:gd name="connsiteY18" fmla="*/ 4007494 h 4528242"/>
                  <a:gd name="connsiteX19" fmla="*/ 2126522 w 3523460"/>
                  <a:gd name="connsiteY19" fmla="*/ 4522103 h 4528242"/>
                  <a:gd name="connsiteX20" fmla="*/ 948467 w 3523460"/>
                  <a:gd name="connsiteY20" fmla="*/ 4528242 h 4528242"/>
                  <a:gd name="connsiteX0" fmla="*/ 948467 w 3523460"/>
                  <a:gd name="connsiteY0" fmla="*/ 6103601 h 6103601"/>
                  <a:gd name="connsiteX1" fmla="*/ 870139 w 3523460"/>
                  <a:gd name="connsiteY1" fmla="*/ 4094960 h 6103601"/>
                  <a:gd name="connsiteX2" fmla="*/ 432816 w 3523460"/>
                  <a:gd name="connsiteY2" fmla="*/ 2274110 h 6103601"/>
                  <a:gd name="connsiteX3" fmla="*/ 75008 w 3523460"/>
                  <a:gd name="connsiteY3" fmla="*/ 970096 h 6103601"/>
                  <a:gd name="connsiteX4" fmla="*/ 750867 w 3523460"/>
                  <a:gd name="connsiteY4" fmla="*/ 2107132 h 6103601"/>
                  <a:gd name="connsiteX5" fmla="*/ 838333 w 3523460"/>
                  <a:gd name="connsiteY5" fmla="*/ 2035571 h 6103601"/>
                  <a:gd name="connsiteX6" fmla="*/ 711112 w 3523460"/>
                  <a:gd name="connsiteY6" fmla="*/ 214722 h 6103601"/>
                  <a:gd name="connsiteX7" fmla="*/ 1235897 w 3523460"/>
                  <a:gd name="connsiteY7" fmla="*/ 1868593 h 6103601"/>
                  <a:gd name="connsiteX8" fmla="*/ 1315411 w 3523460"/>
                  <a:gd name="connsiteY8" fmla="*/ 1852690 h 6103601"/>
                  <a:gd name="connsiteX9" fmla="*/ 1458534 w 3523460"/>
                  <a:gd name="connsiteY9" fmla="*/ 37 h 6103601"/>
                  <a:gd name="connsiteX10" fmla="*/ 1728878 w 3523460"/>
                  <a:gd name="connsiteY10" fmla="*/ 1828836 h 6103601"/>
                  <a:gd name="connsiteX11" fmla="*/ 1816344 w 3523460"/>
                  <a:gd name="connsiteY11" fmla="*/ 1868594 h 6103601"/>
                  <a:gd name="connsiteX12" fmla="*/ 2492205 w 3523460"/>
                  <a:gd name="connsiteY12" fmla="*/ 333992 h 6103601"/>
                  <a:gd name="connsiteX13" fmla="*/ 2221860 w 3523460"/>
                  <a:gd name="connsiteY13" fmla="*/ 2011718 h 6103601"/>
                  <a:gd name="connsiteX14" fmla="*/ 2325227 w 3523460"/>
                  <a:gd name="connsiteY14" fmla="*/ 2711432 h 6103601"/>
                  <a:gd name="connsiteX15" fmla="*/ 2762549 w 3523460"/>
                  <a:gd name="connsiteY15" fmla="*/ 2266158 h 6103601"/>
                  <a:gd name="connsiteX16" fmla="*/ 3509971 w 3523460"/>
                  <a:gd name="connsiteY16" fmla="*/ 2162792 h 6103601"/>
                  <a:gd name="connsiteX17" fmla="*/ 2778451 w 3523460"/>
                  <a:gd name="connsiteY17" fmla="*/ 2942019 h 6103601"/>
                  <a:gd name="connsiteX18" fmla="*/ 2118493 w 3523460"/>
                  <a:gd name="connsiteY18" fmla="*/ 4007494 h 6103601"/>
                  <a:gd name="connsiteX19" fmla="*/ 2126522 w 3523460"/>
                  <a:gd name="connsiteY19" fmla="*/ 4522103 h 6103601"/>
                  <a:gd name="connsiteX20" fmla="*/ 948467 w 3523460"/>
                  <a:gd name="connsiteY20" fmla="*/ 6103601 h 6103601"/>
                  <a:gd name="connsiteX0" fmla="*/ 948467 w 3523460"/>
                  <a:gd name="connsiteY0" fmla="*/ 6103601 h 6103601"/>
                  <a:gd name="connsiteX1" fmla="*/ 870139 w 3523460"/>
                  <a:gd name="connsiteY1" fmla="*/ 4094960 h 6103601"/>
                  <a:gd name="connsiteX2" fmla="*/ 432816 w 3523460"/>
                  <a:gd name="connsiteY2" fmla="*/ 2274110 h 6103601"/>
                  <a:gd name="connsiteX3" fmla="*/ 75008 w 3523460"/>
                  <a:gd name="connsiteY3" fmla="*/ 970096 h 6103601"/>
                  <a:gd name="connsiteX4" fmla="*/ 750867 w 3523460"/>
                  <a:gd name="connsiteY4" fmla="*/ 2107132 h 6103601"/>
                  <a:gd name="connsiteX5" fmla="*/ 838333 w 3523460"/>
                  <a:gd name="connsiteY5" fmla="*/ 2035571 h 6103601"/>
                  <a:gd name="connsiteX6" fmla="*/ 711112 w 3523460"/>
                  <a:gd name="connsiteY6" fmla="*/ 214722 h 6103601"/>
                  <a:gd name="connsiteX7" fmla="*/ 1235897 w 3523460"/>
                  <a:gd name="connsiteY7" fmla="*/ 1868593 h 6103601"/>
                  <a:gd name="connsiteX8" fmla="*/ 1315411 w 3523460"/>
                  <a:gd name="connsiteY8" fmla="*/ 1852690 h 6103601"/>
                  <a:gd name="connsiteX9" fmla="*/ 1458534 w 3523460"/>
                  <a:gd name="connsiteY9" fmla="*/ 37 h 6103601"/>
                  <a:gd name="connsiteX10" fmla="*/ 1728878 w 3523460"/>
                  <a:gd name="connsiteY10" fmla="*/ 1828836 h 6103601"/>
                  <a:gd name="connsiteX11" fmla="*/ 1816344 w 3523460"/>
                  <a:gd name="connsiteY11" fmla="*/ 1868594 h 6103601"/>
                  <a:gd name="connsiteX12" fmla="*/ 2492205 w 3523460"/>
                  <a:gd name="connsiteY12" fmla="*/ 333992 h 6103601"/>
                  <a:gd name="connsiteX13" fmla="*/ 2221860 w 3523460"/>
                  <a:gd name="connsiteY13" fmla="*/ 2011718 h 6103601"/>
                  <a:gd name="connsiteX14" fmla="*/ 2325227 w 3523460"/>
                  <a:gd name="connsiteY14" fmla="*/ 2711432 h 6103601"/>
                  <a:gd name="connsiteX15" fmla="*/ 2762549 w 3523460"/>
                  <a:gd name="connsiteY15" fmla="*/ 2266158 h 6103601"/>
                  <a:gd name="connsiteX16" fmla="*/ 3509971 w 3523460"/>
                  <a:gd name="connsiteY16" fmla="*/ 2162792 h 6103601"/>
                  <a:gd name="connsiteX17" fmla="*/ 2778451 w 3523460"/>
                  <a:gd name="connsiteY17" fmla="*/ 2942019 h 6103601"/>
                  <a:gd name="connsiteX18" fmla="*/ 2118493 w 3523460"/>
                  <a:gd name="connsiteY18" fmla="*/ 4007494 h 6103601"/>
                  <a:gd name="connsiteX19" fmla="*/ 2357064 w 3523460"/>
                  <a:gd name="connsiteY19" fmla="*/ 6059037 h 6103601"/>
                  <a:gd name="connsiteX20" fmla="*/ 948467 w 3523460"/>
                  <a:gd name="connsiteY20" fmla="*/ 6103601 h 6103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523460" h="6103601">
                    <a:moveTo>
                      <a:pt x="948467" y="6103601"/>
                    </a:moveTo>
                    <a:cubicBezTo>
                      <a:pt x="873324" y="5891568"/>
                      <a:pt x="1019530" y="4410362"/>
                      <a:pt x="870139" y="4094960"/>
                    </a:cubicBezTo>
                    <a:cubicBezTo>
                      <a:pt x="560039" y="3546320"/>
                      <a:pt x="456669" y="2926117"/>
                      <a:pt x="432816" y="2274110"/>
                    </a:cubicBezTo>
                    <a:cubicBezTo>
                      <a:pt x="313547" y="1839439"/>
                      <a:pt x="-187386" y="1134423"/>
                      <a:pt x="75008" y="970096"/>
                    </a:cubicBezTo>
                    <a:cubicBezTo>
                      <a:pt x="248612" y="927688"/>
                      <a:pt x="623646" y="1934854"/>
                      <a:pt x="750867" y="2107132"/>
                    </a:cubicBezTo>
                    <a:cubicBezTo>
                      <a:pt x="790624" y="2183994"/>
                      <a:pt x="862187" y="2105807"/>
                      <a:pt x="838333" y="2035571"/>
                    </a:cubicBezTo>
                    <a:cubicBezTo>
                      <a:pt x="716413" y="1433922"/>
                      <a:pt x="427516" y="251827"/>
                      <a:pt x="711112" y="214722"/>
                    </a:cubicBezTo>
                    <a:cubicBezTo>
                      <a:pt x="909896" y="184242"/>
                      <a:pt x="1157709" y="1578371"/>
                      <a:pt x="1235897" y="1868593"/>
                    </a:cubicBezTo>
                    <a:cubicBezTo>
                      <a:pt x="1242524" y="1928227"/>
                      <a:pt x="1311436" y="2047497"/>
                      <a:pt x="1315411" y="1852690"/>
                    </a:cubicBezTo>
                    <a:cubicBezTo>
                      <a:pt x="1312761" y="1280197"/>
                      <a:pt x="1159035" y="-7915"/>
                      <a:pt x="1458534" y="37"/>
                    </a:cubicBezTo>
                    <a:cubicBezTo>
                      <a:pt x="1693099" y="-7916"/>
                      <a:pt x="1707674" y="1541264"/>
                      <a:pt x="1728878" y="1828836"/>
                    </a:cubicBezTo>
                    <a:cubicBezTo>
                      <a:pt x="1734180" y="1917625"/>
                      <a:pt x="1764661" y="1916301"/>
                      <a:pt x="1816344" y="1868594"/>
                    </a:cubicBezTo>
                    <a:cubicBezTo>
                      <a:pt x="2054883" y="1372963"/>
                      <a:pt x="2198007" y="241226"/>
                      <a:pt x="2492205" y="333992"/>
                    </a:cubicBezTo>
                    <a:cubicBezTo>
                      <a:pt x="2781103" y="421456"/>
                      <a:pt x="2314625" y="1471029"/>
                      <a:pt x="2221860" y="2011718"/>
                    </a:cubicBezTo>
                    <a:lnTo>
                      <a:pt x="2325227" y="2711432"/>
                    </a:lnTo>
                    <a:cubicBezTo>
                      <a:pt x="2439196" y="2563007"/>
                      <a:pt x="2584970" y="2406632"/>
                      <a:pt x="2762549" y="2266158"/>
                    </a:cubicBezTo>
                    <a:cubicBezTo>
                      <a:pt x="3043495" y="1897748"/>
                      <a:pt x="3618639" y="2022319"/>
                      <a:pt x="3509971" y="2162792"/>
                    </a:cubicBezTo>
                    <a:cubicBezTo>
                      <a:pt x="3266131" y="2446388"/>
                      <a:pt x="2982534" y="2594812"/>
                      <a:pt x="2778451" y="2942019"/>
                    </a:cubicBezTo>
                    <a:cubicBezTo>
                      <a:pt x="2558465" y="3336933"/>
                      <a:pt x="2370285" y="3707995"/>
                      <a:pt x="2118493" y="4007494"/>
                    </a:cubicBezTo>
                    <a:cubicBezTo>
                      <a:pt x="2147648" y="4296392"/>
                      <a:pt x="2319958" y="5817847"/>
                      <a:pt x="2357064" y="6059037"/>
                    </a:cubicBezTo>
                    <a:lnTo>
                      <a:pt x="948467" y="6103601"/>
                    </a:lnTo>
                    <a:close/>
                  </a:path>
                </a:pathLst>
              </a:custGeom>
              <a:solidFill>
                <a:srgbClr val="4E9485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70" dirty="0"/>
              </a:p>
            </p:txBody>
          </p:sp>
          <p:sp>
            <p:nvSpPr>
              <p:cNvPr id="38" name="Freeform 6">
                <a:extLst>
                  <a:ext uri="{FF2B5EF4-FFF2-40B4-BE49-F238E27FC236}">
                    <a16:creationId xmlns:a16="http://schemas.microsoft.com/office/drawing/2014/main" id="{7CD9326F-4E3F-4424-8761-1F864BDBDEE1}"/>
                  </a:ext>
                </a:extLst>
              </p:cNvPr>
              <p:cNvSpPr/>
              <p:nvPr/>
            </p:nvSpPr>
            <p:spPr>
              <a:xfrm>
                <a:off x="2635903" y="4429817"/>
                <a:ext cx="1578802" cy="2167742"/>
              </a:xfrm>
              <a:custGeom>
                <a:avLst/>
                <a:gdLst>
                  <a:gd name="connsiteX0" fmla="*/ 811033 w 3490622"/>
                  <a:gd name="connsiteY0" fmla="*/ 4778734 h 4778734"/>
                  <a:gd name="connsiteX1" fmla="*/ 803081 w 3490622"/>
                  <a:gd name="connsiteY1" fmla="*/ 4341412 h 4778734"/>
                  <a:gd name="connsiteX2" fmla="*/ 437321 w 3490622"/>
                  <a:gd name="connsiteY2" fmla="*/ 2313830 h 4778734"/>
                  <a:gd name="connsiteX3" fmla="*/ 0 w 3490622"/>
                  <a:gd name="connsiteY3" fmla="*/ 938254 h 4778734"/>
                  <a:gd name="connsiteX4" fmla="*/ 747422 w 3490622"/>
                  <a:gd name="connsiteY4" fmla="*/ 2019631 h 4778734"/>
                  <a:gd name="connsiteX5" fmla="*/ 667909 w 3490622"/>
                  <a:gd name="connsiteY5" fmla="*/ 182880 h 4778734"/>
                  <a:gd name="connsiteX6" fmla="*/ 1264257 w 3490622"/>
                  <a:gd name="connsiteY6" fmla="*/ 1804946 h 4778734"/>
                  <a:gd name="connsiteX7" fmla="*/ 1407380 w 3490622"/>
                  <a:gd name="connsiteY7" fmla="*/ 0 h 4778734"/>
                  <a:gd name="connsiteX8" fmla="*/ 1757238 w 3490622"/>
                  <a:gd name="connsiteY8" fmla="*/ 1868557 h 4778734"/>
                  <a:gd name="connsiteX9" fmla="*/ 2456953 w 3490622"/>
                  <a:gd name="connsiteY9" fmla="*/ 333955 h 4778734"/>
                  <a:gd name="connsiteX10" fmla="*/ 2194560 w 3490622"/>
                  <a:gd name="connsiteY10" fmla="*/ 2003729 h 4778734"/>
                  <a:gd name="connsiteX11" fmla="*/ 2305878 w 3490622"/>
                  <a:gd name="connsiteY11" fmla="*/ 2759103 h 4778734"/>
                  <a:gd name="connsiteX12" fmla="*/ 2623930 w 3490622"/>
                  <a:gd name="connsiteY12" fmla="*/ 2361537 h 4778734"/>
                  <a:gd name="connsiteX13" fmla="*/ 3490622 w 3490622"/>
                  <a:gd name="connsiteY13" fmla="*/ 2210463 h 4778734"/>
                  <a:gd name="connsiteX14" fmla="*/ 2759102 w 3490622"/>
                  <a:gd name="connsiteY14" fmla="*/ 2989690 h 4778734"/>
                  <a:gd name="connsiteX15" fmla="*/ 2051436 w 3490622"/>
                  <a:gd name="connsiteY15" fmla="*/ 4007457 h 4778734"/>
                  <a:gd name="connsiteX16" fmla="*/ 2210462 w 3490622"/>
                  <a:gd name="connsiteY16" fmla="*/ 4778734 h 4778734"/>
                  <a:gd name="connsiteX17" fmla="*/ 811033 w 3490622"/>
                  <a:gd name="connsiteY17" fmla="*/ 4778734 h 4778734"/>
                  <a:gd name="connsiteX0" fmla="*/ 755374 w 3434963"/>
                  <a:gd name="connsiteY0" fmla="*/ 4778734 h 4778734"/>
                  <a:gd name="connsiteX1" fmla="*/ 747422 w 3434963"/>
                  <a:gd name="connsiteY1" fmla="*/ 4341412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87179 w 3434963"/>
                  <a:gd name="connsiteY1" fmla="*/ 426985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87179 w 3434963"/>
                  <a:gd name="connsiteY1" fmla="*/ 426985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87179 w 3434963"/>
                  <a:gd name="connsiteY1" fmla="*/ 426985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46514"/>
                  <a:gd name="connsiteY0" fmla="*/ 4778734 h 4778734"/>
                  <a:gd name="connsiteX1" fmla="*/ 795131 w 3446514"/>
                  <a:gd name="connsiteY1" fmla="*/ 4142631 h 4778734"/>
                  <a:gd name="connsiteX2" fmla="*/ 381662 w 3446514"/>
                  <a:gd name="connsiteY2" fmla="*/ 2313830 h 4778734"/>
                  <a:gd name="connsiteX3" fmla="*/ 0 w 3446514"/>
                  <a:gd name="connsiteY3" fmla="*/ 1017767 h 4778734"/>
                  <a:gd name="connsiteX4" fmla="*/ 691763 w 3446514"/>
                  <a:gd name="connsiteY4" fmla="*/ 2019631 h 4778734"/>
                  <a:gd name="connsiteX5" fmla="*/ 612250 w 3446514"/>
                  <a:gd name="connsiteY5" fmla="*/ 182880 h 4778734"/>
                  <a:gd name="connsiteX6" fmla="*/ 1208598 w 3446514"/>
                  <a:gd name="connsiteY6" fmla="*/ 1804946 h 4778734"/>
                  <a:gd name="connsiteX7" fmla="*/ 1351721 w 3446514"/>
                  <a:gd name="connsiteY7" fmla="*/ 0 h 4778734"/>
                  <a:gd name="connsiteX8" fmla="*/ 1701579 w 3446514"/>
                  <a:gd name="connsiteY8" fmla="*/ 1868557 h 4778734"/>
                  <a:gd name="connsiteX9" fmla="*/ 2401294 w 3446514"/>
                  <a:gd name="connsiteY9" fmla="*/ 333955 h 4778734"/>
                  <a:gd name="connsiteX10" fmla="*/ 2138901 w 3446514"/>
                  <a:gd name="connsiteY10" fmla="*/ 2003729 h 4778734"/>
                  <a:gd name="connsiteX11" fmla="*/ 2250219 w 3446514"/>
                  <a:gd name="connsiteY11" fmla="*/ 2759103 h 4778734"/>
                  <a:gd name="connsiteX12" fmla="*/ 2568271 w 3446514"/>
                  <a:gd name="connsiteY12" fmla="*/ 2361537 h 4778734"/>
                  <a:gd name="connsiteX13" fmla="*/ 3434963 w 3446514"/>
                  <a:gd name="connsiteY13" fmla="*/ 2210463 h 4778734"/>
                  <a:gd name="connsiteX14" fmla="*/ 2703443 w 3446514"/>
                  <a:gd name="connsiteY14" fmla="*/ 2989690 h 4778734"/>
                  <a:gd name="connsiteX15" fmla="*/ 2043485 w 3446514"/>
                  <a:gd name="connsiteY15" fmla="*/ 4055165 h 4778734"/>
                  <a:gd name="connsiteX16" fmla="*/ 2154803 w 3446514"/>
                  <a:gd name="connsiteY16" fmla="*/ 4778734 h 4778734"/>
                  <a:gd name="connsiteX17" fmla="*/ 755374 w 3446514"/>
                  <a:gd name="connsiteY17" fmla="*/ 4778734 h 4778734"/>
                  <a:gd name="connsiteX0" fmla="*/ 755374 w 3448610"/>
                  <a:gd name="connsiteY0" fmla="*/ 4778734 h 4778734"/>
                  <a:gd name="connsiteX1" fmla="*/ 795131 w 3448610"/>
                  <a:gd name="connsiteY1" fmla="*/ 4142631 h 4778734"/>
                  <a:gd name="connsiteX2" fmla="*/ 381662 w 3448610"/>
                  <a:gd name="connsiteY2" fmla="*/ 2313830 h 4778734"/>
                  <a:gd name="connsiteX3" fmla="*/ 0 w 3448610"/>
                  <a:gd name="connsiteY3" fmla="*/ 1017767 h 4778734"/>
                  <a:gd name="connsiteX4" fmla="*/ 691763 w 3448610"/>
                  <a:gd name="connsiteY4" fmla="*/ 2019631 h 4778734"/>
                  <a:gd name="connsiteX5" fmla="*/ 612250 w 3448610"/>
                  <a:gd name="connsiteY5" fmla="*/ 182880 h 4778734"/>
                  <a:gd name="connsiteX6" fmla="*/ 1208598 w 3448610"/>
                  <a:gd name="connsiteY6" fmla="*/ 1804946 h 4778734"/>
                  <a:gd name="connsiteX7" fmla="*/ 1351721 w 3448610"/>
                  <a:gd name="connsiteY7" fmla="*/ 0 h 4778734"/>
                  <a:gd name="connsiteX8" fmla="*/ 1701579 w 3448610"/>
                  <a:gd name="connsiteY8" fmla="*/ 1868557 h 4778734"/>
                  <a:gd name="connsiteX9" fmla="*/ 2401294 w 3448610"/>
                  <a:gd name="connsiteY9" fmla="*/ 333955 h 4778734"/>
                  <a:gd name="connsiteX10" fmla="*/ 2138901 w 3448610"/>
                  <a:gd name="connsiteY10" fmla="*/ 2003729 h 4778734"/>
                  <a:gd name="connsiteX11" fmla="*/ 2250219 w 3448610"/>
                  <a:gd name="connsiteY11" fmla="*/ 2759103 h 4778734"/>
                  <a:gd name="connsiteX12" fmla="*/ 2687541 w 3448610"/>
                  <a:gd name="connsiteY12" fmla="*/ 2313829 h 4778734"/>
                  <a:gd name="connsiteX13" fmla="*/ 3434963 w 3448610"/>
                  <a:gd name="connsiteY13" fmla="*/ 2210463 h 4778734"/>
                  <a:gd name="connsiteX14" fmla="*/ 2703443 w 3448610"/>
                  <a:gd name="connsiteY14" fmla="*/ 2989690 h 4778734"/>
                  <a:gd name="connsiteX15" fmla="*/ 2043485 w 3448610"/>
                  <a:gd name="connsiteY15" fmla="*/ 4055165 h 4778734"/>
                  <a:gd name="connsiteX16" fmla="*/ 2154803 w 3448610"/>
                  <a:gd name="connsiteY16" fmla="*/ 4778734 h 4778734"/>
                  <a:gd name="connsiteX17" fmla="*/ 755374 w 3448610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81662 w 3448452"/>
                  <a:gd name="connsiteY2" fmla="*/ 2313830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81662 w 3448452"/>
                  <a:gd name="connsiteY2" fmla="*/ 2313830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81662 w 3448452"/>
                  <a:gd name="connsiteY2" fmla="*/ 2313830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57808 w 3448452"/>
                  <a:gd name="connsiteY2" fmla="*/ 2321781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57808 w 3448452"/>
                  <a:gd name="connsiteY2" fmla="*/ 2321781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687258 w 3523460"/>
                  <a:gd name="connsiteY5" fmla="*/ 182880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687258 w 3523460"/>
                  <a:gd name="connsiteY5" fmla="*/ 182880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51801 w 3523460"/>
                  <a:gd name="connsiteY6" fmla="*/ 1812897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31026 h 4731026"/>
                  <a:gd name="connsiteX1" fmla="*/ 870139 w 3523460"/>
                  <a:gd name="connsiteY1" fmla="*/ 4094923 h 4731026"/>
                  <a:gd name="connsiteX2" fmla="*/ 432816 w 3523460"/>
                  <a:gd name="connsiteY2" fmla="*/ 2274073 h 4731026"/>
                  <a:gd name="connsiteX3" fmla="*/ 75008 w 3523460"/>
                  <a:gd name="connsiteY3" fmla="*/ 970059 h 4731026"/>
                  <a:gd name="connsiteX4" fmla="*/ 766771 w 3523460"/>
                  <a:gd name="connsiteY4" fmla="*/ 1971923 h 4731026"/>
                  <a:gd name="connsiteX5" fmla="*/ 711112 w 3523460"/>
                  <a:gd name="connsiteY5" fmla="*/ 214685 h 4731026"/>
                  <a:gd name="connsiteX6" fmla="*/ 1251801 w 3523460"/>
                  <a:gd name="connsiteY6" fmla="*/ 1765189 h 4731026"/>
                  <a:gd name="connsiteX7" fmla="*/ 1458534 w 3523460"/>
                  <a:gd name="connsiteY7" fmla="*/ 0 h 4731026"/>
                  <a:gd name="connsiteX8" fmla="*/ 1776587 w 3523460"/>
                  <a:gd name="connsiteY8" fmla="*/ 1820849 h 4731026"/>
                  <a:gd name="connsiteX9" fmla="*/ 2476302 w 3523460"/>
                  <a:gd name="connsiteY9" fmla="*/ 286247 h 4731026"/>
                  <a:gd name="connsiteX10" fmla="*/ 2213909 w 3523460"/>
                  <a:gd name="connsiteY10" fmla="*/ 1956021 h 4731026"/>
                  <a:gd name="connsiteX11" fmla="*/ 2325227 w 3523460"/>
                  <a:gd name="connsiteY11" fmla="*/ 2711395 h 4731026"/>
                  <a:gd name="connsiteX12" fmla="*/ 2762549 w 3523460"/>
                  <a:gd name="connsiteY12" fmla="*/ 2266121 h 4731026"/>
                  <a:gd name="connsiteX13" fmla="*/ 3509971 w 3523460"/>
                  <a:gd name="connsiteY13" fmla="*/ 2162755 h 4731026"/>
                  <a:gd name="connsiteX14" fmla="*/ 2778451 w 3523460"/>
                  <a:gd name="connsiteY14" fmla="*/ 2941982 h 4731026"/>
                  <a:gd name="connsiteX15" fmla="*/ 2118493 w 3523460"/>
                  <a:gd name="connsiteY15" fmla="*/ 4007457 h 4731026"/>
                  <a:gd name="connsiteX16" fmla="*/ 2229811 w 3523460"/>
                  <a:gd name="connsiteY16" fmla="*/ 4731026 h 4731026"/>
                  <a:gd name="connsiteX17" fmla="*/ 830382 w 3523460"/>
                  <a:gd name="connsiteY17" fmla="*/ 4731026 h 473102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76302 w 3523460"/>
                  <a:gd name="connsiteY9" fmla="*/ 286597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76302 w 3523460"/>
                  <a:gd name="connsiteY9" fmla="*/ 286597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21860 w 3523460"/>
                  <a:gd name="connsiteY10" fmla="*/ 201203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21860 w 3523460"/>
                  <a:gd name="connsiteY10" fmla="*/ 201203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673219 w 3523460"/>
                  <a:gd name="connsiteY8" fmla="*/ 1757587 h 4731376"/>
                  <a:gd name="connsiteX9" fmla="*/ 1776587 w 3523460"/>
                  <a:gd name="connsiteY9" fmla="*/ 1821199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673219 w 3523460"/>
                  <a:gd name="connsiteY8" fmla="*/ 1757587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673219 w 3523460"/>
                  <a:gd name="connsiteY8" fmla="*/ 1757587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75655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48433 w 3523460"/>
                  <a:gd name="connsiteY6" fmla="*/ 1717831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48433 w 3523460"/>
                  <a:gd name="connsiteY6" fmla="*/ 1717831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92761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66771 w 3523460"/>
                  <a:gd name="connsiteY4" fmla="*/ 1972081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66771 w 3523460"/>
                  <a:gd name="connsiteY4" fmla="*/ 1972081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66771 w 3523460"/>
                  <a:gd name="connsiteY4" fmla="*/ 1972081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838333 w 3523460"/>
                  <a:gd name="connsiteY4" fmla="*/ 2003886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34965 w 3523460"/>
                  <a:gd name="connsiteY4" fmla="*/ 2027740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34965 w 3523460"/>
                  <a:gd name="connsiteY4" fmla="*/ 2027740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76 h 4731176"/>
                  <a:gd name="connsiteX1" fmla="*/ 870139 w 3523460"/>
                  <a:gd name="connsiteY1" fmla="*/ 4095073 h 4731176"/>
                  <a:gd name="connsiteX2" fmla="*/ 432816 w 3523460"/>
                  <a:gd name="connsiteY2" fmla="*/ 2274223 h 4731176"/>
                  <a:gd name="connsiteX3" fmla="*/ 75008 w 3523460"/>
                  <a:gd name="connsiteY3" fmla="*/ 970209 h 4731176"/>
                  <a:gd name="connsiteX4" fmla="*/ 750867 w 3523460"/>
                  <a:gd name="connsiteY4" fmla="*/ 2107245 h 4731176"/>
                  <a:gd name="connsiteX5" fmla="*/ 838333 w 3523460"/>
                  <a:gd name="connsiteY5" fmla="*/ 2035684 h 4731176"/>
                  <a:gd name="connsiteX6" fmla="*/ 711112 w 3523460"/>
                  <a:gd name="connsiteY6" fmla="*/ 214835 h 4731176"/>
                  <a:gd name="connsiteX7" fmla="*/ 1204092 w 3523460"/>
                  <a:gd name="connsiteY7" fmla="*/ 1773290 h 4731176"/>
                  <a:gd name="connsiteX8" fmla="*/ 1339265 w 3523460"/>
                  <a:gd name="connsiteY8" fmla="*/ 1828949 h 4731176"/>
                  <a:gd name="connsiteX9" fmla="*/ 1458534 w 3523460"/>
                  <a:gd name="connsiteY9" fmla="*/ 150 h 4731176"/>
                  <a:gd name="connsiteX10" fmla="*/ 1705024 w 3523460"/>
                  <a:gd name="connsiteY10" fmla="*/ 1813046 h 4731176"/>
                  <a:gd name="connsiteX11" fmla="*/ 1816344 w 3523460"/>
                  <a:gd name="connsiteY11" fmla="*/ 1868707 h 4731176"/>
                  <a:gd name="connsiteX12" fmla="*/ 2492205 w 3523460"/>
                  <a:gd name="connsiteY12" fmla="*/ 334105 h 4731176"/>
                  <a:gd name="connsiteX13" fmla="*/ 2221860 w 3523460"/>
                  <a:gd name="connsiteY13" fmla="*/ 2011831 h 4731176"/>
                  <a:gd name="connsiteX14" fmla="*/ 2325227 w 3523460"/>
                  <a:gd name="connsiteY14" fmla="*/ 2711545 h 4731176"/>
                  <a:gd name="connsiteX15" fmla="*/ 2762549 w 3523460"/>
                  <a:gd name="connsiteY15" fmla="*/ 2266271 h 4731176"/>
                  <a:gd name="connsiteX16" fmla="*/ 3509971 w 3523460"/>
                  <a:gd name="connsiteY16" fmla="*/ 2162905 h 4731176"/>
                  <a:gd name="connsiteX17" fmla="*/ 2778451 w 3523460"/>
                  <a:gd name="connsiteY17" fmla="*/ 2942132 h 4731176"/>
                  <a:gd name="connsiteX18" fmla="*/ 2118493 w 3523460"/>
                  <a:gd name="connsiteY18" fmla="*/ 4007607 h 4731176"/>
                  <a:gd name="connsiteX19" fmla="*/ 2229811 w 3523460"/>
                  <a:gd name="connsiteY19" fmla="*/ 4731176 h 4731176"/>
                  <a:gd name="connsiteX20" fmla="*/ 830382 w 3523460"/>
                  <a:gd name="connsiteY20" fmla="*/ 4731176 h 4731176"/>
                  <a:gd name="connsiteX0" fmla="*/ 830382 w 3523460"/>
                  <a:gd name="connsiteY0" fmla="*/ 4731176 h 4731176"/>
                  <a:gd name="connsiteX1" fmla="*/ 870139 w 3523460"/>
                  <a:gd name="connsiteY1" fmla="*/ 4095073 h 4731176"/>
                  <a:gd name="connsiteX2" fmla="*/ 432816 w 3523460"/>
                  <a:gd name="connsiteY2" fmla="*/ 2274223 h 4731176"/>
                  <a:gd name="connsiteX3" fmla="*/ 75008 w 3523460"/>
                  <a:gd name="connsiteY3" fmla="*/ 970209 h 4731176"/>
                  <a:gd name="connsiteX4" fmla="*/ 750867 w 3523460"/>
                  <a:gd name="connsiteY4" fmla="*/ 2107245 h 4731176"/>
                  <a:gd name="connsiteX5" fmla="*/ 838333 w 3523460"/>
                  <a:gd name="connsiteY5" fmla="*/ 2035684 h 4731176"/>
                  <a:gd name="connsiteX6" fmla="*/ 711112 w 3523460"/>
                  <a:gd name="connsiteY6" fmla="*/ 214835 h 4731176"/>
                  <a:gd name="connsiteX7" fmla="*/ 1235897 w 3523460"/>
                  <a:gd name="connsiteY7" fmla="*/ 1868706 h 4731176"/>
                  <a:gd name="connsiteX8" fmla="*/ 1339265 w 3523460"/>
                  <a:gd name="connsiteY8" fmla="*/ 1828949 h 4731176"/>
                  <a:gd name="connsiteX9" fmla="*/ 1458534 w 3523460"/>
                  <a:gd name="connsiteY9" fmla="*/ 150 h 4731176"/>
                  <a:gd name="connsiteX10" fmla="*/ 1705024 w 3523460"/>
                  <a:gd name="connsiteY10" fmla="*/ 1813046 h 4731176"/>
                  <a:gd name="connsiteX11" fmla="*/ 1816344 w 3523460"/>
                  <a:gd name="connsiteY11" fmla="*/ 1868707 h 4731176"/>
                  <a:gd name="connsiteX12" fmla="*/ 2492205 w 3523460"/>
                  <a:gd name="connsiteY12" fmla="*/ 334105 h 4731176"/>
                  <a:gd name="connsiteX13" fmla="*/ 2221860 w 3523460"/>
                  <a:gd name="connsiteY13" fmla="*/ 2011831 h 4731176"/>
                  <a:gd name="connsiteX14" fmla="*/ 2325227 w 3523460"/>
                  <a:gd name="connsiteY14" fmla="*/ 2711545 h 4731176"/>
                  <a:gd name="connsiteX15" fmla="*/ 2762549 w 3523460"/>
                  <a:gd name="connsiteY15" fmla="*/ 2266271 h 4731176"/>
                  <a:gd name="connsiteX16" fmla="*/ 3509971 w 3523460"/>
                  <a:gd name="connsiteY16" fmla="*/ 2162905 h 4731176"/>
                  <a:gd name="connsiteX17" fmla="*/ 2778451 w 3523460"/>
                  <a:gd name="connsiteY17" fmla="*/ 2942132 h 4731176"/>
                  <a:gd name="connsiteX18" fmla="*/ 2118493 w 3523460"/>
                  <a:gd name="connsiteY18" fmla="*/ 4007607 h 4731176"/>
                  <a:gd name="connsiteX19" fmla="*/ 2229811 w 3523460"/>
                  <a:gd name="connsiteY19" fmla="*/ 4731176 h 4731176"/>
                  <a:gd name="connsiteX20" fmla="*/ 830382 w 3523460"/>
                  <a:gd name="connsiteY20" fmla="*/ 4731176 h 4731176"/>
                  <a:gd name="connsiteX0" fmla="*/ 830382 w 3523460"/>
                  <a:gd name="connsiteY0" fmla="*/ 4731176 h 4731176"/>
                  <a:gd name="connsiteX1" fmla="*/ 870139 w 3523460"/>
                  <a:gd name="connsiteY1" fmla="*/ 4095073 h 4731176"/>
                  <a:gd name="connsiteX2" fmla="*/ 432816 w 3523460"/>
                  <a:gd name="connsiteY2" fmla="*/ 2274223 h 4731176"/>
                  <a:gd name="connsiteX3" fmla="*/ 75008 w 3523460"/>
                  <a:gd name="connsiteY3" fmla="*/ 970209 h 4731176"/>
                  <a:gd name="connsiteX4" fmla="*/ 750867 w 3523460"/>
                  <a:gd name="connsiteY4" fmla="*/ 2107245 h 4731176"/>
                  <a:gd name="connsiteX5" fmla="*/ 838333 w 3523460"/>
                  <a:gd name="connsiteY5" fmla="*/ 2035684 h 4731176"/>
                  <a:gd name="connsiteX6" fmla="*/ 711112 w 3523460"/>
                  <a:gd name="connsiteY6" fmla="*/ 214835 h 4731176"/>
                  <a:gd name="connsiteX7" fmla="*/ 1235897 w 3523460"/>
                  <a:gd name="connsiteY7" fmla="*/ 1868706 h 4731176"/>
                  <a:gd name="connsiteX8" fmla="*/ 1339265 w 3523460"/>
                  <a:gd name="connsiteY8" fmla="*/ 1828949 h 4731176"/>
                  <a:gd name="connsiteX9" fmla="*/ 1458534 w 3523460"/>
                  <a:gd name="connsiteY9" fmla="*/ 150 h 4731176"/>
                  <a:gd name="connsiteX10" fmla="*/ 1705024 w 3523460"/>
                  <a:gd name="connsiteY10" fmla="*/ 1813046 h 4731176"/>
                  <a:gd name="connsiteX11" fmla="*/ 1816344 w 3523460"/>
                  <a:gd name="connsiteY11" fmla="*/ 1868707 h 4731176"/>
                  <a:gd name="connsiteX12" fmla="*/ 2492205 w 3523460"/>
                  <a:gd name="connsiteY12" fmla="*/ 334105 h 4731176"/>
                  <a:gd name="connsiteX13" fmla="*/ 2221860 w 3523460"/>
                  <a:gd name="connsiteY13" fmla="*/ 2011831 h 4731176"/>
                  <a:gd name="connsiteX14" fmla="*/ 2325227 w 3523460"/>
                  <a:gd name="connsiteY14" fmla="*/ 2711545 h 4731176"/>
                  <a:gd name="connsiteX15" fmla="*/ 2762549 w 3523460"/>
                  <a:gd name="connsiteY15" fmla="*/ 2266271 h 4731176"/>
                  <a:gd name="connsiteX16" fmla="*/ 3509971 w 3523460"/>
                  <a:gd name="connsiteY16" fmla="*/ 2162905 h 4731176"/>
                  <a:gd name="connsiteX17" fmla="*/ 2778451 w 3523460"/>
                  <a:gd name="connsiteY17" fmla="*/ 2942132 h 4731176"/>
                  <a:gd name="connsiteX18" fmla="*/ 2118493 w 3523460"/>
                  <a:gd name="connsiteY18" fmla="*/ 4007607 h 4731176"/>
                  <a:gd name="connsiteX19" fmla="*/ 2229811 w 3523460"/>
                  <a:gd name="connsiteY19" fmla="*/ 4731176 h 4731176"/>
                  <a:gd name="connsiteX20" fmla="*/ 830382 w 3523460"/>
                  <a:gd name="connsiteY20" fmla="*/ 4731176 h 4731176"/>
                  <a:gd name="connsiteX0" fmla="*/ 830382 w 3523460"/>
                  <a:gd name="connsiteY0" fmla="*/ 4731174 h 4731174"/>
                  <a:gd name="connsiteX1" fmla="*/ 870139 w 3523460"/>
                  <a:gd name="connsiteY1" fmla="*/ 4095071 h 4731174"/>
                  <a:gd name="connsiteX2" fmla="*/ 432816 w 3523460"/>
                  <a:gd name="connsiteY2" fmla="*/ 2274221 h 4731174"/>
                  <a:gd name="connsiteX3" fmla="*/ 75008 w 3523460"/>
                  <a:gd name="connsiteY3" fmla="*/ 970207 h 4731174"/>
                  <a:gd name="connsiteX4" fmla="*/ 750867 w 3523460"/>
                  <a:gd name="connsiteY4" fmla="*/ 2107243 h 4731174"/>
                  <a:gd name="connsiteX5" fmla="*/ 838333 w 3523460"/>
                  <a:gd name="connsiteY5" fmla="*/ 2035682 h 4731174"/>
                  <a:gd name="connsiteX6" fmla="*/ 711112 w 3523460"/>
                  <a:gd name="connsiteY6" fmla="*/ 214833 h 4731174"/>
                  <a:gd name="connsiteX7" fmla="*/ 1235897 w 3523460"/>
                  <a:gd name="connsiteY7" fmla="*/ 1868704 h 4731174"/>
                  <a:gd name="connsiteX8" fmla="*/ 1339265 w 3523460"/>
                  <a:gd name="connsiteY8" fmla="*/ 1828947 h 4731174"/>
                  <a:gd name="connsiteX9" fmla="*/ 1458534 w 3523460"/>
                  <a:gd name="connsiteY9" fmla="*/ 148 h 4731174"/>
                  <a:gd name="connsiteX10" fmla="*/ 1705024 w 3523460"/>
                  <a:gd name="connsiteY10" fmla="*/ 1813044 h 4731174"/>
                  <a:gd name="connsiteX11" fmla="*/ 1816344 w 3523460"/>
                  <a:gd name="connsiteY11" fmla="*/ 1868705 h 4731174"/>
                  <a:gd name="connsiteX12" fmla="*/ 2492205 w 3523460"/>
                  <a:gd name="connsiteY12" fmla="*/ 334103 h 4731174"/>
                  <a:gd name="connsiteX13" fmla="*/ 2221860 w 3523460"/>
                  <a:gd name="connsiteY13" fmla="*/ 2011829 h 4731174"/>
                  <a:gd name="connsiteX14" fmla="*/ 2325227 w 3523460"/>
                  <a:gd name="connsiteY14" fmla="*/ 2711543 h 4731174"/>
                  <a:gd name="connsiteX15" fmla="*/ 2762549 w 3523460"/>
                  <a:gd name="connsiteY15" fmla="*/ 2266269 h 4731174"/>
                  <a:gd name="connsiteX16" fmla="*/ 3509971 w 3523460"/>
                  <a:gd name="connsiteY16" fmla="*/ 2162903 h 4731174"/>
                  <a:gd name="connsiteX17" fmla="*/ 2778451 w 3523460"/>
                  <a:gd name="connsiteY17" fmla="*/ 2942130 h 4731174"/>
                  <a:gd name="connsiteX18" fmla="*/ 2118493 w 3523460"/>
                  <a:gd name="connsiteY18" fmla="*/ 4007605 h 4731174"/>
                  <a:gd name="connsiteX19" fmla="*/ 2229811 w 3523460"/>
                  <a:gd name="connsiteY19" fmla="*/ 4731174 h 4731174"/>
                  <a:gd name="connsiteX20" fmla="*/ 830382 w 3523460"/>
                  <a:gd name="connsiteY20" fmla="*/ 4731174 h 4731174"/>
                  <a:gd name="connsiteX0" fmla="*/ 830382 w 3523460"/>
                  <a:gd name="connsiteY0" fmla="*/ 4731174 h 4731174"/>
                  <a:gd name="connsiteX1" fmla="*/ 870139 w 3523460"/>
                  <a:gd name="connsiteY1" fmla="*/ 4095071 h 4731174"/>
                  <a:gd name="connsiteX2" fmla="*/ 432816 w 3523460"/>
                  <a:gd name="connsiteY2" fmla="*/ 2274221 h 4731174"/>
                  <a:gd name="connsiteX3" fmla="*/ 75008 w 3523460"/>
                  <a:gd name="connsiteY3" fmla="*/ 970207 h 4731174"/>
                  <a:gd name="connsiteX4" fmla="*/ 750867 w 3523460"/>
                  <a:gd name="connsiteY4" fmla="*/ 2107243 h 4731174"/>
                  <a:gd name="connsiteX5" fmla="*/ 838333 w 3523460"/>
                  <a:gd name="connsiteY5" fmla="*/ 2035682 h 4731174"/>
                  <a:gd name="connsiteX6" fmla="*/ 711112 w 3523460"/>
                  <a:gd name="connsiteY6" fmla="*/ 214833 h 4731174"/>
                  <a:gd name="connsiteX7" fmla="*/ 1235897 w 3523460"/>
                  <a:gd name="connsiteY7" fmla="*/ 1868704 h 4731174"/>
                  <a:gd name="connsiteX8" fmla="*/ 1339265 w 3523460"/>
                  <a:gd name="connsiteY8" fmla="*/ 1828947 h 4731174"/>
                  <a:gd name="connsiteX9" fmla="*/ 1458534 w 3523460"/>
                  <a:gd name="connsiteY9" fmla="*/ 148 h 4731174"/>
                  <a:gd name="connsiteX10" fmla="*/ 1705024 w 3523460"/>
                  <a:gd name="connsiteY10" fmla="*/ 1813044 h 4731174"/>
                  <a:gd name="connsiteX11" fmla="*/ 1816344 w 3523460"/>
                  <a:gd name="connsiteY11" fmla="*/ 1868705 h 4731174"/>
                  <a:gd name="connsiteX12" fmla="*/ 2492205 w 3523460"/>
                  <a:gd name="connsiteY12" fmla="*/ 334103 h 4731174"/>
                  <a:gd name="connsiteX13" fmla="*/ 2221860 w 3523460"/>
                  <a:gd name="connsiteY13" fmla="*/ 2011829 h 4731174"/>
                  <a:gd name="connsiteX14" fmla="*/ 2325227 w 3523460"/>
                  <a:gd name="connsiteY14" fmla="*/ 2711543 h 4731174"/>
                  <a:gd name="connsiteX15" fmla="*/ 2762549 w 3523460"/>
                  <a:gd name="connsiteY15" fmla="*/ 2266269 h 4731174"/>
                  <a:gd name="connsiteX16" fmla="*/ 3509971 w 3523460"/>
                  <a:gd name="connsiteY16" fmla="*/ 2162903 h 4731174"/>
                  <a:gd name="connsiteX17" fmla="*/ 2778451 w 3523460"/>
                  <a:gd name="connsiteY17" fmla="*/ 2942130 h 4731174"/>
                  <a:gd name="connsiteX18" fmla="*/ 2118493 w 3523460"/>
                  <a:gd name="connsiteY18" fmla="*/ 4007605 h 4731174"/>
                  <a:gd name="connsiteX19" fmla="*/ 2229811 w 3523460"/>
                  <a:gd name="connsiteY19" fmla="*/ 4731174 h 4731174"/>
                  <a:gd name="connsiteX20" fmla="*/ 830382 w 3523460"/>
                  <a:gd name="connsiteY20" fmla="*/ 4731174 h 4731174"/>
                  <a:gd name="connsiteX0" fmla="*/ 830382 w 3523460"/>
                  <a:gd name="connsiteY0" fmla="*/ 4731172 h 4731172"/>
                  <a:gd name="connsiteX1" fmla="*/ 870139 w 3523460"/>
                  <a:gd name="connsiteY1" fmla="*/ 4095069 h 4731172"/>
                  <a:gd name="connsiteX2" fmla="*/ 432816 w 3523460"/>
                  <a:gd name="connsiteY2" fmla="*/ 2274219 h 4731172"/>
                  <a:gd name="connsiteX3" fmla="*/ 75008 w 3523460"/>
                  <a:gd name="connsiteY3" fmla="*/ 970205 h 4731172"/>
                  <a:gd name="connsiteX4" fmla="*/ 750867 w 3523460"/>
                  <a:gd name="connsiteY4" fmla="*/ 2107241 h 4731172"/>
                  <a:gd name="connsiteX5" fmla="*/ 838333 w 3523460"/>
                  <a:gd name="connsiteY5" fmla="*/ 2035680 h 4731172"/>
                  <a:gd name="connsiteX6" fmla="*/ 711112 w 3523460"/>
                  <a:gd name="connsiteY6" fmla="*/ 214831 h 4731172"/>
                  <a:gd name="connsiteX7" fmla="*/ 1235897 w 3523460"/>
                  <a:gd name="connsiteY7" fmla="*/ 1868702 h 4731172"/>
                  <a:gd name="connsiteX8" fmla="*/ 1315411 w 3523460"/>
                  <a:gd name="connsiteY8" fmla="*/ 1852799 h 4731172"/>
                  <a:gd name="connsiteX9" fmla="*/ 1458534 w 3523460"/>
                  <a:gd name="connsiteY9" fmla="*/ 146 h 4731172"/>
                  <a:gd name="connsiteX10" fmla="*/ 1705024 w 3523460"/>
                  <a:gd name="connsiteY10" fmla="*/ 1813042 h 4731172"/>
                  <a:gd name="connsiteX11" fmla="*/ 1816344 w 3523460"/>
                  <a:gd name="connsiteY11" fmla="*/ 1868703 h 4731172"/>
                  <a:gd name="connsiteX12" fmla="*/ 2492205 w 3523460"/>
                  <a:gd name="connsiteY12" fmla="*/ 334101 h 4731172"/>
                  <a:gd name="connsiteX13" fmla="*/ 2221860 w 3523460"/>
                  <a:gd name="connsiteY13" fmla="*/ 2011827 h 4731172"/>
                  <a:gd name="connsiteX14" fmla="*/ 2325227 w 3523460"/>
                  <a:gd name="connsiteY14" fmla="*/ 2711541 h 4731172"/>
                  <a:gd name="connsiteX15" fmla="*/ 2762549 w 3523460"/>
                  <a:gd name="connsiteY15" fmla="*/ 2266267 h 4731172"/>
                  <a:gd name="connsiteX16" fmla="*/ 3509971 w 3523460"/>
                  <a:gd name="connsiteY16" fmla="*/ 2162901 h 4731172"/>
                  <a:gd name="connsiteX17" fmla="*/ 2778451 w 3523460"/>
                  <a:gd name="connsiteY17" fmla="*/ 2942128 h 4731172"/>
                  <a:gd name="connsiteX18" fmla="*/ 2118493 w 3523460"/>
                  <a:gd name="connsiteY18" fmla="*/ 4007603 h 4731172"/>
                  <a:gd name="connsiteX19" fmla="*/ 2229811 w 3523460"/>
                  <a:gd name="connsiteY19" fmla="*/ 4731172 h 4731172"/>
                  <a:gd name="connsiteX20" fmla="*/ 830382 w 3523460"/>
                  <a:gd name="connsiteY20" fmla="*/ 4731172 h 4731172"/>
                  <a:gd name="connsiteX0" fmla="*/ 830382 w 3523460"/>
                  <a:gd name="connsiteY0" fmla="*/ 4731172 h 4731172"/>
                  <a:gd name="connsiteX1" fmla="*/ 870139 w 3523460"/>
                  <a:gd name="connsiteY1" fmla="*/ 4095069 h 4731172"/>
                  <a:gd name="connsiteX2" fmla="*/ 432816 w 3523460"/>
                  <a:gd name="connsiteY2" fmla="*/ 2274219 h 4731172"/>
                  <a:gd name="connsiteX3" fmla="*/ 75008 w 3523460"/>
                  <a:gd name="connsiteY3" fmla="*/ 970205 h 4731172"/>
                  <a:gd name="connsiteX4" fmla="*/ 750867 w 3523460"/>
                  <a:gd name="connsiteY4" fmla="*/ 2107241 h 4731172"/>
                  <a:gd name="connsiteX5" fmla="*/ 838333 w 3523460"/>
                  <a:gd name="connsiteY5" fmla="*/ 2035680 h 4731172"/>
                  <a:gd name="connsiteX6" fmla="*/ 711112 w 3523460"/>
                  <a:gd name="connsiteY6" fmla="*/ 214831 h 4731172"/>
                  <a:gd name="connsiteX7" fmla="*/ 1235897 w 3523460"/>
                  <a:gd name="connsiteY7" fmla="*/ 1868702 h 4731172"/>
                  <a:gd name="connsiteX8" fmla="*/ 1315411 w 3523460"/>
                  <a:gd name="connsiteY8" fmla="*/ 1852799 h 4731172"/>
                  <a:gd name="connsiteX9" fmla="*/ 1458534 w 3523460"/>
                  <a:gd name="connsiteY9" fmla="*/ 146 h 4731172"/>
                  <a:gd name="connsiteX10" fmla="*/ 1728878 w 3523460"/>
                  <a:gd name="connsiteY10" fmla="*/ 1828945 h 4731172"/>
                  <a:gd name="connsiteX11" fmla="*/ 1816344 w 3523460"/>
                  <a:gd name="connsiteY11" fmla="*/ 1868703 h 4731172"/>
                  <a:gd name="connsiteX12" fmla="*/ 2492205 w 3523460"/>
                  <a:gd name="connsiteY12" fmla="*/ 334101 h 4731172"/>
                  <a:gd name="connsiteX13" fmla="*/ 2221860 w 3523460"/>
                  <a:gd name="connsiteY13" fmla="*/ 2011827 h 4731172"/>
                  <a:gd name="connsiteX14" fmla="*/ 2325227 w 3523460"/>
                  <a:gd name="connsiteY14" fmla="*/ 2711541 h 4731172"/>
                  <a:gd name="connsiteX15" fmla="*/ 2762549 w 3523460"/>
                  <a:gd name="connsiteY15" fmla="*/ 2266267 h 4731172"/>
                  <a:gd name="connsiteX16" fmla="*/ 3509971 w 3523460"/>
                  <a:gd name="connsiteY16" fmla="*/ 2162901 h 4731172"/>
                  <a:gd name="connsiteX17" fmla="*/ 2778451 w 3523460"/>
                  <a:gd name="connsiteY17" fmla="*/ 2942128 h 4731172"/>
                  <a:gd name="connsiteX18" fmla="*/ 2118493 w 3523460"/>
                  <a:gd name="connsiteY18" fmla="*/ 4007603 h 4731172"/>
                  <a:gd name="connsiteX19" fmla="*/ 2229811 w 3523460"/>
                  <a:gd name="connsiteY19" fmla="*/ 4731172 h 4731172"/>
                  <a:gd name="connsiteX20" fmla="*/ 830382 w 3523460"/>
                  <a:gd name="connsiteY20" fmla="*/ 4731172 h 4731172"/>
                  <a:gd name="connsiteX0" fmla="*/ 830382 w 3523460"/>
                  <a:gd name="connsiteY0" fmla="*/ 4731172 h 4731172"/>
                  <a:gd name="connsiteX1" fmla="*/ 870139 w 3523460"/>
                  <a:gd name="connsiteY1" fmla="*/ 4095069 h 4731172"/>
                  <a:gd name="connsiteX2" fmla="*/ 432816 w 3523460"/>
                  <a:gd name="connsiteY2" fmla="*/ 2274219 h 4731172"/>
                  <a:gd name="connsiteX3" fmla="*/ 75008 w 3523460"/>
                  <a:gd name="connsiteY3" fmla="*/ 970205 h 4731172"/>
                  <a:gd name="connsiteX4" fmla="*/ 750867 w 3523460"/>
                  <a:gd name="connsiteY4" fmla="*/ 2107241 h 4731172"/>
                  <a:gd name="connsiteX5" fmla="*/ 838333 w 3523460"/>
                  <a:gd name="connsiteY5" fmla="*/ 2035680 h 4731172"/>
                  <a:gd name="connsiteX6" fmla="*/ 711112 w 3523460"/>
                  <a:gd name="connsiteY6" fmla="*/ 214831 h 4731172"/>
                  <a:gd name="connsiteX7" fmla="*/ 1235897 w 3523460"/>
                  <a:gd name="connsiteY7" fmla="*/ 1868702 h 4731172"/>
                  <a:gd name="connsiteX8" fmla="*/ 1315411 w 3523460"/>
                  <a:gd name="connsiteY8" fmla="*/ 1852799 h 4731172"/>
                  <a:gd name="connsiteX9" fmla="*/ 1458534 w 3523460"/>
                  <a:gd name="connsiteY9" fmla="*/ 146 h 4731172"/>
                  <a:gd name="connsiteX10" fmla="*/ 1728878 w 3523460"/>
                  <a:gd name="connsiteY10" fmla="*/ 1828945 h 4731172"/>
                  <a:gd name="connsiteX11" fmla="*/ 1816344 w 3523460"/>
                  <a:gd name="connsiteY11" fmla="*/ 1868703 h 4731172"/>
                  <a:gd name="connsiteX12" fmla="*/ 2492205 w 3523460"/>
                  <a:gd name="connsiteY12" fmla="*/ 334101 h 4731172"/>
                  <a:gd name="connsiteX13" fmla="*/ 2221860 w 3523460"/>
                  <a:gd name="connsiteY13" fmla="*/ 2011827 h 4731172"/>
                  <a:gd name="connsiteX14" fmla="*/ 2325227 w 3523460"/>
                  <a:gd name="connsiteY14" fmla="*/ 2711541 h 4731172"/>
                  <a:gd name="connsiteX15" fmla="*/ 2762549 w 3523460"/>
                  <a:gd name="connsiteY15" fmla="*/ 2266267 h 4731172"/>
                  <a:gd name="connsiteX16" fmla="*/ 3509971 w 3523460"/>
                  <a:gd name="connsiteY16" fmla="*/ 2162901 h 4731172"/>
                  <a:gd name="connsiteX17" fmla="*/ 2778451 w 3523460"/>
                  <a:gd name="connsiteY17" fmla="*/ 2942128 h 4731172"/>
                  <a:gd name="connsiteX18" fmla="*/ 2118493 w 3523460"/>
                  <a:gd name="connsiteY18" fmla="*/ 4007603 h 4731172"/>
                  <a:gd name="connsiteX19" fmla="*/ 2229811 w 3523460"/>
                  <a:gd name="connsiteY19" fmla="*/ 4731172 h 4731172"/>
                  <a:gd name="connsiteX20" fmla="*/ 830382 w 3523460"/>
                  <a:gd name="connsiteY20" fmla="*/ 4731172 h 4731172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727477 w 3523460"/>
                  <a:gd name="connsiteY0" fmla="*/ 5951236 h 5951236"/>
                  <a:gd name="connsiteX1" fmla="*/ 870139 w 3523460"/>
                  <a:gd name="connsiteY1" fmla="*/ 4094960 h 5951236"/>
                  <a:gd name="connsiteX2" fmla="*/ 432816 w 3523460"/>
                  <a:gd name="connsiteY2" fmla="*/ 2274110 h 5951236"/>
                  <a:gd name="connsiteX3" fmla="*/ 75008 w 3523460"/>
                  <a:gd name="connsiteY3" fmla="*/ 970096 h 5951236"/>
                  <a:gd name="connsiteX4" fmla="*/ 750867 w 3523460"/>
                  <a:gd name="connsiteY4" fmla="*/ 2107132 h 5951236"/>
                  <a:gd name="connsiteX5" fmla="*/ 838333 w 3523460"/>
                  <a:gd name="connsiteY5" fmla="*/ 2035571 h 5951236"/>
                  <a:gd name="connsiteX6" fmla="*/ 711112 w 3523460"/>
                  <a:gd name="connsiteY6" fmla="*/ 214722 h 5951236"/>
                  <a:gd name="connsiteX7" fmla="*/ 1235897 w 3523460"/>
                  <a:gd name="connsiteY7" fmla="*/ 1868593 h 5951236"/>
                  <a:gd name="connsiteX8" fmla="*/ 1315411 w 3523460"/>
                  <a:gd name="connsiteY8" fmla="*/ 1852690 h 5951236"/>
                  <a:gd name="connsiteX9" fmla="*/ 1458534 w 3523460"/>
                  <a:gd name="connsiteY9" fmla="*/ 37 h 5951236"/>
                  <a:gd name="connsiteX10" fmla="*/ 1728878 w 3523460"/>
                  <a:gd name="connsiteY10" fmla="*/ 1828836 h 5951236"/>
                  <a:gd name="connsiteX11" fmla="*/ 1816344 w 3523460"/>
                  <a:gd name="connsiteY11" fmla="*/ 1868594 h 5951236"/>
                  <a:gd name="connsiteX12" fmla="*/ 2492205 w 3523460"/>
                  <a:gd name="connsiteY12" fmla="*/ 333992 h 5951236"/>
                  <a:gd name="connsiteX13" fmla="*/ 2221860 w 3523460"/>
                  <a:gd name="connsiteY13" fmla="*/ 2011718 h 5951236"/>
                  <a:gd name="connsiteX14" fmla="*/ 2325227 w 3523460"/>
                  <a:gd name="connsiteY14" fmla="*/ 2711432 h 5951236"/>
                  <a:gd name="connsiteX15" fmla="*/ 2762549 w 3523460"/>
                  <a:gd name="connsiteY15" fmla="*/ 2266158 h 5951236"/>
                  <a:gd name="connsiteX16" fmla="*/ 3509971 w 3523460"/>
                  <a:gd name="connsiteY16" fmla="*/ 2162792 h 5951236"/>
                  <a:gd name="connsiteX17" fmla="*/ 2778451 w 3523460"/>
                  <a:gd name="connsiteY17" fmla="*/ 2942019 h 5951236"/>
                  <a:gd name="connsiteX18" fmla="*/ 2118493 w 3523460"/>
                  <a:gd name="connsiteY18" fmla="*/ 4007494 h 5951236"/>
                  <a:gd name="connsiteX19" fmla="*/ 2229811 w 3523460"/>
                  <a:gd name="connsiteY19" fmla="*/ 4731063 h 5951236"/>
                  <a:gd name="connsiteX20" fmla="*/ 727477 w 3523460"/>
                  <a:gd name="connsiteY20" fmla="*/ 5951236 h 5951236"/>
                  <a:gd name="connsiteX0" fmla="*/ 727477 w 3523460"/>
                  <a:gd name="connsiteY0" fmla="*/ 5951236 h 5980637"/>
                  <a:gd name="connsiteX1" fmla="*/ 870139 w 3523460"/>
                  <a:gd name="connsiteY1" fmla="*/ 4094960 h 5980637"/>
                  <a:gd name="connsiteX2" fmla="*/ 432816 w 3523460"/>
                  <a:gd name="connsiteY2" fmla="*/ 2274110 h 5980637"/>
                  <a:gd name="connsiteX3" fmla="*/ 75008 w 3523460"/>
                  <a:gd name="connsiteY3" fmla="*/ 970096 h 5980637"/>
                  <a:gd name="connsiteX4" fmla="*/ 750867 w 3523460"/>
                  <a:gd name="connsiteY4" fmla="*/ 2107132 h 5980637"/>
                  <a:gd name="connsiteX5" fmla="*/ 838333 w 3523460"/>
                  <a:gd name="connsiteY5" fmla="*/ 2035571 h 5980637"/>
                  <a:gd name="connsiteX6" fmla="*/ 711112 w 3523460"/>
                  <a:gd name="connsiteY6" fmla="*/ 214722 h 5980637"/>
                  <a:gd name="connsiteX7" fmla="*/ 1235897 w 3523460"/>
                  <a:gd name="connsiteY7" fmla="*/ 1868593 h 5980637"/>
                  <a:gd name="connsiteX8" fmla="*/ 1315411 w 3523460"/>
                  <a:gd name="connsiteY8" fmla="*/ 1852690 h 5980637"/>
                  <a:gd name="connsiteX9" fmla="*/ 1458534 w 3523460"/>
                  <a:gd name="connsiteY9" fmla="*/ 37 h 5980637"/>
                  <a:gd name="connsiteX10" fmla="*/ 1728878 w 3523460"/>
                  <a:gd name="connsiteY10" fmla="*/ 1828836 h 5980637"/>
                  <a:gd name="connsiteX11" fmla="*/ 1816344 w 3523460"/>
                  <a:gd name="connsiteY11" fmla="*/ 1868594 h 5980637"/>
                  <a:gd name="connsiteX12" fmla="*/ 2492205 w 3523460"/>
                  <a:gd name="connsiteY12" fmla="*/ 333992 h 5980637"/>
                  <a:gd name="connsiteX13" fmla="*/ 2221860 w 3523460"/>
                  <a:gd name="connsiteY13" fmla="*/ 2011718 h 5980637"/>
                  <a:gd name="connsiteX14" fmla="*/ 2325227 w 3523460"/>
                  <a:gd name="connsiteY14" fmla="*/ 2711432 h 5980637"/>
                  <a:gd name="connsiteX15" fmla="*/ 2762549 w 3523460"/>
                  <a:gd name="connsiteY15" fmla="*/ 2266158 h 5980637"/>
                  <a:gd name="connsiteX16" fmla="*/ 3509971 w 3523460"/>
                  <a:gd name="connsiteY16" fmla="*/ 2162792 h 5980637"/>
                  <a:gd name="connsiteX17" fmla="*/ 2778451 w 3523460"/>
                  <a:gd name="connsiteY17" fmla="*/ 2942019 h 5980637"/>
                  <a:gd name="connsiteX18" fmla="*/ 2118493 w 3523460"/>
                  <a:gd name="connsiteY18" fmla="*/ 4007494 h 5980637"/>
                  <a:gd name="connsiteX19" fmla="*/ 2303315 w 3523460"/>
                  <a:gd name="connsiteY19" fmla="*/ 5980637 h 5980637"/>
                  <a:gd name="connsiteX20" fmla="*/ 727477 w 3523460"/>
                  <a:gd name="connsiteY20" fmla="*/ 5951236 h 5980637"/>
                  <a:gd name="connsiteX0" fmla="*/ 948466 w 3523460"/>
                  <a:gd name="connsiteY0" fmla="*/ 4470606 h 5980637"/>
                  <a:gd name="connsiteX1" fmla="*/ 870139 w 3523460"/>
                  <a:gd name="connsiteY1" fmla="*/ 4094960 h 5980637"/>
                  <a:gd name="connsiteX2" fmla="*/ 432816 w 3523460"/>
                  <a:gd name="connsiteY2" fmla="*/ 2274110 h 5980637"/>
                  <a:gd name="connsiteX3" fmla="*/ 75008 w 3523460"/>
                  <a:gd name="connsiteY3" fmla="*/ 970096 h 5980637"/>
                  <a:gd name="connsiteX4" fmla="*/ 750867 w 3523460"/>
                  <a:gd name="connsiteY4" fmla="*/ 2107132 h 5980637"/>
                  <a:gd name="connsiteX5" fmla="*/ 838333 w 3523460"/>
                  <a:gd name="connsiteY5" fmla="*/ 2035571 h 5980637"/>
                  <a:gd name="connsiteX6" fmla="*/ 711112 w 3523460"/>
                  <a:gd name="connsiteY6" fmla="*/ 214722 h 5980637"/>
                  <a:gd name="connsiteX7" fmla="*/ 1235897 w 3523460"/>
                  <a:gd name="connsiteY7" fmla="*/ 1868593 h 5980637"/>
                  <a:gd name="connsiteX8" fmla="*/ 1315411 w 3523460"/>
                  <a:gd name="connsiteY8" fmla="*/ 1852690 h 5980637"/>
                  <a:gd name="connsiteX9" fmla="*/ 1458534 w 3523460"/>
                  <a:gd name="connsiteY9" fmla="*/ 37 h 5980637"/>
                  <a:gd name="connsiteX10" fmla="*/ 1728878 w 3523460"/>
                  <a:gd name="connsiteY10" fmla="*/ 1828836 h 5980637"/>
                  <a:gd name="connsiteX11" fmla="*/ 1816344 w 3523460"/>
                  <a:gd name="connsiteY11" fmla="*/ 1868594 h 5980637"/>
                  <a:gd name="connsiteX12" fmla="*/ 2492205 w 3523460"/>
                  <a:gd name="connsiteY12" fmla="*/ 333992 h 5980637"/>
                  <a:gd name="connsiteX13" fmla="*/ 2221860 w 3523460"/>
                  <a:gd name="connsiteY13" fmla="*/ 2011718 h 5980637"/>
                  <a:gd name="connsiteX14" fmla="*/ 2325227 w 3523460"/>
                  <a:gd name="connsiteY14" fmla="*/ 2711432 h 5980637"/>
                  <a:gd name="connsiteX15" fmla="*/ 2762549 w 3523460"/>
                  <a:gd name="connsiteY15" fmla="*/ 2266158 h 5980637"/>
                  <a:gd name="connsiteX16" fmla="*/ 3509971 w 3523460"/>
                  <a:gd name="connsiteY16" fmla="*/ 2162792 h 5980637"/>
                  <a:gd name="connsiteX17" fmla="*/ 2778451 w 3523460"/>
                  <a:gd name="connsiteY17" fmla="*/ 2942019 h 5980637"/>
                  <a:gd name="connsiteX18" fmla="*/ 2118493 w 3523460"/>
                  <a:gd name="connsiteY18" fmla="*/ 4007494 h 5980637"/>
                  <a:gd name="connsiteX19" fmla="*/ 2303315 w 3523460"/>
                  <a:gd name="connsiteY19" fmla="*/ 5980637 h 5980637"/>
                  <a:gd name="connsiteX20" fmla="*/ 948466 w 3523460"/>
                  <a:gd name="connsiteY20" fmla="*/ 4470606 h 5980637"/>
                  <a:gd name="connsiteX0" fmla="*/ 948466 w 3523460"/>
                  <a:gd name="connsiteY0" fmla="*/ 4470606 h 4522103"/>
                  <a:gd name="connsiteX1" fmla="*/ 870139 w 3523460"/>
                  <a:gd name="connsiteY1" fmla="*/ 4094960 h 4522103"/>
                  <a:gd name="connsiteX2" fmla="*/ 432816 w 3523460"/>
                  <a:gd name="connsiteY2" fmla="*/ 2274110 h 4522103"/>
                  <a:gd name="connsiteX3" fmla="*/ 75008 w 3523460"/>
                  <a:gd name="connsiteY3" fmla="*/ 970096 h 4522103"/>
                  <a:gd name="connsiteX4" fmla="*/ 750867 w 3523460"/>
                  <a:gd name="connsiteY4" fmla="*/ 2107132 h 4522103"/>
                  <a:gd name="connsiteX5" fmla="*/ 838333 w 3523460"/>
                  <a:gd name="connsiteY5" fmla="*/ 2035571 h 4522103"/>
                  <a:gd name="connsiteX6" fmla="*/ 711112 w 3523460"/>
                  <a:gd name="connsiteY6" fmla="*/ 214722 h 4522103"/>
                  <a:gd name="connsiteX7" fmla="*/ 1235897 w 3523460"/>
                  <a:gd name="connsiteY7" fmla="*/ 1868593 h 4522103"/>
                  <a:gd name="connsiteX8" fmla="*/ 1315411 w 3523460"/>
                  <a:gd name="connsiteY8" fmla="*/ 1852690 h 4522103"/>
                  <a:gd name="connsiteX9" fmla="*/ 1458534 w 3523460"/>
                  <a:gd name="connsiteY9" fmla="*/ 37 h 4522103"/>
                  <a:gd name="connsiteX10" fmla="*/ 1728878 w 3523460"/>
                  <a:gd name="connsiteY10" fmla="*/ 1828836 h 4522103"/>
                  <a:gd name="connsiteX11" fmla="*/ 1816344 w 3523460"/>
                  <a:gd name="connsiteY11" fmla="*/ 1868594 h 4522103"/>
                  <a:gd name="connsiteX12" fmla="*/ 2492205 w 3523460"/>
                  <a:gd name="connsiteY12" fmla="*/ 333992 h 4522103"/>
                  <a:gd name="connsiteX13" fmla="*/ 2221860 w 3523460"/>
                  <a:gd name="connsiteY13" fmla="*/ 2011718 h 4522103"/>
                  <a:gd name="connsiteX14" fmla="*/ 2325227 w 3523460"/>
                  <a:gd name="connsiteY14" fmla="*/ 2711432 h 4522103"/>
                  <a:gd name="connsiteX15" fmla="*/ 2762549 w 3523460"/>
                  <a:gd name="connsiteY15" fmla="*/ 2266158 h 4522103"/>
                  <a:gd name="connsiteX16" fmla="*/ 3509971 w 3523460"/>
                  <a:gd name="connsiteY16" fmla="*/ 2162792 h 4522103"/>
                  <a:gd name="connsiteX17" fmla="*/ 2778451 w 3523460"/>
                  <a:gd name="connsiteY17" fmla="*/ 2942019 h 4522103"/>
                  <a:gd name="connsiteX18" fmla="*/ 2118493 w 3523460"/>
                  <a:gd name="connsiteY18" fmla="*/ 4007494 h 4522103"/>
                  <a:gd name="connsiteX19" fmla="*/ 2126522 w 3523460"/>
                  <a:gd name="connsiteY19" fmla="*/ 4522103 h 4522103"/>
                  <a:gd name="connsiteX20" fmla="*/ 948466 w 3523460"/>
                  <a:gd name="connsiteY20" fmla="*/ 4470606 h 4522103"/>
                  <a:gd name="connsiteX0" fmla="*/ 948466 w 3523460"/>
                  <a:gd name="connsiteY0" fmla="*/ 4470606 h 4522103"/>
                  <a:gd name="connsiteX1" fmla="*/ 870139 w 3523460"/>
                  <a:gd name="connsiteY1" fmla="*/ 4094960 h 4522103"/>
                  <a:gd name="connsiteX2" fmla="*/ 432816 w 3523460"/>
                  <a:gd name="connsiteY2" fmla="*/ 2274110 h 4522103"/>
                  <a:gd name="connsiteX3" fmla="*/ 75008 w 3523460"/>
                  <a:gd name="connsiteY3" fmla="*/ 970096 h 4522103"/>
                  <a:gd name="connsiteX4" fmla="*/ 750867 w 3523460"/>
                  <a:gd name="connsiteY4" fmla="*/ 2107132 h 4522103"/>
                  <a:gd name="connsiteX5" fmla="*/ 838333 w 3523460"/>
                  <a:gd name="connsiteY5" fmla="*/ 2035571 h 4522103"/>
                  <a:gd name="connsiteX6" fmla="*/ 711112 w 3523460"/>
                  <a:gd name="connsiteY6" fmla="*/ 214722 h 4522103"/>
                  <a:gd name="connsiteX7" fmla="*/ 1235897 w 3523460"/>
                  <a:gd name="connsiteY7" fmla="*/ 1868593 h 4522103"/>
                  <a:gd name="connsiteX8" fmla="*/ 1315411 w 3523460"/>
                  <a:gd name="connsiteY8" fmla="*/ 1852690 h 4522103"/>
                  <a:gd name="connsiteX9" fmla="*/ 1458534 w 3523460"/>
                  <a:gd name="connsiteY9" fmla="*/ 37 h 4522103"/>
                  <a:gd name="connsiteX10" fmla="*/ 1728878 w 3523460"/>
                  <a:gd name="connsiteY10" fmla="*/ 1828836 h 4522103"/>
                  <a:gd name="connsiteX11" fmla="*/ 1816344 w 3523460"/>
                  <a:gd name="connsiteY11" fmla="*/ 1868594 h 4522103"/>
                  <a:gd name="connsiteX12" fmla="*/ 2492205 w 3523460"/>
                  <a:gd name="connsiteY12" fmla="*/ 333992 h 4522103"/>
                  <a:gd name="connsiteX13" fmla="*/ 2221860 w 3523460"/>
                  <a:gd name="connsiteY13" fmla="*/ 2011718 h 4522103"/>
                  <a:gd name="connsiteX14" fmla="*/ 2325227 w 3523460"/>
                  <a:gd name="connsiteY14" fmla="*/ 2711432 h 4522103"/>
                  <a:gd name="connsiteX15" fmla="*/ 2762549 w 3523460"/>
                  <a:gd name="connsiteY15" fmla="*/ 2266158 h 4522103"/>
                  <a:gd name="connsiteX16" fmla="*/ 3509971 w 3523460"/>
                  <a:gd name="connsiteY16" fmla="*/ 2162792 h 4522103"/>
                  <a:gd name="connsiteX17" fmla="*/ 2778451 w 3523460"/>
                  <a:gd name="connsiteY17" fmla="*/ 2942019 h 4522103"/>
                  <a:gd name="connsiteX18" fmla="*/ 2118493 w 3523460"/>
                  <a:gd name="connsiteY18" fmla="*/ 4007494 h 4522103"/>
                  <a:gd name="connsiteX19" fmla="*/ 2126522 w 3523460"/>
                  <a:gd name="connsiteY19" fmla="*/ 4522103 h 4522103"/>
                  <a:gd name="connsiteX20" fmla="*/ 948466 w 3523460"/>
                  <a:gd name="connsiteY20" fmla="*/ 4470606 h 4522103"/>
                  <a:gd name="connsiteX0" fmla="*/ 948466 w 3523460"/>
                  <a:gd name="connsiteY0" fmla="*/ 4470606 h 4522103"/>
                  <a:gd name="connsiteX1" fmla="*/ 870139 w 3523460"/>
                  <a:gd name="connsiteY1" fmla="*/ 4094960 h 4522103"/>
                  <a:gd name="connsiteX2" fmla="*/ 432816 w 3523460"/>
                  <a:gd name="connsiteY2" fmla="*/ 2274110 h 4522103"/>
                  <a:gd name="connsiteX3" fmla="*/ 75008 w 3523460"/>
                  <a:gd name="connsiteY3" fmla="*/ 970096 h 4522103"/>
                  <a:gd name="connsiteX4" fmla="*/ 750867 w 3523460"/>
                  <a:gd name="connsiteY4" fmla="*/ 2107132 h 4522103"/>
                  <a:gd name="connsiteX5" fmla="*/ 838333 w 3523460"/>
                  <a:gd name="connsiteY5" fmla="*/ 2035571 h 4522103"/>
                  <a:gd name="connsiteX6" fmla="*/ 711112 w 3523460"/>
                  <a:gd name="connsiteY6" fmla="*/ 214722 h 4522103"/>
                  <a:gd name="connsiteX7" fmla="*/ 1235897 w 3523460"/>
                  <a:gd name="connsiteY7" fmla="*/ 1868593 h 4522103"/>
                  <a:gd name="connsiteX8" fmla="*/ 1315411 w 3523460"/>
                  <a:gd name="connsiteY8" fmla="*/ 1852690 h 4522103"/>
                  <a:gd name="connsiteX9" fmla="*/ 1458534 w 3523460"/>
                  <a:gd name="connsiteY9" fmla="*/ 37 h 4522103"/>
                  <a:gd name="connsiteX10" fmla="*/ 1728878 w 3523460"/>
                  <a:gd name="connsiteY10" fmla="*/ 1828836 h 4522103"/>
                  <a:gd name="connsiteX11" fmla="*/ 1816344 w 3523460"/>
                  <a:gd name="connsiteY11" fmla="*/ 1868594 h 4522103"/>
                  <a:gd name="connsiteX12" fmla="*/ 2492205 w 3523460"/>
                  <a:gd name="connsiteY12" fmla="*/ 333992 h 4522103"/>
                  <a:gd name="connsiteX13" fmla="*/ 2221860 w 3523460"/>
                  <a:gd name="connsiteY13" fmla="*/ 2011718 h 4522103"/>
                  <a:gd name="connsiteX14" fmla="*/ 2325227 w 3523460"/>
                  <a:gd name="connsiteY14" fmla="*/ 2711432 h 4522103"/>
                  <a:gd name="connsiteX15" fmla="*/ 2762549 w 3523460"/>
                  <a:gd name="connsiteY15" fmla="*/ 2266158 h 4522103"/>
                  <a:gd name="connsiteX16" fmla="*/ 3509971 w 3523460"/>
                  <a:gd name="connsiteY16" fmla="*/ 2162792 h 4522103"/>
                  <a:gd name="connsiteX17" fmla="*/ 2778451 w 3523460"/>
                  <a:gd name="connsiteY17" fmla="*/ 2942019 h 4522103"/>
                  <a:gd name="connsiteX18" fmla="*/ 2118493 w 3523460"/>
                  <a:gd name="connsiteY18" fmla="*/ 4007494 h 4522103"/>
                  <a:gd name="connsiteX19" fmla="*/ 2126522 w 3523460"/>
                  <a:gd name="connsiteY19" fmla="*/ 4522103 h 4522103"/>
                  <a:gd name="connsiteX20" fmla="*/ 948466 w 3523460"/>
                  <a:gd name="connsiteY20" fmla="*/ 4470606 h 4522103"/>
                  <a:gd name="connsiteX0" fmla="*/ 929256 w 3523460"/>
                  <a:gd name="connsiteY0" fmla="*/ 4777995 h 4777995"/>
                  <a:gd name="connsiteX1" fmla="*/ 870139 w 3523460"/>
                  <a:gd name="connsiteY1" fmla="*/ 4094960 h 4777995"/>
                  <a:gd name="connsiteX2" fmla="*/ 432816 w 3523460"/>
                  <a:gd name="connsiteY2" fmla="*/ 2274110 h 4777995"/>
                  <a:gd name="connsiteX3" fmla="*/ 75008 w 3523460"/>
                  <a:gd name="connsiteY3" fmla="*/ 970096 h 4777995"/>
                  <a:gd name="connsiteX4" fmla="*/ 750867 w 3523460"/>
                  <a:gd name="connsiteY4" fmla="*/ 2107132 h 4777995"/>
                  <a:gd name="connsiteX5" fmla="*/ 838333 w 3523460"/>
                  <a:gd name="connsiteY5" fmla="*/ 2035571 h 4777995"/>
                  <a:gd name="connsiteX6" fmla="*/ 711112 w 3523460"/>
                  <a:gd name="connsiteY6" fmla="*/ 214722 h 4777995"/>
                  <a:gd name="connsiteX7" fmla="*/ 1235897 w 3523460"/>
                  <a:gd name="connsiteY7" fmla="*/ 1868593 h 4777995"/>
                  <a:gd name="connsiteX8" fmla="*/ 1315411 w 3523460"/>
                  <a:gd name="connsiteY8" fmla="*/ 1852690 h 4777995"/>
                  <a:gd name="connsiteX9" fmla="*/ 1458534 w 3523460"/>
                  <a:gd name="connsiteY9" fmla="*/ 37 h 4777995"/>
                  <a:gd name="connsiteX10" fmla="*/ 1728878 w 3523460"/>
                  <a:gd name="connsiteY10" fmla="*/ 1828836 h 4777995"/>
                  <a:gd name="connsiteX11" fmla="*/ 1816344 w 3523460"/>
                  <a:gd name="connsiteY11" fmla="*/ 1868594 h 4777995"/>
                  <a:gd name="connsiteX12" fmla="*/ 2492205 w 3523460"/>
                  <a:gd name="connsiteY12" fmla="*/ 333992 h 4777995"/>
                  <a:gd name="connsiteX13" fmla="*/ 2221860 w 3523460"/>
                  <a:gd name="connsiteY13" fmla="*/ 2011718 h 4777995"/>
                  <a:gd name="connsiteX14" fmla="*/ 2325227 w 3523460"/>
                  <a:gd name="connsiteY14" fmla="*/ 2711432 h 4777995"/>
                  <a:gd name="connsiteX15" fmla="*/ 2762549 w 3523460"/>
                  <a:gd name="connsiteY15" fmla="*/ 2266158 h 4777995"/>
                  <a:gd name="connsiteX16" fmla="*/ 3509971 w 3523460"/>
                  <a:gd name="connsiteY16" fmla="*/ 2162792 h 4777995"/>
                  <a:gd name="connsiteX17" fmla="*/ 2778451 w 3523460"/>
                  <a:gd name="connsiteY17" fmla="*/ 2942019 h 4777995"/>
                  <a:gd name="connsiteX18" fmla="*/ 2118493 w 3523460"/>
                  <a:gd name="connsiteY18" fmla="*/ 4007494 h 4777995"/>
                  <a:gd name="connsiteX19" fmla="*/ 2126522 w 3523460"/>
                  <a:gd name="connsiteY19" fmla="*/ 4522103 h 4777995"/>
                  <a:gd name="connsiteX20" fmla="*/ 929256 w 3523460"/>
                  <a:gd name="connsiteY20" fmla="*/ 4777995 h 4777995"/>
                  <a:gd name="connsiteX0" fmla="*/ 929256 w 3523460"/>
                  <a:gd name="connsiteY0" fmla="*/ 4777995 h 4829491"/>
                  <a:gd name="connsiteX1" fmla="*/ 870139 w 3523460"/>
                  <a:gd name="connsiteY1" fmla="*/ 4094960 h 4829491"/>
                  <a:gd name="connsiteX2" fmla="*/ 432816 w 3523460"/>
                  <a:gd name="connsiteY2" fmla="*/ 2274110 h 4829491"/>
                  <a:gd name="connsiteX3" fmla="*/ 75008 w 3523460"/>
                  <a:gd name="connsiteY3" fmla="*/ 970096 h 4829491"/>
                  <a:gd name="connsiteX4" fmla="*/ 750867 w 3523460"/>
                  <a:gd name="connsiteY4" fmla="*/ 2107132 h 4829491"/>
                  <a:gd name="connsiteX5" fmla="*/ 838333 w 3523460"/>
                  <a:gd name="connsiteY5" fmla="*/ 2035571 h 4829491"/>
                  <a:gd name="connsiteX6" fmla="*/ 711112 w 3523460"/>
                  <a:gd name="connsiteY6" fmla="*/ 214722 h 4829491"/>
                  <a:gd name="connsiteX7" fmla="*/ 1235897 w 3523460"/>
                  <a:gd name="connsiteY7" fmla="*/ 1868593 h 4829491"/>
                  <a:gd name="connsiteX8" fmla="*/ 1315411 w 3523460"/>
                  <a:gd name="connsiteY8" fmla="*/ 1852690 h 4829491"/>
                  <a:gd name="connsiteX9" fmla="*/ 1458534 w 3523460"/>
                  <a:gd name="connsiteY9" fmla="*/ 37 h 4829491"/>
                  <a:gd name="connsiteX10" fmla="*/ 1728878 w 3523460"/>
                  <a:gd name="connsiteY10" fmla="*/ 1828836 h 4829491"/>
                  <a:gd name="connsiteX11" fmla="*/ 1816344 w 3523460"/>
                  <a:gd name="connsiteY11" fmla="*/ 1868594 h 4829491"/>
                  <a:gd name="connsiteX12" fmla="*/ 2492205 w 3523460"/>
                  <a:gd name="connsiteY12" fmla="*/ 333992 h 4829491"/>
                  <a:gd name="connsiteX13" fmla="*/ 2221860 w 3523460"/>
                  <a:gd name="connsiteY13" fmla="*/ 2011718 h 4829491"/>
                  <a:gd name="connsiteX14" fmla="*/ 2325227 w 3523460"/>
                  <a:gd name="connsiteY14" fmla="*/ 2711432 h 4829491"/>
                  <a:gd name="connsiteX15" fmla="*/ 2762549 w 3523460"/>
                  <a:gd name="connsiteY15" fmla="*/ 2266158 h 4829491"/>
                  <a:gd name="connsiteX16" fmla="*/ 3509971 w 3523460"/>
                  <a:gd name="connsiteY16" fmla="*/ 2162792 h 4829491"/>
                  <a:gd name="connsiteX17" fmla="*/ 2778451 w 3523460"/>
                  <a:gd name="connsiteY17" fmla="*/ 2942019 h 4829491"/>
                  <a:gd name="connsiteX18" fmla="*/ 2118493 w 3523460"/>
                  <a:gd name="connsiteY18" fmla="*/ 4007494 h 4829491"/>
                  <a:gd name="connsiteX19" fmla="*/ 2145734 w 3523460"/>
                  <a:gd name="connsiteY19" fmla="*/ 4829491 h 4829491"/>
                  <a:gd name="connsiteX20" fmla="*/ 929256 w 3523460"/>
                  <a:gd name="connsiteY20" fmla="*/ 4777995 h 4829491"/>
                  <a:gd name="connsiteX0" fmla="*/ 929256 w 3523460"/>
                  <a:gd name="connsiteY0" fmla="*/ 4854841 h 4854841"/>
                  <a:gd name="connsiteX1" fmla="*/ 870139 w 3523460"/>
                  <a:gd name="connsiteY1" fmla="*/ 4094960 h 4854841"/>
                  <a:gd name="connsiteX2" fmla="*/ 432816 w 3523460"/>
                  <a:gd name="connsiteY2" fmla="*/ 2274110 h 4854841"/>
                  <a:gd name="connsiteX3" fmla="*/ 75008 w 3523460"/>
                  <a:gd name="connsiteY3" fmla="*/ 970096 h 4854841"/>
                  <a:gd name="connsiteX4" fmla="*/ 750867 w 3523460"/>
                  <a:gd name="connsiteY4" fmla="*/ 2107132 h 4854841"/>
                  <a:gd name="connsiteX5" fmla="*/ 838333 w 3523460"/>
                  <a:gd name="connsiteY5" fmla="*/ 2035571 h 4854841"/>
                  <a:gd name="connsiteX6" fmla="*/ 711112 w 3523460"/>
                  <a:gd name="connsiteY6" fmla="*/ 214722 h 4854841"/>
                  <a:gd name="connsiteX7" fmla="*/ 1235897 w 3523460"/>
                  <a:gd name="connsiteY7" fmla="*/ 1868593 h 4854841"/>
                  <a:gd name="connsiteX8" fmla="*/ 1315411 w 3523460"/>
                  <a:gd name="connsiteY8" fmla="*/ 1852690 h 4854841"/>
                  <a:gd name="connsiteX9" fmla="*/ 1458534 w 3523460"/>
                  <a:gd name="connsiteY9" fmla="*/ 37 h 4854841"/>
                  <a:gd name="connsiteX10" fmla="*/ 1728878 w 3523460"/>
                  <a:gd name="connsiteY10" fmla="*/ 1828836 h 4854841"/>
                  <a:gd name="connsiteX11" fmla="*/ 1816344 w 3523460"/>
                  <a:gd name="connsiteY11" fmla="*/ 1868594 h 4854841"/>
                  <a:gd name="connsiteX12" fmla="*/ 2492205 w 3523460"/>
                  <a:gd name="connsiteY12" fmla="*/ 333992 h 4854841"/>
                  <a:gd name="connsiteX13" fmla="*/ 2221860 w 3523460"/>
                  <a:gd name="connsiteY13" fmla="*/ 2011718 h 4854841"/>
                  <a:gd name="connsiteX14" fmla="*/ 2325227 w 3523460"/>
                  <a:gd name="connsiteY14" fmla="*/ 2711432 h 4854841"/>
                  <a:gd name="connsiteX15" fmla="*/ 2762549 w 3523460"/>
                  <a:gd name="connsiteY15" fmla="*/ 2266158 h 4854841"/>
                  <a:gd name="connsiteX16" fmla="*/ 3509971 w 3523460"/>
                  <a:gd name="connsiteY16" fmla="*/ 2162792 h 4854841"/>
                  <a:gd name="connsiteX17" fmla="*/ 2778451 w 3523460"/>
                  <a:gd name="connsiteY17" fmla="*/ 2942019 h 4854841"/>
                  <a:gd name="connsiteX18" fmla="*/ 2118493 w 3523460"/>
                  <a:gd name="connsiteY18" fmla="*/ 4007494 h 4854841"/>
                  <a:gd name="connsiteX19" fmla="*/ 2145734 w 3523460"/>
                  <a:gd name="connsiteY19" fmla="*/ 4829491 h 4854841"/>
                  <a:gd name="connsiteX20" fmla="*/ 929256 w 3523460"/>
                  <a:gd name="connsiteY20" fmla="*/ 4854841 h 4854841"/>
                  <a:gd name="connsiteX0" fmla="*/ 929256 w 3523460"/>
                  <a:gd name="connsiteY0" fmla="*/ 4854841 h 4854841"/>
                  <a:gd name="connsiteX1" fmla="*/ 870139 w 3523460"/>
                  <a:gd name="connsiteY1" fmla="*/ 4094960 h 4854841"/>
                  <a:gd name="connsiteX2" fmla="*/ 432816 w 3523460"/>
                  <a:gd name="connsiteY2" fmla="*/ 2274110 h 4854841"/>
                  <a:gd name="connsiteX3" fmla="*/ 75008 w 3523460"/>
                  <a:gd name="connsiteY3" fmla="*/ 970096 h 4854841"/>
                  <a:gd name="connsiteX4" fmla="*/ 750867 w 3523460"/>
                  <a:gd name="connsiteY4" fmla="*/ 2107132 h 4854841"/>
                  <a:gd name="connsiteX5" fmla="*/ 838333 w 3523460"/>
                  <a:gd name="connsiteY5" fmla="*/ 2035571 h 4854841"/>
                  <a:gd name="connsiteX6" fmla="*/ 711112 w 3523460"/>
                  <a:gd name="connsiteY6" fmla="*/ 214722 h 4854841"/>
                  <a:gd name="connsiteX7" fmla="*/ 1235897 w 3523460"/>
                  <a:gd name="connsiteY7" fmla="*/ 1868593 h 4854841"/>
                  <a:gd name="connsiteX8" fmla="*/ 1315411 w 3523460"/>
                  <a:gd name="connsiteY8" fmla="*/ 1852690 h 4854841"/>
                  <a:gd name="connsiteX9" fmla="*/ 1458534 w 3523460"/>
                  <a:gd name="connsiteY9" fmla="*/ 37 h 4854841"/>
                  <a:gd name="connsiteX10" fmla="*/ 1728878 w 3523460"/>
                  <a:gd name="connsiteY10" fmla="*/ 1828836 h 4854841"/>
                  <a:gd name="connsiteX11" fmla="*/ 1816344 w 3523460"/>
                  <a:gd name="connsiteY11" fmla="*/ 1868594 h 4854841"/>
                  <a:gd name="connsiteX12" fmla="*/ 2492205 w 3523460"/>
                  <a:gd name="connsiteY12" fmla="*/ 333992 h 4854841"/>
                  <a:gd name="connsiteX13" fmla="*/ 2221860 w 3523460"/>
                  <a:gd name="connsiteY13" fmla="*/ 2011718 h 4854841"/>
                  <a:gd name="connsiteX14" fmla="*/ 2325227 w 3523460"/>
                  <a:gd name="connsiteY14" fmla="*/ 2711432 h 4854841"/>
                  <a:gd name="connsiteX15" fmla="*/ 2762549 w 3523460"/>
                  <a:gd name="connsiteY15" fmla="*/ 2266158 h 4854841"/>
                  <a:gd name="connsiteX16" fmla="*/ 3509971 w 3523460"/>
                  <a:gd name="connsiteY16" fmla="*/ 2162792 h 4854841"/>
                  <a:gd name="connsiteX17" fmla="*/ 2778451 w 3523460"/>
                  <a:gd name="connsiteY17" fmla="*/ 2942019 h 4854841"/>
                  <a:gd name="connsiteX18" fmla="*/ 2118493 w 3523460"/>
                  <a:gd name="connsiteY18" fmla="*/ 4007494 h 4854841"/>
                  <a:gd name="connsiteX19" fmla="*/ 2145735 w 3523460"/>
                  <a:gd name="connsiteY19" fmla="*/ 4837820 h 4854841"/>
                  <a:gd name="connsiteX20" fmla="*/ 929256 w 3523460"/>
                  <a:gd name="connsiteY20" fmla="*/ 4854841 h 4854841"/>
                  <a:gd name="connsiteX0" fmla="*/ 929257 w 3523460"/>
                  <a:gd name="connsiteY0" fmla="*/ 4829855 h 4837820"/>
                  <a:gd name="connsiteX1" fmla="*/ 870139 w 3523460"/>
                  <a:gd name="connsiteY1" fmla="*/ 4094960 h 4837820"/>
                  <a:gd name="connsiteX2" fmla="*/ 432816 w 3523460"/>
                  <a:gd name="connsiteY2" fmla="*/ 2274110 h 4837820"/>
                  <a:gd name="connsiteX3" fmla="*/ 75008 w 3523460"/>
                  <a:gd name="connsiteY3" fmla="*/ 970096 h 4837820"/>
                  <a:gd name="connsiteX4" fmla="*/ 750867 w 3523460"/>
                  <a:gd name="connsiteY4" fmla="*/ 2107132 h 4837820"/>
                  <a:gd name="connsiteX5" fmla="*/ 838333 w 3523460"/>
                  <a:gd name="connsiteY5" fmla="*/ 2035571 h 4837820"/>
                  <a:gd name="connsiteX6" fmla="*/ 711112 w 3523460"/>
                  <a:gd name="connsiteY6" fmla="*/ 214722 h 4837820"/>
                  <a:gd name="connsiteX7" fmla="*/ 1235897 w 3523460"/>
                  <a:gd name="connsiteY7" fmla="*/ 1868593 h 4837820"/>
                  <a:gd name="connsiteX8" fmla="*/ 1315411 w 3523460"/>
                  <a:gd name="connsiteY8" fmla="*/ 1852690 h 4837820"/>
                  <a:gd name="connsiteX9" fmla="*/ 1458534 w 3523460"/>
                  <a:gd name="connsiteY9" fmla="*/ 37 h 4837820"/>
                  <a:gd name="connsiteX10" fmla="*/ 1728878 w 3523460"/>
                  <a:gd name="connsiteY10" fmla="*/ 1828836 h 4837820"/>
                  <a:gd name="connsiteX11" fmla="*/ 1816344 w 3523460"/>
                  <a:gd name="connsiteY11" fmla="*/ 1868594 h 4837820"/>
                  <a:gd name="connsiteX12" fmla="*/ 2492205 w 3523460"/>
                  <a:gd name="connsiteY12" fmla="*/ 333992 h 4837820"/>
                  <a:gd name="connsiteX13" fmla="*/ 2221860 w 3523460"/>
                  <a:gd name="connsiteY13" fmla="*/ 2011718 h 4837820"/>
                  <a:gd name="connsiteX14" fmla="*/ 2325227 w 3523460"/>
                  <a:gd name="connsiteY14" fmla="*/ 2711432 h 4837820"/>
                  <a:gd name="connsiteX15" fmla="*/ 2762549 w 3523460"/>
                  <a:gd name="connsiteY15" fmla="*/ 2266158 h 4837820"/>
                  <a:gd name="connsiteX16" fmla="*/ 3509971 w 3523460"/>
                  <a:gd name="connsiteY16" fmla="*/ 2162792 h 4837820"/>
                  <a:gd name="connsiteX17" fmla="*/ 2778451 w 3523460"/>
                  <a:gd name="connsiteY17" fmla="*/ 2942019 h 4837820"/>
                  <a:gd name="connsiteX18" fmla="*/ 2118493 w 3523460"/>
                  <a:gd name="connsiteY18" fmla="*/ 4007494 h 4837820"/>
                  <a:gd name="connsiteX19" fmla="*/ 2145735 w 3523460"/>
                  <a:gd name="connsiteY19" fmla="*/ 4837820 h 4837820"/>
                  <a:gd name="connsiteX20" fmla="*/ 929257 w 3523460"/>
                  <a:gd name="connsiteY20" fmla="*/ 4829855 h 4837820"/>
                  <a:gd name="connsiteX0" fmla="*/ 929257 w 3523460"/>
                  <a:gd name="connsiteY0" fmla="*/ 4829855 h 4837820"/>
                  <a:gd name="connsiteX1" fmla="*/ 870139 w 3523460"/>
                  <a:gd name="connsiteY1" fmla="*/ 4094960 h 4837820"/>
                  <a:gd name="connsiteX2" fmla="*/ 432816 w 3523460"/>
                  <a:gd name="connsiteY2" fmla="*/ 2274110 h 4837820"/>
                  <a:gd name="connsiteX3" fmla="*/ 75008 w 3523460"/>
                  <a:gd name="connsiteY3" fmla="*/ 970096 h 4837820"/>
                  <a:gd name="connsiteX4" fmla="*/ 750867 w 3523460"/>
                  <a:gd name="connsiteY4" fmla="*/ 2107132 h 4837820"/>
                  <a:gd name="connsiteX5" fmla="*/ 838333 w 3523460"/>
                  <a:gd name="connsiteY5" fmla="*/ 2035571 h 4837820"/>
                  <a:gd name="connsiteX6" fmla="*/ 711112 w 3523460"/>
                  <a:gd name="connsiteY6" fmla="*/ 214722 h 4837820"/>
                  <a:gd name="connsiteX7" fmla="*/ 1235897 w 3523460"/>
                  <a:gd name="connsiteY7" fmla="*/ 1868593 h 4837820"/>
                  <a:gd name="connsiteX8" fmla="*/ 1315411 w 3523460"/>
                  <a:gd name="connsiteY8" fmla="*/ 1852690 h 4837820"/>
                  <a:gd name="connsiteX9" fmla="*/ 1458534 w 3523460"/>
                  <a:gd name="connsiteY9" fmla="*/ 37 h 4837820"/>
                  <a:gd name="connsiteX10" fmla="*/ 1728878 w 3523460"/>
                  <a:gd name="connsiteY10" fmla="*/ 1828836 h 4837820"/>
                  <a:gd name="connsiteX11" fmla="*/ 1816344 w 3523460"/>
                  <a:gd name="connsiteY11" fmla="*/ 1868594 h 4837820"/>
                  <a:gd name="connsiteX12" fmla="*/ 2492205 w 3523460"/>
                  <a:gd name="connsiteY12" fmla="*/ 333992 h 4837820"/>
                  <a:gd name="connsiteX13" fmla="*/ 2221860 w 3523460"/>
                  <a:gd name="connsiteY13" fmla="*/ 2011718 h 4837820"/>
                  <a:gd name="connsiteX14" fmla="*/ 2325227 w 3523460"/>
                  <a:gd name="connsiteY14" fmla="*/ 2711432 h 4837820"/>
                  <a:gd name="connsiteX15" fmla="*/ 2762549 w 3523460"/>
                  <a:gd name="connsiteY15" fmla="*/ 2266158 h 4837820"/>
                  <a:gd name="connsiteX16" fmla="*/ 3509971 w 3523460"/>
                  <a:gd name="connsiteY16" fmla="*/ 2162792 h 4837820"/>
                  <a:gd name="connsiteX17" fmla="*/ 2778451 w 3523460"/>
                  <a:gd name="connsiteY17" fmla="*/ 2942019 h 4837820"/>
                  <a:gd name="connsiteX18" fmla="*/ 2118493 w 3523460"/>
                  <a:gd name="connsiteY18" fmla="*/ 4007494 h 4837820"/>
                  <a:gd name="connsiteX19" fmla="*/ 2145735 w 3523460"/>
                  <a:gd name="connsiteY19" fmla="*/ 4837820 h 4837820"/>
                  <a:gd name="connsiteX20" fmla="*/ 929257 w 3523460"/>
                  <a:gd name="connsiteY20" fmla="*/ 4829855 h 4837820"/>
                  <a:gd name="connsiteX0" fmla="*/ 929257 w 3523460"/>
                  <a:gd name="connsiteY0" fmla="*/ 4829855 h 4837820"/>
                  <a:gd name="connsiteX1" fmla="*/ 870139 w 3523460"/>
                  <a:gd name="connsiteY1" fmla="*/ 4094960 h 4837820"/>
                  <a:gd name="connsiteX2" fmla="*/ 432816 w 3523460"/>
                  <a:gd name="connsiteY2" fmla="*/ 2274110 h 4837820"/>
                  <a:gd name="connsiteX3" fmla="*/ 75008 w 3523460"/>
                  <a:gd name="connsiteY3" fmla="*/ 970096 h 4837820"/>
                  <a:gd name="connsiteX4" fmla="*/ 750867 w 3523460"/>
                  <a:gd name="connsiteY4" fmla="*/ 2107132 h 4837820"/>
                  <a:gd name="connsiteX5" fmla="*/ 838333 w 3523460"/>
                  <a:gd name="connsiteY5" fmla="*/ 2035571 h 4837820"/>
                  <a:gd name="connsiteX6" fmla="*/ 711112 w 3523460"/>
                  <a:gd name="connsiteY6" fmla="*/ 214722 h 4837820"/>
                  <a:gd name="connsiteX7" fmla="*/ 1235897 w 3523460"/>
                  <a:gd name="connsiteY7" fmla="*/ 1868593 h 4837820"/>
                  <a:gd name="connsiteX8" fmla="*/ 1315411 w 3523460"/>
                  <a:gd name="connsiteY8" fmla="*/ 1852690 h 4837820"/>
                  <a:gd name="connsiteX9" fmla="*/ 1458534 w 3523460"/>
                  <a:gd name="connsiteY9" fmla="*/ 37 h 4837820"/>
                  <a:gd name="connsiteX10" fmla="*/ 1728878 w 3523460"/>
                  <a:gd name="connsiteY10" fmla="*/ 1828836 h 4837820"/>
                  <a:gd name="connsiteX11" fmla="*/ 1816344 w 3523460"/>
                  <a:gd name="connsiteY11" fmla="*/ 1868594 h 4837820"/>
                  <a:gd name="connsiteX12" fmla="*/ 2492205 w 3523460"/>
                  <a:gd name="connsiteY12" fmla="*/ 333992 h 4837820"/>
                  <a:gd name="connsiteX13" fmla="*/ 2221860 w 3523460"/>
                  <a:gd name="connsiteY13" fmla="*/ 2011718 h 4837820"/>
                  <a:gd name="connsiteX14" fmla="*/ 2325227 w 3523460"/>
                  <a:gd name="connsiteY14" fmla="*/ 2711432 h 4837820"/>
                  <a:gd name="connsiteX15" fmla="*/ 2762549 w 3523460"/>
                  <a:gd name="connsiteY15" fmla="*/ 2266158 h 4837820"/>
                  <a:gd name="connsiteX16" fmla="*/ 3509971 w 3523460"/>
                  <a:gd name="connsiteY16" fmla="*/ 2162792 h 4837820"/>
                  <a:gd name="connsiteX17" fmla="*/ 2778451 w 3523460"/>
                  <a:gd name="connsiteY17" fmla="*/ 2942019 h 4837820"/>
                  <a:gd name="connsiteX18" fmla="*/ 2118493 w 3523460"/>
                  <a:gd name="connsiteY18" fmla="*/ 4007494 h 4837820"/>
                  <a:gd name="connsiteX19" fmla="*/ 2145735 w 3523460"/>
                  <a:gd name="connsiteY19" fmla="*/ 4837820 h 4837820"/>
                  <a:gd name="connsiteX20" fmla="*/ 929257 w 3523460"/>
                  <a:gd name="connsiteY20" fmla="*/ 4829855 h 4837820"/>
                  <a:gd name="connsiteX0" fmla="*/ 929257 w 3523460"/>
                  <a:gd name="connsiteY0" fmla="*/ 4829855 h 4837820"/>
                  <a:gd name="connsiteX1" fmla="*/ 870139 w 3523460"/>
                  <a:gd name="connsiteY1" fmla="*/ 4094960 h 4837820"/>
                  <a:gd name="connsiteX2" fmla="*/ 432816 w 3523460"/>
                  <a:gd name="connsiteY2" fmla="*/ 2274110 h 4837820"/>
                  <a:gd name="connsiteX3" fmla="*/ 75008 w 3523460"/>
                  <a:gd name="connsiteY3" fmla="*/ 970096 h 4837820"/>
                  <a:gd name="connsiteX4" fmla="*/ 750867 w 3523460"/>
                  <a:gd name="connsiteY4" fmla="*/ 2107132 h 4837820"/>
                  <a:gd name="connsiteX5" fmla="*/ 838333 w 3523460"/>
                  <a:gd name="connsiteY5" fmla="*/ 2035571 h 4837820"/>
                  <a:gd name="connsiteX6" fmla="*/ 711112 w 3523460"/>
                  <a:gd name="connsiteY6" fmla="*/ 214722 h 4837820"/>
                  <a:gd name="connsiteX7" fmla="*/ 1235897 w 3523460"/>
                  <a:gd name="connsiteY7" fmla="*/ 1868593 h 4837820"/>
                  <a:gd name="connsiteX8" fmla="*/ 1315411 w 3523460"/>
                  <a:gd name="connsiteY8" fmla="*/ 1852690 h 4837820"/>
                  <a:gd name="connsiteX9" fmla="*/ 1458534 w 3523460"/>
                  <a:gd name="connsiteY9" fmla="*/ 37 h 4837820"/>
                  <a:gd name="connsiteX10" fmla="*/ 1728878 w 3523460"/>
                  <a:gd name="connsiteY10" fmla="*/ 1828836 h 4837820"/>
                  <a:gd name="connsiteX11" fmla="*/ 1816344 w 3523460"/>
                  <a:gd name="connsiteY11" fmla="*/ 1868594 h 4837820"/>
                  <a:gd name="connsiteX12" fmla="*/ 2492205 w 3523460"/>
                  <a:gd name="connsiteY12" fmla="*/ 333992 h 4837820"/>
                  <a:gd name="connsiteX13" fmla="*/ 2221860 w 3523460"/>
                  <a:gd name="connsiteY13" fmla="*/ 2011718 h 4837820"/>
                  <a:gd name="connsiteX14" fmla="*/ 2325227 w 3523460"/>
                  <a:gd name="connsiteY14" fmla="*/ 2711432 h 4837820"/>
                  <a:gd name="connsiteX15" fmla="*/ 2762549 w 3523460"/>
                  <a:gd name="connsiteY15" fmla="*/ 2266158 h 4837820"/>
                  <a:gd name="connsiteX16" fmla="*/ 3509971 w 3523460"/>
                  <a:gd name="connsiteY16" fmla="*/ 2162792 h 4837820"/>
                  <a:gd name="connsiteX17" fmla="*/ 2778451 w 3523460"/>
                  <a:gd name="connsiteY17" fmla="*/ 2942019 h 4837820"/>
                  <a:gd name="connsiteX18" fmla="*/ 2118493 w 3523460"/>
                  <a:gd name="connsiteY18" fmla="*/ 4007494 h 4837820"/>
                  <a:gd name="connsiteX19" fmla="*/ 2145735 w 3523460"/>
                  <a:gd name="connsiteY19" fmla="*/ 4837820 h 4837820"/>
                  <a:gd name="connsiteX20" fmla="*/ 929257 w 3523460"/>
                  <a:gd name="connsiteY20" fmla="*/ 4829855 h 4837820"/>
                  <a:gd name="connsiteX0" fmla="*/ 929257 w 3523460"/>
                  <a:gd name="connsiteY0" fmla="*/ 4829855 h 4837820"/>
                  <a:gd name="connsiteX1" fmla="*/ 870139 w 3523460"/>
                  <a:gd name="connsiteY1" fmla="*/ 4094960 h 4837820"/>
                  <a:gd name="connsiteX2" fmla="*/ 432816 w 3523460"/>
                  <a:gd name="connsiteY2" fmla="*/ 2274110 h 4837820"/>
                  <a:gd name="connsiteX3" fmla="*/ 75008 w 3523460"/>
                  <a:gd name="connsiteY3" fmla="*/ 970096 h 4837820"/>
                  <a:gd name="connsiteX4" fmla="*/ 750867 w 3523460"/>
                  <a:gd name="connsiteY4" fmla="*/ 2107132 h 4837820"/>
                  <a:gd name="connsiteX5" fmla="*/ 838333 w 3523460"/>
                  <a:gd name="connsiteY5" fmla="*/ 2035571 h 4837820"/>
                  <a:gd name="connsiteX6" fmla="*/ 711112 w 3523460"/>
                  <a:gd name="connsiteY6" fmla="*/ 214722 h 4837820"/>
                  <a:gd name="connsiteX7" fmla="*/ 1235897 w 3523460"/>
                  <a:gd name="connsiteY7" fmla="*/ 1868593 h 4837820"/>
                  <a:gd name="connsiteX8" fmla="*/ 1315411 w 3523460"/>
                  <a:gd name="connsiteY8" fmla="*/ 1852690 h 4837820"/>
                  <a:gd name="connsiteX9" fmla="*/ 1458534 w 3523460"/>
                  <a:gd name="connsiteY9" fmla="*/ 37 h 4837820"/>
                  <a:gd name="connsiteX10" fmla="*/ 1728878 w 3523460"/>
                  <a:gd name="connsiteY10" fmla="*/ 1828836 h 4837820"/>
                  <a:gd name="connsiteX11" fmla="*/ 1816344 w 3523460"/>
                  <a:gd name="connsiteY11" fmla="*/ 1868594 h 4837820"/>
                  <a:gd name="connsiteX12" fmla="*/ 2492205 w 3523460"/>
                  <a:gd name="connsiteY12" fmla="*/ 333992 h 4837820"/>
                  <a:gd name="connsiteX13" fmla="*/ 2221860 w 3523460"/>
                  <a:gd name="connsiteY13" fmla="*/ 2011718 h 4837820"/>
                  <a:gd name="connsiteX14" fmla="*/ 2325227 w 3523460"/>
                  <a:gd name="connsiteY14" fmla="*/ 2711432 h 4837820"/>
                  <a:gd name="connsiteX15" fmla="*/ 2762549 w 3523460"/>
                  <a:gd name="connsiteY15" fmla="*/ 2266158 h 4837820"/>
                  <a:gd name="connsiteX16" fmla="*/ 3509971 w 3523460"/>
                  <a:gd name="connsiteY16" fmla="*/ 2162792 h 4837820"/>
                  <a:gd name="connsiteX17" fmla="*/ 2778451 w 3523460"/>
                  <a:gd name="connsiteY17" fmla="*/ 2942019 h 4837820"/>
                  <a:gd name="connsiteX18" fmla="*/ 2118493 w 3523460"/>
                  <a:gd name="connsiteY18" fmla="*/ 4007494 h 4837820"/>
                  <a:gd name="connsiteX19" fmla="*/ 2145735 w 3523460"/>
                  <a:gd name="connsiteY19" fmla="*/ 4837820 h 4837820"/>
                  <a:gd name="connsiteX20" fmla="*/ 929257 w 3523460"/>
                  <a:gd name="connsiteY20" fmla="*/ 4829855 h 4837820"/>
                  <a:gd name="connsiteX0" fmla="*/ 929257 w 3523460"/>
                  <a:gd name="connsiteY0" fmla="*/ 4829855 h 4837820"/>
                  <a:gd name="connsiteX1" fmla="*/ 870139 w 3523460"/>
                  <a:gd name="connsiteY1" fmla="*/ 4094960 h 4837820"/>
                  <a:gd name="connsiteX2" fmla="*/ 432816 w 3523460"/>
                  <a:gd name="connsiteY2" fmla="*/ 2274110 h 4837820"/>
                  <a:gd name="connsiteX3" fmla="*/ 75008 w 3523460"/>
                  <a:gd name="connsiteY3" fmla="*/ 970096 h 4837820"/>
                  <a:gd name="connsiteX4" fmla="*/ 750867 w 3523460"/>
                  <a:gd name="connsiteY4" fmla="*/ 2107132 h 4837820"/>
                  <a:gd name="connsiteX5" fmla="*/ 838333 w 3523460"/>
                  <a:gd name="connsiteY5" fmla="*/ 2035571 h 4837820"/>
                  <a:gd name="connsiteX6" fmla="*/ 711112 w 3523460"/>
                  <a:gd name="connsiteY6" fmla="*/ 214722 h 4837820"/>
                  <a:gd name="connsiteX7" fmla="*/ 1235897 w 3523460"/>
                  <a:gd name="connsiteY7" fmla="*/ 1868593 h 4837820"/>
                  <a:gd name="connsiteX8" fmla="*/ 1315411 w 3523460"/>
                  <a:gd name="connsiteY8" fmla="*/ 1852690 h 4837820"/>
                  <a:gd name="connsiteX9" fmla="*/ 1458534 w 3523460"/>
                  <a:gd name="connsiteY9" fmla="*/ 37 h 4837820"/>
                  <a:gd name="connsiteX10" fmla="*/ 1728878 w 3523460"/>
                  <a:gd name="connsiteY10" fmla="*/ 1828836 h 4837820"/>
                  <a:gd name="connsiteX11" fmla="*/ 1816344 w 3523460"/>
                  <a:gd name="connsiteY11" fmla="*/ 1868594 h 4837820"/>
                  <a:gd name="connsiteX12" fmla="*/ 2492205 w 3523460"/>
                  <a:gd name="connsiteY12" fmla="*/ 333992 h 4837820"/>
                  <a:gd name="connsiteX13" fmla="*/ 2221860 w 3523460"/>
                  <a:gd name="connsiteY13" fmla="*/ 2011718 h 4837820"/>
                  <a:gd name="connsiteX14" fmla="*/ 2325227 w 3523460"/>
                  <a:gd name="connsiteY14" fmla="*/ 2711432 h 4837820"/>
                  <a:gd name="connsiteX15" fmla="*/ 2762549 w 3523460"/>
                  <a:gd name="connsiteY15" fmla="*/ 2266158 h 4837820"/>
                  <a:gd name="connsiteX16" fmla="*/ 3509971 w 3523460"/>
                  <a:gd name="connsiteY16" fmla="*/ 2162792 h 4837820"/>
                  <a:gd name="connsiteX17" fmla="*/ 2778451 w 3523460"/>
                  <a:gd name="connsiteY17" fmla="*/ 2942019 h 4837820"/>
                  <a:gd name="connsiteX18" fmla="*/ 2118493 w 3523460"/>
                  <a:gd name="connsiteY18" fmla="*/ 4007494 h 4837820"/>
                  <a:gd name="connsiteX19" fmla="*/ 2145735 w 3523460"/>
                  <a:gd name="connsiteY19" fmla="*/ 4837820 h 4837820"/>
                  <a:gd name="connsiteX20" fmla="*/ 929257 w 3523460"/>
                  <a:gd name="connsiteY20" fmla="*/ 4829855 h 4837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523460" h="4837820">
                    <a:moveTo>
                      <a:pt x="929257" y="4829855"/>
                    </a:moveTo>
                    <a:cubicBezTo>
                      <a:pt x="937409" y="4667798"/>
                      <a:pt x="977884" y="4352057"/>
                      <a:pt x="870139" y="4094960"/>
                    </a:cubicBezTo>
                    <a:cubicBezTo>
                      <a:pt x="560039" y="3546320"/>
                      <a:pt x="456669" y="2926117"/>
                      <a:pt x="432816" y="2274110"/>
                    </a:cubicBezTo>
                    <a:cubicBezTo>
                      <a:pt x="313547" y="1839439"/>
                      <a:pt x="-187386" y="1134423"/>
                      <a:pt x="75008" y="970096"/>
                    </a:cubicBezTo>
                    <a:cubicBezTo>
                      <a:pt x="248612" y="927688"/>
                      <a:pt x="623646" y="1934854"/>
                      <a:pt x="750867" y="2107132"/>
                    </a:cubicBezTo>
                    <a:cubicBezTo>
                      <a:pt x="790624" y="2183994"/>
                      <a:pt x="862187" y="2105807"/>
                      <a:pt x="838333" y="2035571"/>
                    </a:cubicBezTo>
                    <a:cubicBezTo>
                      <a:pt x="716413" y="1433922"/>
                      <a:pt x="427516" y="251827"/>
                      <a:pt x="711112" y="214722"/>
                    </a:cubicBezTo>
                    <a:cubicBezTo>
                      <a:pt x="909896" y="184242"/>
                      <a:pt x="1157709" y="1578371"/>
                      <a:pt x="1235897" y="1868593"/>
                    </a:cubicBezTo>
                    <a:cubicBezTo>
                      <a:pt x="1242524" y="1928227"/>
                      <a:pt x="1311436" y="2047497"/>
                      <a:pt x="1315411" y="1852690"/>
                    </a:cubicBezTo>
                    <a:cubicBezTo>
                      <a:pt x="1312761" y="1280197"/>
                      <a:pt x="1159035" y="-7915"/>
                      <a:pt x="1458534" y="37"/>
                    </a:cubicBezTo>
                    <a:cubicBezTo>
                      <a:pt x="1693099" y="-7916"/>
                      <a:pt x="1707674" y="1541264"/>
                      <a:pt x="1728878" y="1828836"/>
                    </a:cubicBezTo>
                    <a:cubicBezTo>
                      <a:pt x="1734180" y="1917625"/>
                      <a:pt x="1764661" y="1916301"/>
                      <a:pt x="1816344" y="1868594"/>
                    </a:cubicBezTo>
                    <a:cubicBezTo>
                      <a:pt x="2054883" y="1372963"/>
                      <a:pt x="2198007" y="241226"/>
                      <a:pt x="2492205" y="333992"/>
                    </a:cubicBezTo>
                    <a:cubicBezTo>
                      <a:pt x="2781103" y="421456"/>
                      <a:pt x="2314625" y="1471029"/>
                      <a:pt x="2221860" y="2011718"/>
                    </a:cubicBezTo>
                    <a:lnTo>
                      <a:pt x="2325227" y="2711432"/>
                    </a:lnTo>
                    <a:cubicBezTo>
                      <a:pt x="2439196" y="2563007"/>
                      <a:pt x="2584970" y="2406632"/>
                      <a:pt x="2762549" y="2266158"/>
                    </a:cubicBezTo>
                    <a:cubicBezTo>
                      <a:pt x="3043495" y="1897748"/>
                      <a:pt x="3618639" y="2022319"/>
                      <a:pt x="3509971" y="2162792"/>
                    </a:cubicBezTo>
                    <a:cubicBezTo>
                      <a:pt x="3266131" y="2446388"/>
                      <a:pt x="2982534" y="2594812"/>
                      <a:pt x="2778451" y="2942019"/>
                    </a:cubicBezTo>
                    <a:cubicBezTo>
                      <a:pt x="2558465" y="3336933"/>
                      <a:pt x="2370285" y="3707995"/>
                      <a:pt x="2118493" y="4007494"/>
                    </a:cubicBezTo>
                    <a:cubicBezTo>
                      <a:pt x="2097672" y="4371359"/>
                      <a:pt x="2108629" y="4596630"/>
                      <a:pt x="2145735" y="4837820"/>
                    </a:cubicBezTo>
                    <a:lnTo>
                      <a:pt x="929257" y="4829855"/>
                    </a:lnTo>
                    <a:close/>
                  </a:path>
                </a:pathLst>
              </a:custGeom>
              <a:solidFill>
                <a:srgbClr val="4E9485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70"/>
              </a:p>
            </p:txBody>
          </p:sp>
          <p:sp>
            <p:nvSpPr>
              <p:cNvPr id="39" name="Freeform 7">
                <a:extLst>
                  <a:ext uri="{FF2B5EF4-FFF2-40B4-BE49-F238E27FC236}">
                    <a16:creationId xmlns:a16="http://schemas.microsoft.com/office/drawing/2014/main" id="{718E45ED-9C84-4F21-8412-1E62FA2F6681}"/>
                  </a:ext>
                </a:extLst>
              </p:cNvPr>
              <p:cNvSpPr/>
              <p:nvPr/>
            </p:nvSpPr>
            <p:spPr>
              <a:xfrm flipH="1">
                <a:off x="1753574" y="4584405"/>
                <a:ext cx="1578802" cy="2018810"/>
              </a:xfrm>
              <a:custGeom>
                <a:avLst/>
                <a:gdLst>
                  <a:gd name="connsiteX0" fmla="*/ 811033 w 3490622"/>
                  <a:gd name="connsiteY0" fmla="*/ 4778734 h 4778734"/>
                  <a:gd name="connsiteX1" fmla="*/ 803081 w 3490622"/>
                  <a:gd name="connsiteY1" fmla="*/ 4341412 h 4778734"/>
                  <a:gd name="connsiteX2" fmla="*/ 437321 w 3490622"/>
                  <a:gd name="connsiteY2" fmla="*/ 2313830 h 4778734"/>
                  <a:gd name="connsiteX3" fmla="*/ 0 w 3490622"/>
                  <a:gd name="connsiteY3" fmla="*/ 938254 h 4778734"/>
                  <a:gd name="connsiteX4" fmla="*/ 747422 w 3490622"/>
                  <a:gd name="connsiteY4" fmla="*/ 2019631 h 4778734"/>
                  <a:gd name="connsiteX5" fmla="*/ 667909 w 3490622"/>
                  <a:gd name="connsiteY5" fmla="*/ 182880 h 4778734"/>
                  <a:gd name="connsiteX6" fmla="*/ 1264257 w 3490622"/>
                  <a:gd name="connsiteY6" fmla="*/ 1804946 h 4778734"/>
                  <a:gd name="connsiteX7" fmla="*/ 1407380 w 3490622"/>
                  <a:gd name="connsiteY7" fmla="*/ 0 h 4778734"/>
                  <a:gd name="connsiteX8" fmla="*/ 1757238 w 3490622"/>
                  <a:gd name="connsiteY8" fmla="*/ 1868557 h 4778734"/>
                  <a:gd name="connsiteX9" fmla="*/ 2456953 w 3490622"/>
                  <a:gd name="connsiteY9" fmla="*/ 333955 h 4778734"/>
                  <a:gd name="connsiteX10" fmla="*/ 2194560 w 3490622"/>
                  <a:gd name="connsiteY10" fmla="*/ 2003729 h 4778734"/>
                  <a:gd name="connsiteX11" fmla="*/ 2305878 w 3490622"/>
                  <a:gd name="connsiteY11" fmla="*/ 2759103 h 4778734"/>
                  <a:gd name="connsiteX12" fmla="*/ 2623930 w 3490622"/>
                  <a:gd name="connsiteY12" fmla="*/ 2361537 h 4778734"/>
                  <a:gd name="connsiteX13" fmla="*/ 3490622 w 3490622"/>
                  <a:gd name="connsiteY13" fmla="*/ 2210463 h 4778734"/>
                  <a:gd name="connsiteX14" fmla="*/ 2759102 w 3490622"/>
                  <a:gd name="connsiteY14" fmla="*/ 2989690 h 4778734"/>
                  <a:gd name="connsiteX15" fmla="*/ 2051436 w 3490622"/>
                  <a:gd name="connsiteY15" fmla="*/ 4007457 h 4778734"/>
                  <a:gd name="connsiteX16" fmla="*/ 2210462 w 3490622"/>
                  <a:gd name="connsiteY16" fmla="*/ 4778734 h 4778734"/>
                  <a:gd name="connsiteX17" fmla="*/ 811033 w 3490622"/>
                  <a:gd name="connsiteY17" fmla="*/ 4778734 h 4778734"/>
                  <a:gd name="connsiteX0" fmla="*/ 755374 w 3434963"/>
                  <a:gd name="connsiteY0" fmla="*/ 4778734 h 4778734"/>
                  <a:gd name="connsiteX1" fmla="*/ 747422 w 3434963"/>
                  <a:gd name="connsiteY1" fmla="*/ 4341412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87179 w 3434963"/>
                  <a:gd name="connsiteY1" fmla="*/ 426985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87179 w 3434963"/>
                  <a:gd name="connsiteY1" fmla="*/ 426985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87179 w 3434963"/>
                  <a:gd name="connsiteY1" fmla="*/ 426985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46514"/>
                  <a:gd name="connsiteY0" fmla="*/ 4778734 h 4778734"/>
                  <a:gd name="connsiteX1" fmla="*/ 795131 w 3446514"/>
                  <a:gd name="connsiteY1" fmla="*/ 4142631 h 4778734"/>
                  <a:gd name="connsiteX2" fmla="*/ 381662 w 3446514"/>
                  <a:gd name="connsiteY2" fmla="*/ 2313830 h 4778734"/>
                  <a:gd name="connsiteX3" fmla="*/ 0 w 3446514"/>
                  <a:gd name="connsiteY3" fmla="*/ 1017767 h 4778734"/>
                  <a:gd name="connsiteX4" fmla="*/ 691763 w 3446514"/>
                  <a:gd name="connsiteY4" fmla="*/ 2019631 h 4778734"/>
                  <a:gd name="connsiteX5" fmla="*/ 612250 w 3446514"/>
                  <a:gd name="connsiteY5" fmla="*/ 182880 h 4778734"/>
                  <a:gd name="connsiteX6" fmla="*/ 1208598 w 3446514"/>
                  <a:gd name="connsiteY6" fmla="*/ 1804946 h 4778734"/>
                  <a:gd name="connsiteX7" fmla="*/ 1351721 w 3446514"/>
                  <a:gd name="connsiteY7" fmla="*/ 0 h 4778734"/>
                  <a:gd name="connsiteX8" fmla="*/ 1701579 w 3446514"/>
                  <a:gd name="connsiteY8" fmla="*/ 1868557 h 4778734"/>
                  <a:gd name="connsiteX9" fmla="*/ 2401294 w 3446514"/>
                  <a:gd name="connsiteY9" fmla="*/ 333955 h 4778734"/>
                  <a:gd name="connsiteX10" fmla="*/ 2138901 w 3446514"/>
                  <a:gd name="connsiteY10" fmla="*/ 2003729 h 4778734"/>
                  <a:gd name="connsiteX11" fmla="*/ 2250219 w 3446514"/>
                  <a:gd name="connsiteY11" fmla="*/ 2759103 h 4778734"/>
                  <a:gd name="connsiteX12" fmla="*/ 2568271 w 3446514"/>
                  <a:gd name="connsiteY12" fmla="*/ 2361537 h 4778734"/>
                  <a:gd name="connsiteX13" fmla="*/ 3434963 w 3446514"/>
                  <a:gd name="connsiteY13" fmla="*/ 2210463 h 4778734"/>
                  <a:gd name="connsiteX14" fmla="*/ 2703443 w 3446514"/>
                  <a:gd name="connsiteY14" fmla="*/ 2989690 h 4778734"/>
                  <a:gd name="connsiteX15" fmla="*/ 2043485 w 3446514"/>
                  <a:gd name="connsiteY15" fmla="*/ 4055165 h 4778734"/>
                  <a:gd name="connsiteX16" fmla="*/ 2154803 w 3446514"/>
                  <a:gd name="connsiteY16" fmla="*/ 4778734 h 4778734"/>
                  <a:gd name="connsiteX17" fmla="*/ 755374 w 3446514"/>
                  <a:gd name="connsiteY17" fmla="*/ 4778734 h 4778734"/>
                  <a:gd name="connsiteX0" fmla="*/ 755374 w 3448610"/>
                  <a:gd name="connsiteY0" fmla="*/ 4778734 h 4778734"/>
                  <a:gd name="connsiteX1" fmla="*/ 795131 w 3448610"/>
                  <a:gd name="connsiteY1" fmla="*/ 4142631 h 4778734"/>
                  <a:gd name="connsiteX2" fmla="*/ 381662 w 3448610"/>
                  <a:gd name="connsiteY2" fmla="*/ 2313830 h 4778734"/>
                  <a:gd name="connsiteX3" fmla="*/ 0 w 3448610"/>
                  <a:gd name="connsiteY3" fmla="*/ 1017767 h 4778734"/>
                  <a:gd name="connsiteX4" fmla="*/ 691763 w 3448610"/>
                  <a:gd name="connsiteY4" fmla="*/ 2019631 h 4778734"/>
                  <a:gd name="connsiteX5" fmla="*/ 612250 w 3448610"/>
                  <a:gd name="connsiteY5" fmla="*/ 182880 h 4778734"/>
                  <a:gd name="connsiteX6" fmla="*/ 1208598 w 3448610"/>
                  <a:gd name="connsiteY6" fmla="*/ 1804946 h 4778734"/>
                  <a:gd name="connsiteX7" fmla="*/ 1351721 w 3448610"/>
                  <a:gd name="connsiteY7" fmla="*/ 0 h 4778734"/>
                  <a:gd name="connsiteX8" fmla="*/ 1701579 w 3448610"/>
                  <a:gd name="connsiteY8" fmla="*/ 1868557 h 4778734"/>
                  <a:gd name="connsiteX9" fmla="*/ 2401294 w 3448610"/>
                  <a:gd name="connsiteY9" fmla="*/ 333955 h 4778734"/>
                  <a:gd name="connsiteX10" fmla="*/ 2138901 w 3448610"/>
                  <a:gd name="connsiteY10" fmla="*/ 2003729 h 4778734"/>
                  <a:gd name="connsiteX11" fmla="*/ 2250219 w 3448610"/>
                  <a:gd name="connsiteY11" fmla="*/ 2759103 h 4778734"/>
                  <a:gd name="connsiteX12" fmla="*/ 2687541 w 3448610"/>
                  <a:gd name="connsiteY12" fmla="*/ 2313829 h 4778734"/>
                  <a:gd name="connsiteX13" fmla="*/ 3434963 w 3448610"/>
                  <a:gd name="connsiteY13" fmla="*/ 2210463 h 4778734"/>
                  <a:gd name="connsiteX14" fmla="*/ 2703443 w 3448610"/>
                  <a:gd name="connsiteY14" fmla="*/ 2989690 h 4778734"/>
                  <a:gd name="connsiteX15" fmla="*/ 2043485 w 3448610"/>
                  <a:gd name="connsiteY15" fmla="*/ 4055165 h 4778734"/>
                  <a:gd name="connsiteX16" fmla="*/ 2154803 w 3448610"/>
                  <a:gd name="connsiteY16" fmla="*/ 4778734 h 4778734"/>
                  <a:gd name="connsiteX17" fmla="*/ 755374 w 3448610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81662 w 3448452"/>
                  <a:gd name="connsiteY2" fmla="*/ 2313830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81662 w 3448452"/>
                  <a:gd name="connsiteY2" fmla="*/ 2313830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81662 w 3448452"/>
                  <a:gd name="connsiteY2" fmla="*/ 2313830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57808 w 3448452"/>
                  <a:gd name="connsiteY2" fmla="*/ 2321781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57808 w 3448452"/>
                  <a:gd name="connsiteY2" fmla="*/ 2321781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687258 w 3523460"/>
                  <a:gd name="connsiteY5" fmla="*/ 182880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687258 w 3523460"/>
                  <a:gd name="connsiteY5" fmla="*/ 182880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51801 w 3523460"/>
                  <a:gd name="connsiteY6" fmla="*/ 1812897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31026 h 4731026"/>
                  <a:gd name="connsiteX1" fmla="*/ 870139 w 3523460"/>
                  <a:gd name="connsiteY1" fmla="*/ 4094923 h 4731026"/>
                  <a:gd name="connsiteX2" fmla="*/ 432816 w 3523460"/>
                  <a:gd name="connsiteY2" fmla="*/ 2274073 h 4731026"/>
                  <a:gd name="connsiteX3" fmla="*/ 75008 w 3523460"/>
                  <a:gd name="connsiteY3" fmla="*/ 970059 h 4731026"/>
                  <a:gd name="connsiteX4" fmla="*/ 766771 w 3523460"/>
                  <a:gd name="connsiteY4" fmla="*/ 1971923 h 4731026"/>
                  <a:gd name="connsiteX5" fmla="*/ 711112 w 3523460"/>
                  <a:gd name="connsiteY5" fmla="*/ 214685 h 4731026"/>
                  <a:gd name="connsiteX6" fmla="*/ 1251801 w 3523460"/>
                  <a:gd name="connsiteY6" fmla="*/ 1765189 h 4731026"/>
                  <a:gd name="connsiteX7" fmla="*/ 1458534 w 3523460"/>
                  <a:gd name="connsiteY7" fmla="*/ 0 h 4731026"/>
                  <a:gd name="connsiteX8" fmla="*/ 1776587 w 3523460"/>
                  <a:gd name="connsiteY8" fmla="*/ 1820849 h 4731026"/>
                  <a:gd name="connsiteX9" fmla="*/ 2476302 w 3523460"/>
                  <a:gd name="connsiteY9" fmla="*/ 286247 h 4731026"/>
                  <a:gd name="connsiteX10" fmla="*/ 2213909 w 3523460"/>
                  <a:gd name="connsiteY10" fmla="*/ 1956021 h 4731026"/>
                  <a:gd name="connsiteX11" fmla="*/ 2325227 w 3523460"/>
                  <a:gd name="connsiteY11" fmla="*/ 2711395 h 4731026"/>
                  <a:gd name="connsiteX12" fmla="*/ 2762549 w 3523460"/>
                  <a:gd name="connsiteY12" fmla="*/ 2266121 h 4731026"/>
                  <a:gd name="connsiteX13" fmla="*/ 3509971 w 3523460"/>
                  <a:gd name="connsiteY13" fmla="*/ 2162755 h 4731026"/>
                  <a:gd name="connsiteX14" fmla="*/ 2778451 w 3523460"/>
                  <a:gd name="connsiteY14" fmla="*/ 2941982 h 4731026"/>
                  <a:gd name="connsiteX15" fmla="*/ 2118493 w 3523460"/>
                  <a:gd name="connsiteY15" fmla="*/ 4007457 h 4731026"/>
                  <a:gd name="connsiteX16" fmla="*/ 2229811 w 3523460"/>
                  <a:gd name="connsiteY16" fmla="*/ 4731026 h 4731026"/>
                  <a:gd name="connsiteX17" fmla="*/ 830382 w 3523460"/>
                  <a:gd name="connsiteY17" fmla="*/ 4731026 h 473102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76302 w 3523460"/>
                  <a:gd name="connsiteY9" fmla="*/ 286597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76302 w 3523460"/>
                  <a:gd name="connsiteY9" fmla="*/ 286597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21860 w 3523460"/>
                  <a:gd name="connsiteY10" fmla="*/ 201203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21860 w 3523460"/>
                  <a:gd name="connsiteY10" fmla="*/ 201203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673219 w 3523460"/>
                  <a:gd name="connsiteY8" fmla="*/ 1757587 h 4731376"/>
                  <a:gd name="connsiteX9" fmla="*/ 1776587 w 3523460"/>
                  <a:gd name="connsiteY9" fmla="*/ 1821199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673219 w 3523460"/>
                  <a:gd name="connsiteY8" fmla="*/ 1757587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673219 w 3523460"/>
                  <a:gd name="connsiteY8" fmla="*/ 1757587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75655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48433 w 3523460"/>
                  <a:gd name="connsiteY6" fmla="*/ 1717831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48433 w 3523460"/>
                  <a:gd name="connsiteY6" fmla="*/ 1717831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92761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66771 w 3523460"/>
                  <a:gd name="connsiteY4" fmla="*/ 1972081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66771 w 3523460"/>
                  <a:gd name="connsiteY4" fmla="*/ 1972081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66771 w 3523460"/>
                  <a:gd name="connsiteY4" fmla="*/ 1972081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838333 w 3523460"/>
                  <a:gd name="connsiteY4" fmla="*/ 2003886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34965 w 3523460"/>
                  <a:gd name="connsiteY4" fmla="*/ 2027740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34965 w 3523460"/>
                  <a:gd name="connsiteY4" fmla="*/ 2027740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76 h 4731176"/>
                  <a:gd name="connsiteX1" fmla="*/ 870139 w 3523460"/>
                  <a:gd name="connsiteY1" fmla="*/ 4095073 h 4731176"/>
                  <a:gd name="connsiteX2" fmla="*/ 432816 w 3523460"/>
                  <a:gd name="connsiteY2" fmla="*/ 2274223 h 4731176"/>
                  <a:gd name="connsiteX3" fmla="*/ 75008 w 3523460"/>
                  <a:gd name="connsiteY3" fmla="*/ 970209 h 4731176"/>
                  <a:gd name="connsiteX4" fmla="*/ 750867 w 3523460"/>
                  <a:gd name="connsiteY4" fmla="*/ 2107245 h 4731176"/>
                  <a:gd name="connsiteX5" fmla="*/ 838333 w 3523460"/>
                  <a:gd name="connsiteY5" fmla="*/ 2035684 h 4731176"/>
                  <a:gd name="connsiteX6" fmla="*/ 711112 w 3523460"/>
                  <a:gd name="connsiteY6" fmla="*/ 214835 h 4731176"/>
                  <a:gd name="connsiteX7" fmla="*/ 1204092 w 3523460"/>
                  <a:gd name="connsiteY7" fmla="*/ 1773290 h 4731176"/>
                  <a:gd name="connsiteX8" fmla="*/ 1339265 w 3523460"/>
                  <a:gd name="connsiteY8" fmla="*/ 1828949 h 4731176"/>
                  <a:gd name="connsiteX9" fmla="*/ 1458534 w 3523460"/>
                  <a:gd name="connsiteY9" fmla="*/ 150 h 4731176"/>
                  <a:gd name="connsiteX10" fmla="*/ 1705024 w 3523460"/>
                  <a:gd name="connsiteY10" fmla="*/ 1813046 h 4731176"/>
                  <a:gd name="connsiteX11" fmla="*/ 1816344 w 3523460"/>
                  <a:gd name="connsiteY11" fmla="*/ 1868707 h 4731176"/>
                  <a:gd name="connsiteX12" fmla="*/ 2492205 w 3523460"/>
                  <a:gd name="connsiteY12" fmla="*/ 334105 h 4731176"/>
                  <a:gd name="connsiteX13" fmla="*/ 2221860 w 3523460"/>
                  <a:gd name="connsiteY13" fmla="*/ 2011831 h 4731176"/>
                  <a:gd name="connsiteX14" fmla="*/ 2325227 w 3523460"/>
                  <a:gd name="connsiteY14" fmla="*/ 2711545 h 4731176"/>
                  <a:gd name="connsiteX15" fmla="*/ 2762549 w 3523460"/>
                  <a:gd name="connsiteY15" fmla="*/ 2266271 h 4731176"/>
                  <a:gd name="connsiteX16" fmla="*/ 3509971 w 3523460"/>
                  <a:gd name="connsiteY16" fmla="*/ 2162905 h 4731176"/>
                  <a:gd name="connsiteX17" fmla="*/ 2778451 w 3523460"/>
                  <a:gd name="connsiteY17" fmla="*/ 2942132 h 4731176"/>
                  <a:gd name="connsiteX18" fmla="*/ 2118493 w 3523460"/>
                  <a:gd name="connsiteY18" fmla="*/ 4007607 h 4731176"/>
                  <a:gd name="connsiteX19" fmla="*/ 2229811 w 3523460"/>
                  <a:gd name="connsiteY19" fmla="*/ 4731176 h 4731176"/>
                  <a:gd name="connsiteX20" fmla="*/ 830382 w 3523460"/>
                  <a:gd name="connsiteY20" fmla="*/ 4731176 h 4731176"/>
                  <a:gd name="connsiteX0" fmla="*/ 830382 w 3523460"/>
                  <a:gd name="connsiteY0" fmla="*/ 4731176 h 4731176"/>
                  <a:gd name="connsiteX1" fmla="*/ 870139 w 3523460"/>
                  <a:gd name="connsiteY1" fmla="*/ 4095073 h 4731176"/>
                  <a:gd name="connsiteX2" fmla="*/ 432816 w 3523460"/>
                  <a:gd name="connsiteY2" fmla="*/ 2274223 h 4731176"/>
                  <a:gd name="connsiteX3" fmla="*/ 75008 w 3523460"/>
                  <a:gd name="connsiteY3" fmla="*/ 970209 h 4731176"/>
                  <a:gd name="connsiteX4" fmla="*/ 750867 w 3523460"/>
                  <a:gd name="connsiteY4" fmla="*/ 2107245 h 4731176"/>
                  <a:gd name="connsiteX5" fmla="*/ 838333 w 3523460"/>
                  <a:gd name="connsiteY5" fmla="*/ 2035684 h 4731176"/>
                  <a:gd name="connsiteX6" fmla="*/ 711112 w 3523460"/>
                  <a:gd name="connsiteY6" fmla="*/ 214835 h 4731176"/>
                  <a:gd name="connsiteX7" fmla="*/ 1235897 w 3523460"/>
                  <a:gd name="connsiteY7" fmla="*/ 1868706 h 4731176"/>
                  <a:gd name="connsiteX8" fmla="*/ 1339265 w 3523460"/>
                  <a:gd name="connsiteY8" fmla="*/ 1828949 h 4731176"/>
                  <a:gd name="connsiteX9" fmla="*/ 1458534 w 3523460"/>
                  <a:gd name="connsiteY9" fmla="*/ 150 h 4731176"/>
                  <a:gd name="connsiteX10" fmla="*/ 1705024 w 3523460"/>
                  <a:gd name="connsiteY10" fmla="*/ 1813046 h 4731176"/>
                  <a:gd name="connsiteX11" fmla="*/ 1816344 w 3523460"/>
                  <a:gd name="connsiteY11" fmla="*/ 1868707 h 4731176"/>
                  <a:gd name="connsiteX12" fmla="*/ 2492205 w 3523460"/>
                  <a:gd name="connsiteY12" fmla="*/ 334105 h 4731176"/>
                  <a:gd name="connsiteX13" fmla="*/ 2221860 w 3523460"/>
                  <a:gd name="connsiteY13" fmla="*/ 2011831 h 4731176"/>
                  <a:gd name="connsiteX14" fmla="*/ 2325227 w 3523460"/>
                  <a:gd name="connsiteY14" fmla="*/ 2711545 h 4731176"/>
                  <a:gd name="connsiteX15" fmla="*/ 2762549 w 3523460"/>
                  <a:gd name="connsiteY15" fmla="*/ 2266271 h 4731176"/>
                  <a:gd name="connsiteX16" fmla="*/ 3509971 w 3523460"/>
                  <a:gd name="connsiteY16" fmla="*/ 2162905 h 4731176"/>
                  <a:gd name="connsiteX17" fmla="*/ 2778451 w 3523460"/>
                  <a:gd name="connsiteY17" fmla="*/ 2942132 h 4731176"/>
                  <a:gd name="connsiteX18" fmla="*/ 2118493 w 3523460"/>
                  <a:gd name="connsiteY18" fmla="*/ 4007607 h 4731176"/>
                  <a:gd name="connsiteX19" fmla="*/ 2229811 w 3523460"/>
                  <a:gd name="connsiteY19" fmla="*/ 4731176 h 4731176"/>
                  <a:gd name="connsiteX20" fmla="*/ 830382 w 3523460"/>
                  <a:gd name="connsiteY20" fmla="*/ 4731176 h 4731176"/>
                  <a:gd name="connsiteX0" fmla="*/ 830382 w 3523460"/>
                  <a:gd name="connsiteY0" fmla="*/ 4731176 h 4731176"/>
                  <a:gd name="connsiteX1" fmla="*/ 870139 w 3523460"/>
                  <a:gd name="connsiteY1" fmla="*/ 4095073 h 4731176"/>
                  <a:gd name="connsiteX2" fmla="*/ 432816 w 3523460"/>
                  <a:gd name="connsiteY2" fmla="*/ 2274223 h 4731176"/>
                  <a:gd name="connsiteX3" fmla="*/ 75008 w 3523460"/>
                  <a:gd name="connsiteY3" fmla="*/ 970209 h 4731176"/>
                  <a:gd name="connsiteX4" fmla="*/ 750867 w 3523460"/>
                  <a:gd name="connsiteY4" fmla="*/ 2107245 h 4731176"/>
                  <a:gd name="connsiteX5" fmla="*/ 838333 w 3523460"/>
                  <a:gd name="connsiteY5" fmla="*/ 2035684 h 4731176"/>
                  <a:gd name="connsiteX6" fmla="*/ 711112 w 3523460"/>
                  <a:gd name="connsiteY6" fmla="*/ 214835 h 4731176"/>
                  <a:gd name="connsiteX7" fmla="*/ 1235897 w 3523460"/>
                  <a:gd name="connsiteY7" fmla="*/ 1868706 h 4731176"/>
                  <a:gd name="connsiteX8" fmla="*/ 1339265 w 3523460"/>
                  <a:gd name="connsiteY8" fmla="*/ 1828949 h 4731176"/>
                  <a:gd name="connsiteX9" fmla="*/ 1458534 w 3523460"/>
                  <a:gd name="connsiteY9" fmla="*/ 150 h 4731176"/>
                  <a:gd name="connsiteX10" fmla="*/ 1705024 w 3523460"/>
                  <a:gd name="connsiteY10" fmla="*/ 1813046 h 4731176"/>
                  <a:gd name="connsiteX11" fmla="*/ 1816344 w 3523460"/>
                  <a:gd name="connsiteY11" fmla="*/ 1868707 h 4731176"/>
                  <a:gd name="connsiteX12" fmla="*/ 2492205 w 3523460"/>
                  <a:gd name="connsiteY12" fmla="*/ 334105 h 4731176"/>
                  <a:gd name="connsiteX13" fmla="*/ 2221860 w 3523460"/>
                  <a:gd name="connsiteY13" fmla="*/ 2011831 h 4731176"/>
                  <a:gd name="connsiteX14" fmla="*/ 2325227 w 3523460"/>
                  <a:gd name="connsiteY14" fmla="*/ 2711545 h 4731176"/>
                  <a:gd name="connsiteX15" fmla="*/ 2762549 w 3523460"/>
                  <a:gd name="connsiteY15" fmla="*/ 2266271 h 4731176"/>
                  <a:gd name="connsiteX16" fmla="*/ 3509971 w 3523460"/>
                  <a:gd name="connsiteY16" fmla="*/ 2162905 h 4731176"/>
                  <a:gd name="connsiteX17" fmla="*/ 2778451 w 3523460"/>
                  <a:gd name="connsiteY17" fmla="*/ 2942132 h 4731176"/>
                  <a:gd name="connsiteX18" fmla="*/ 2118493 w 3523460"/>
                  <a:gd name="connsiteY18" fmla="*/ 4007607 h 4731176"/>
                  <a:gd name="connsiteX19" fmla="*/ 2229811 w 3523460"/>
                  <a:gd name="connsiteY19" fmla="*/ 4731176 h 4731176"/>
                  <a:gd name="connsiteX20" fmla="*/ 830382 w 3523460"/>
                  <a:gd name="connsiteY20" fmla="*/ 4731176 h 4731176"/>
                  <a:gd name="connsiteX0" fmla="*/ 830382 w 3523460"/>
                  <a:gd name="connsiteY0" fmla="*/ 4731174 h 4731174"/>
                  <a:gd name="connsiteX1" fmla="*/ 870139 w 3523460"/>
                  <a:gd name="connsiteY1" fmla="*/ 4095071 h 4731174"/>
                  <a:gd name="connsiteX2" fmla="*/ 432816 w 3523460"/>
                  <a:gd name="connsiteY2" fmla="*/ 2274221 h 4731174"/>
                  <a:gd name="connsiteX3" fmla="*/ 75008 w 3523460"/>
                  <a:gd name="connsiteY3" fmla="*/ 970207 h 4731174"/>
                  <a:gd name="connsiteX4" fmla="*/ 750867 w 3523460"/>
                  <a:gd name="connsiteY4" fmla="*/ 2107243 h 4731174"/>
                  <a:gd name="connsiteX5" fmla="*/ 838333 w 3523460"/>
                  <a:gd name="connsiteY5" fmla="*/ 2035682 h 4731174"/>
                  <a:gd name="connsiteX6" fmla="*/ 711112 w 3523460"/>
                  <a:gd name="connsiteY6" fmla="*/ 214833 h 4731174"/>
                  <a:gd name="connsiteX7" fmla="*/ 1235897 w 3523460"/>
                  <a:gd name="connsiteY7" fmla="*/ 1868704 h 4731174"/>
                  <a:gd name="connsiteX8" fmla="*/ 1339265 w 3523460"/>
                  <a:gd name="connsiteY8" fmla="*/ 1828947 h 4731174"/>
                  <a:gd name="connsiteX9" fmla="*/ 1458534 w 3523460"/>
                  <a:gd name="connsiteY9" fmla="*/ 148 h 4731174"/>
                  <a:gd name="connsiteX10" fmla="*/ 1705024 w 3523460"/>
                  <a:gd name="connsiteY10" fmla="*/ 1813044 h 4731174"/>
                  <a:gd name="connsiteX11" fmla="*/ 1816344 w 3523460"/>
                  <a:gd name="connsiteY11" fmla="*/ 1868705 h 4731174"/>
                  <a:gd name="connsiteX12" fmla="*/ 2492205 w 3523460"/>
                  <a:gd name="connsiteY12" fmla="*/ 334103 h 4731174"/>
                  <a:gd name="connsiteX13" fmla="*/ 2221860 w 3523460"/>
                  <a:gd name="connsiteY13" fmla="*/ 2011829 h 4731174"/>
                  <a:gd name="connsiteX14" fmla="*/ 2325227 w 3523460"/>
                  <a:gd name="connsiteY14" fmla="*/ 2711543 h 4731174"/>
                  <a:gd name="connsiteX15" fmla="*/ 2762549 w 3523460"/>
                  <a:gd name="connsiteY15" fmla="*/ 2266269 h 4731174"/>
                  <a:gd name="connsiteX16" fmla="*/ 3509971 w 3523460"/>
                  <a:gd name="connsiteY16" fmla="*/ 2162903 h 4731174"/>
                  <a:gd name="connsiteX17" fmla="*/ 2778451 w 3523460"/>
                  <a:gd name="connsiteY17" fmla="*/ 2942130 h 4731174"/>
                  <a:gd name="connsiteX18" fmla="*/ 2118493 w 3523460"/>
                  <a:gd name="connsiteY18" fmla="*/ 4007605 h 4731174"/>
                  <a:gd name="connsiteX19" fmla="*/ 2229811 w 3523460"/>
                  <a:gd name="connsiteY19" fmla="*/ 4731174 h 4731174"/>
                  <a:gd name="connsiteX20" fmla="*/ 830382 w 3523460"/>
                  <a:gd name="connsiteY20" fmla="*/ 4731174 h 4731174"/>
                  <a:gd name="connsiteX0" fmla="*/ 830382 w 3523460"/>
                  <a:gd name="connsiteY0" fmla="*/ 4731174 h 4731174"/>
                  <a:gd name="connsiteX1" fmla="*/ 870139 w 3523460"/>
                  <a:gd name="connsiteY1" fmla="*/ 4095071 h 4731174"/>
                  <a:gd name="connsiteX2" fmla="*/ 432816 w 3523460"/>
                  <a:gd name="connsiteY2" fmla="*/ 2274221 h 4731174"/>
                  <a:gd name="connsiteX3" fmla="*/ 75008 w 3523460"/>
                  <a:gd name="connsiteY3" fmla="*/ 970207 h 4731174"/>
                  <a:gd name="connsiteX4" fmla="*/ 750867 w 3523460"/>
                  <a:gd name="connsiteY4" fmla="*/ 2107243 h 4731174"/>
                  <a:gd name="connsiteX5" fmla="*/ 838333 w 3523460"/>
                  <a:gd name="connsiteY5" fmla="*/ 2035682 h 4731174"/>
                  <a:gd name="connsiteX6" fmla="*/ 711112 w 3523460"/>
                  <a:gd name="connsiteY6" fmla="*/ 214833 h 4731174"/>
                  <a:gd name="connsiteX7" fmla="*/ 1235897 w 3523460"/>
                  <a:gd name="connsiteY7" fmla="*/ 1868704 h 4731174"/>
                  <a:gd name="connsiteX8" fmla="*/ 1339265 w 3523460"/>
                  <a:gd name="connsiteY8" fmla="*/ 1828947 h 4731174"/>
                  <a:gd name="connsiteX9" fmla="*/ 1458534 w 3523460"/>
                  <a:gd name="connsiteY9" fmla="*/ 148 h 4731174"/>
                  <a:gd name="connsiteX10" fmla="*/ 1705024 w 3523460"/>
                  <a:gd name="connsiteY10" fmla="*/ 1813044 h 4731174"/>
                  <a:gd name="connsiteX11" fmla="*/ 1816344 w 3523460"/>
                  <a:gd name="connsiteY11" fmla="*/ 1868705 h 4731174"/>
                  <a:gd name="connsiteX12" fmla="*/ 2492205 w 3523460"/>
                  <a:gd name="connsiteY12" fmla="*/ 334103 h 4731174"/>
                  <a:gd name="connsiteX13" fmla="*/ 2221860 w 3523460"/>
                  <a:gd name="connsiteY13" fmla="*/ 2011829 h 4731174"/>
                  <a:gd name="connsiteX14" fmla="*/ 2325227 w 3523460"/>
                  <a:gd name="connsiteY14" fmla="*/ 2711543 h 4731174"/>
                  <a:gd name="connsiteX15" fmla="*/ 2762549 w 3523460"/>
                  <a:gd name="connsiteY15" fmla="*/ 2266269 h 4731174"/>
                  <a:gd name="connsiteX16" fmla="*/ 3509971 w 3523460"/>
                  <a:gd name="connsiteY16" fmla="*/ 2162903 h 4731174"/>
                  <a:gd name="connsiteX17" fmla="*/ 2778451 w 3523460"/>
                  <a:gd name="connsiteY17" fmla="*/ 2942130 h 4731174"/>
                  <a:gd name="connsiteX18" fmla="*/ 2118493 w 3523460"/>
                  <a:gd name="connsiteY18" fmla="*/ 4007605 h 4731174"/>
                  <a:gd name="connsiteX19" fmla="*/ 2229811 w 3523460"/>
                  <a:gd name="connsiteY19" fmla="*/ 4731174 h 4731174"/>
                  <a:gd name="connsiteX20" fmla="*/ 830382 w 3523460"/>
                  <a:gd name="connsiteY20" fmla="*/ 4731174 h 4731174"/>
                  <a:gd name="connsiteX0" fmla="*/ 830382 w 3523460"/>
                  <a:gd name="connsiteY0" fmla="*/ 4731172 h 4731172"/>
                  <a:gd name="connsiteX1" fmla="*/ 870139 w 3523460"/>
                  <a:gd name="connsiteY1" fmla="*/ 4095069 h 4731172"/>
                  <a:gd name="connsiteX2" fmla="*/ 432816 w 3523460"/>
                  <a:gd name="connsiteY2" fmla="*/ 2274219 h 4731172"/>
                  <a:gd name="connsiteX3" fmla="*/ 75008 w 3523460"/>
                  <a:gd name="connsiteY3" fmla="*/ 970205 h 4731172"/>
                  <a:gd name="connsiteX4" fmla="*/ 750867 w 3523460"/>
                  <a:gd name="connsiteY4" fmla="*/ 2107241 h 4731172"/>
                  <a:gd name="connsiteX5" fmla="*/ 838333 w 3523460"/>
                  <a:gd name="connsiteY5" fmla="*/ 2035680 h 4731172"/>
                  <a:gd name="connsiteX6" fmla="*/ 711112 w 3523460"/>
                  <a:gd name="connsiteY6" fmla="*/ 214831 h 4731172"/>
                  <a:gd name="connsiteX7" fmla="*/ 1235897 w 3523460"/>
                  <a:gd name="connsiteY7" fmla="*/ 1868702 h 4731172"/>
                  <a:gd name="connsiteX8" fmla="*/ 1315411 w 3523460"/>
                  <a:gd name="connsiteY8" fmla="*/ 1852799 h 4731172"/>
                  <a:gd name="connsiteX9" fmla="*/ 1458534 w 3523460"/>
                  <a:gd name="connsiteY9" fmla="*/ 146 h 4731172"/>
                  <a:gd name="connsiteX10" fmla="*/ 1705024 w 3523460"/>
                  <a:gd name="connsiteY10" fmla="*/ 1813042 h 4731172"/>
                  <a:gd name="connsiteX11" fmla="*/ 1816344 w 3523460"/>
                  <a:gd name="connsiteY11" fmla="*/ 1868703 h 4731172"/>
                  <a:gd name="connsiteX12" fmla="*/ 2492205 w 3523460"/>
                  <a:gd name="connsiteY12" fmla="*/ 334101 h 4731172"/>
                  <a:gd name="connsiteX13" fmla="*/ 2221860 w 3523460"/>
                  <a:gd name="connsiteY13" fmla="*/ 2011827 h 4731172"/>
                  <a:gd name="connsiteX14" fmla="*/ 2325227 w 3523460"/>
                  <a:gd name="connsiteY14" fmla="*/ 2711541 h 4731172"/>
                  <a:gd name="connsiteX15" fmla="*/ 2762549 w 3523460"/>
                  <a:gd name="connsiteY15" fmla="*/ 2266267 h 4731172"/>
                  <a:gd name="connsiteX16" fmla="*/ 3509971 w 3523460"/>
                  <a:gd name="connsiteY16" fmla="*/ 2162901 h 4731172"/>
                  <a:gd name="connsiteX17" fmla="*/ 2778451 w 3523460"/>
                  <a:gd name="connsiteY17" fmla="*/ 2942128 h 4731172"/>
                  <a:gd name="connsiteX18" fmla="*/ 2118493 w 3523460"/>
                  <a:gd name="connsiteY18" fmla="*/ 4007603 h 4731172"/>
                  <a:gd name="connsiteX19" fmla="*/ 2229811 w 3523460"/>
                  <a:gd name="connsiteY19" fmla="*/ 4731172 h 4731172"/>
                  <a:gd name="connsiteX20" fmla="*/ 830382 w 3523460"/>
                  <a:gd name="connsiteY20" fmla="*/ 4731172 h 4731172"/>
                  <a:gd name="connsiteX0" fmla="*/ 830382 w 3523460"/>
                  <a:gd name="connsiteY0" fmla="*/ 4731172 h 4731172"/>
                  <a:gd name="connsiteX1" fmla="*/ 870139 w 3523460"/>
                  <a:gd name="connsiteY1" fmla="*/ 4095069 h 4731172"/>
                  <a:gd name="connsiteX2" fmla="*/ 432816 w 3523460"/>
                  <a:gd name="connsiteY2" fmla="*/ 2274219 h 4731172"/>
                  <a:gd name="connsiteX3" fmla="*/ 75008 w 3523460"/>
                  <a:gd name="connsiteY3" fmla="*/ 970205 h 4731172"/>
                  <a:gd name="connsiteX4" fmla="*/ 750867 w 3523460"/>
                  <a:gd name="connsiteY4" fmla="*/ 2107241 h 4731172"/>
                  <a:gd name="connsiteX5" fmla="*/ 838333 w 3523460"/>
                  <a:gd name="connsiteY5" fmla="*/ 2035680 h 4731172"/>
                  <a:gd name="connsiteX6" fmla="*/ 711112 w 3523460"/>
                  <a:gd name="connsiteY6" fmla="*/ 214831 h 4731172"/>
                  <a:gd name="connsiteX7" fmla="*/ 1235897 w 3523460"/>
                  <a:gd name="connsiteY7" fmla="*/ 1868702 h 4731172"/>
                  <a:gd name="connsiteX8" fmla="*/ 1315411 w 3523460"/>
                  <a:gd name="connsiteY8" fmla="*/ 1852799 h 4731172"/>
                  <a:gd name="connsiteX9" fmla="*/ 1458534 w 3523460"/>
                  <a:gd name="connsiteY9" fmla="*/ 146 h 4731172"/>
                  <a:gd name="connsiteX10" fmla="*/ 1728878 w 3523460"/>
                  <a:gd name="connsiteY10" fmla="*/ 1828945 h 4731172"/>
                  <a:gd name="connsiteX11" fmla="*/ 1816344 w 3523460"/>
                  <a:gd name="connsiteY11" fmla="*/ 1868703 h 4731172"/>
                  <a:gd name="connsiteX12" fmla="*/ 2492205 w 3523460"/>
                  <a:gd name="connsiteY12" fmla="*/ 334101 h 4731172"/>
                  <a:gd name="connsiteX13" fmla="*/ 2221860 w 3523460"/>
                  <a:gd name="connsiteY13" fmla="*/ 2011827 h 4731172"/>
                  <a:gd name="connsiteX14" fmla="*/ 2325227 w 3523460"/>
                  <a:gd name="connsiteY14" fmla="*/ 2711541 h 4731172"/>
                  <a:gd name="connsiteX15" fmla="*/ 2762549 w 3523460"/>
                  <a:gd name="connsiteY15" fmla="*/ 2266267 h 4731172"/>
                  <a:gd name="connsiteX16" fmla="*/ 3509971 w 3523460"/>
                  <a:gd name="connsiteY16" fmla="*/ 2162901 h 4731172"/>
                  <a:gd name="connsiteX17" fmla="*/ 2778451 w 3523460"/>
                  <a:gd name="connsiteY17" fmla="*/ 2942128 h 4731172"/>
                  <a:gd name="connsiteX18" fmla="*/ 2118493 w 3523460"/>
                  <a:gd name="connsiteY18" fmla="*/ 4007603 h 4731172"/>
                  <a:gd name="connsiteX19" fmla="*/ 2229811 w 3523460"/>
                  <a:gd name="connsiteY19" fmla="*/ 4731172 h 4731172"/>
                  <a:gd name="connsiteX20" fmla="*/ 830382 w 3523460"/>
                  <a:gd name="connsiteY20" fmla="*/ 4731172 h 4731172"/>
                  <a:gd name="connsiteX0" fmla="*/ 830382 w 3523460"/>
                  <a:gd name="connsiteY0" fmla="*/ 4731172 h 4731172"/>
                  <a:gd name="connsiteX1" fmla="*/ 870139 w 3523460"/>
                  <a:gd name="connsiteY1" fmla="*/ 4095069 h 4731172"/>
                  <a:gd name="connsiteX2" fmla="*/ 432816 w 3523460"/>
                  <a:gd name="connsiteY2" fmla="*/ 2274219 h 4731172"/>
                  <a:gd name="connsiteX3" fmla="*/ 75008 w 3523460"/>
                  <a:gd name="connsiteY3" fmla="*/ 970205 h 4731172"/>
                  <a:gd name="connsiteX4" fmla="*/ 750867 w 3523460"/>
                  <a:gd name="connsiteY4" fmla="*/ 2107241 h 4731172"/>
                  <a:gd name="connsiteX5" fmla="*/ 838333 w 3523460"/>
                  <a:gd name="connsiteY5" fmla="*/ 2035680 h 4731172"/>
                  <a:gd name="connsiteX6" fmla="*/ 711112 w 3523460"/>
                  <a:gd name="connsiteY6" fmla="*/ 214831 h 4731172"/>
                  <a:gd name="connsiteX7" fmla="*/ 1235897 w 3523460"/>
                  <a:gd name="connsiteY7" fmla="*/ 1868702 h 4731172"/>
                  <a:gd name="connsiteX8" fmla="*/ 1315411 w 3523460"/>
                  <a:gd name="connsiteY8" fmla="*/ 1852799 h 4731172"/>
                  <a:gd name="connsiteX9" fmla="*/ 1458534 w 3523460"/>
                  <a:gd name="connsiteY9" fmla="*/ 146 h 4731172"/>
                  <a:gd name="connsiteX10" fmla="*/ 1728878 w 3523460"/>
                  <a:gd name="connsiteY10" fmla="*/ 1828945 h 4731172"/>
                  <a:gd name="connsiteX11" fmla="*/ 1816344 w 3523460"/>
                  <a:gd name="connsiteY11" fmla="*/ 1868703 h 4731172"/>
                  <a:gd name="connsiteX12" fmla="*/ 2492205 w 3523460"/>
                  <a:gd name="connsiteY12" fmla="*/ 334101 h 4731172"/>
                  <a:gd name="connsiteX13" fmla="*/ 2221860 w 3523460"/>
                  <a:gd name="connsiteY13" fmla="*/ 2011827 h 4731172"/>
                  <a:gd name="connsiteX14" fmla="*/ 2325227 w 3523460"/>
                  <a:gd name="connsiteY14" fmla="*/ 2711541 h 4731172"/>
                  <a:gd name="connsiteX15" fmla="*/ 2762549 w 3523460"/>
                  <a:gd name="connsiteY15" fmla="*/ 2266267 h 4731172"/>
                  <a:gd name="connsiteX16" fmla="*/ 3509971 w 3523460"/>
                  <a:gd name="connsiteY16" fmla="*/ 2162901 h 4731172"/>
                  <a:gd name="connsiteX17" fmla="*/ 2778451 w 3523460"/>
                  <a:gd name="connsiteY17" fmla="*/ 2942128 h 4731172"/>
                  <a:gd name="connsiteX18" fmla="*/ 2118493 w 3523460"/>
                  <a:gd name="connsiteY18" fmla="*/ 4007603 h 4731172"/>
                  <a:gd name="connsiteX19" fmla="*/ 2229811 w 3523460"/>
                  <a:gd name="connsiteY19" fmla="*/ 4731172 h 4731172"/>
                  <a:gd name="connsiteX20" fmla="*/ 830382 w 3523460"/>
                  <a:gd name="connsiteY20" fmla="*/ 4731172 h 4731172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727477 w 3523460"/>
                  <a:gd name="connsiteY0" fmla="*/ 5951236 h 5951236"/>
                  <a:gd name="connsiteX1" fmla="*/ 870139 w 3523460"/>
                  <a:gd name="connsiteY1" fmla="*/ 4094960 h 5951236"/>
                  <a:gd name="connsiteX2" fmla="*/ 432816 w 3523460"/>
                  <a:gd name="connsiteY2" fmla="*/ 2274110 h 5951236"/>
                  <a:gd name="connsiteX3" fmla="*/ 75008 w 3523460"/>
                  <a:gd name="connsiteY3" fmla="*/ 970096 h 5951236"/>
                  <a:gd name="connsiteX4" fmla="*/ 750867 w 3523460"/>
                  <a:gd name="connsiteY4" fmla="*/ 2107132 h 5951236"/>
                  <a:gd name="connsiteX5" fmla="*/ 838333 w 3523460"/>
                  <a:gd name="connsiteY5" fmla="*/ 2035571 h 5951236"/>
                  <a:gd name="connsiteX6" fmla="*/ 711112 w 3523460"/>
                  <a:gd name="connsiteY6" fmla="*/ 214722 h 5951236"/>
                  <a:gd name="connsiteX7" fmla="*/ 1235897 w 3523460"/>
                  <a:gd name="connsiteY7" fmla="*/ 1868593 h 5951236"/>
                  <a:gd name="connsiteX8" fmla="*/ 1315411 w 3523460"/>
                  <a:gd name="connsiteY8" fmla="*/ 1852690 h 5951236"/>
                  <a:gd name="connsiteX9" fmla="*/ 1458534 w 3523460"/>
                  <a:gd name="connsiteY9" fmla="*/ 37 h 5951236"/>
                  <a:gd name="connsiteX10" fmla="*/ 1728878 w 3523460"/>
                  <a:gd name="connsiteY10" fmla="*/ 1828836 h 5951236"/>
                  <a:gd name="connsiteX11" fmla="*/ 1816344 w 3523460"/>
                  <a:gd name="connsiteY11" fmla="*/ 1868594 h 5951236"/>
                  <a:gd name="connsiteX12" fmla="*/ 2492205 w 3523460"/>
                  <a:gd name="connsiteY12" fmla="*/ 333992 h 5951236"/>
                  <a:gd name="connsiteX13" fmla="*/ 2221860 w 3523460"/>
                  <a:gd name="connsiteY13" fmla="*/ 2011718 h 5951236"/>
                  <a:gd name="connsiteX14" fmla="*/ 2325227 w 3523460"/>
                  <a:gd name="connsiteY14" fmla="*/ 2711432 h 5951236"/>
                  <a:gd name="connsiteX15" fmla="*/ 2762549 w 3523460"/>
                  <a:gd name="connsiteY15" fmla="*/ 2266158 h 5951236"/>
                  <a:gd name="connsiteX16" fmla="*/ 3509971 w 3523460"/>
                  <a:gd name="connsiteY16" fmla="*/ 2162792 h 5951236"/>
                  <a:gd name="connsiteX17" fmla="*/ 2778451 w 3523460"/>
                  <a:gd name="connsiteY17" fmla="*/ 2942019 h 5951236"/>
                  <a:gd name="connsiteX18" fmla="*/ 2118493 w 3523460"/>
                  <a:gd name="connsiteY18" fmla="*/ 4007494 h 5951236"/>
                  <a:gd name="connsiteX19" fmla="*/ 2229811 w 3523460"/>
                  <a:gd name="connsiteY19" fmla="*/ 4731063 h 5951236"/>
                  <a:gd name="connsiteX20" fmla="*/ 727477 w 3523460"/>
                  <a:gd name="connsiteY20" fmla="*/ 5951236 h 5951236"/>
                  <a:gd name="connsiteX0" fmla="*/ 727477 w 3523460"/>
                  <a:gd name="connsiteY0" fmla="*/ 5951236 h 5980637"/>
                  <a:gd name="connsiteX1" fmla="*/ 870139 w 3523460"/>
                  <a:gd name="connsiteY1" fmla="*/ 4094960 h 5980637"/>
                  <a:gd name="connsiteX2" fmla="*/ 432816 w 3523460"/>
                  <a:gd name="connsiteY2" fmla="*/ 2274110 h 5980637"/>
                  <a:gd name="connsiteX3" fmla="*/ 75008 w 3523460"/>
                  <a:gd name="connsiteY3" fmla="*/ 970096 h 5980637"/>
                  <a:gd name="connsiteX4" fmla="*/ 750867 w 3523460"/>
                  <a:gd name="connsiteY4" fmla="*/ 2107132 h 5980637"/>
                  <a:gd name="connsiteX5" fmla="*/ 838333 w 3523460"/>
                  <a:gd name="connsiteY5" fmla="*/ 2035571 h 5980637"/>
                  <a:gd name="connsiteX6" fmla="*/ 711112 w 3523460"/>
                  <a:gd name="connsiteY6" fmla="*/ 214722 h 5980637"/>
                  <a:gd name="connsiteX7" fmla="*/ 1235897 w 3523460"/>
                  <a:gd name="connsiteY7" fmla="*/ 1868593 h 5980637"/>
                  <a:gd name="connsiteX8" fmla="*/ 1315411 w 3523460"/>
                  <a:gd name="connsiteY8" fmla="*/ 1852690 h 5980637"/>
                  <a:gd name="connsiteX9" fmla="*/ 1458534 w 3523460"/>
                  <a:gd name="connsiteY9" fmla="*/ 37 h 5980637"/>
                  <a:gd name="connsiteX10" fmla="*/ 1728878 w 3523460"/>
                  <a:gd name="connsiteY10" fmla="*/ 1828836 h 5980637"/>
                  <a:gd name="connsiteX11" fmla="*/ 1816344 w 3523460"/>
                  <a:gd name="connsiteY11" fmla="*/ 1868594 h 5980637"/>
                  <a:gd name="connsiteX12" fmla="*/ 2492205 w 3523460"/>
                  <a:gd name="connsiteY12" fmla="*/ 333992 h 5980637"/>
                  <a:gd name="connsiteX13" fmla="*/ 2221860 w 3523460"/>
                  <a:gd name="connsiteY13" fmla="*/ 2011718 h 5980637"/>
                  <a:gd name="connsiteX14" fmla="*/ 2325227 w 3523460"/>
                  <a:gd name="connsiteY14" fmla="*/ 2711432 h 5980637"/>
                  <a:gd name="connsiteX15" fmla="*/ 2762549 w 3523460"/>
                  <a:gd name="connsiteY15" fmla="*/ 2266158 h 5980637"/>
                  <a:gd name="connsiteX16" fmla="*/ 3509971 w 3523460"/>
                  <a:gd name="connsiteY16" fmla="*/ 2162792 h 5980637"/>
                  <a:gd name="connsiteX17" fmla="*/ 2778451 w 3523460"/>
                  <a:gd name="connsiteY17" fmla="*/ 2942019 h 5980637"/>
                  <a:gd name="connsiteX18" fmla="*/ 2118493 w 3523460"/>
                  <a:gd name="connsiteY18" fmla="*/ 4007494 h 5980637"/>
                  <a:gd name="connsiteX19" fmla="*/ 2303315 w 3523460"/>
                  <a:gd name="connsiteY19" fmla="*/ 5980637 h 5980637"/>
                  <a:gd name="connsiteX20" fmla="*/ 727477 w 3523460"/>
                  <a:gd name="connsiteY20" fmla="*/ 5951236 h 5980637"/>
                  <a:gd name="connsiteX0" fmla="*/ 948466 w 3523460"/>
                  <a:gd name="connsiteY0" fmla="*/ 4470606 h 5980637"/>
                  <a:gd name="connsiteX1" fmla="*/ 870139 w 3523460"/>
                  <a:gd name="connsiteY1" fmla="*/ 4094960 h 5980637"/>
                  <a:gd name="connsiteX2" fmla="*/ 432816 w 3523460"/>
                  <a:gd name="connsiteY2" fmla="*/ 2274110 h 5980637"/>
                  <a:gd name="connsiteX3" fmla="*/ 75008 w 3523460"/>
                  <a:gd name="connsiteY3" fmla="*/ 970096 h 5980637"/>
                  <a:gd name="connsiteX4" fmla="*/ 750867 w 3523460"/>
                  <a:gd name="connsiteY4" fmla="*/ 2107132 h 5980637"/>
                  <a:gd name="connsiteX5" fmla="*/ 838333 w 3523460"/>
                  <a:gd name="connsiteY5" fmla="*/ 2035571 h 5980637"/>
                  <a:gd name="connsiteX6" fmla="*/ 711112 w 3523460"/>
                  <a:gd name="connsiteY6" fmla="*/ 214722 h 5980637"/>
                  <a:gd name="connsiteX7" fmla="*/ 1235897 w 3523460"/>
                  <a:gd name="connsiteY7" fmla="*/ 1868593 h 5980637"/>
                  <a:gd name="connsiteX8" fmla="*/ 1315411 w 3523460"/>
                  <a:gd name="connsiteY8" fmla="*/ 1852690 h 5980637"/>
                  <a:gd name="connsiteX9" fmla="*/ 1458534 w 3523460"/>
                  <a:gd name="connsiteY9" fmla="*/ 37 h 5980637"/>
                  <a:gd name="connsiteX10" fmla="*/ 1728878 w 3523460"/>
                  <a:gd name="connsiteY10" fmla="*/ 1828836 h 5980637"/>
                  <a:gd name="connsiteX11" fmla="*/ 1816344 w 3523460"/>
                  <a:gd name="connsiteY11" fmla="*/ 1868594 h 5980637"/>
                  <a:gd name="connsiteX12" fmla="*/ 2492205 w 3523460"/>
                  <a:gd name="connsiteY12" fmla="*/ 333992 h 5980637"/>
                  <a:gd name="connsiteX13" fmla="*/ 2221860 w 3523460"/>
                  <a:gd name="connsiteY13" fmla="*/ 2011718 h 5980637"/>
                  <a:gd name="connsiteX14" fmla="*/ 2325227 w 3523460"/>
                  <a:gd name="connsiteY14" fmla="*/ 2711432 h 5980637"/>
                  <a:gd name="connsiteX15" fmla="*/ 2762549 w 3523460"/>
                  <a:gd name="connsiteY15" fmla="*/ 2266158 h 5980637"/>
                  <a:gd name="connsiteX16" fmla="*/ 3509971 w 3523460"/>
                  <a:gd name="connsiteY16" fmla="*/ 2162792 h 5980637"/>
                  <a:gd name="connsiteX17" fmla="*/ 2778451 w 3523460"/>
                  <a:gd name="connsiteY17" fmla="*/ 2942019 h 5980637"/>
                  <a:gd name="connsiteX18" fmla="*/ 2118493 w 3523460"/>
                  <a:gd name="connsiteY18" fmla="*/ 4007494 h 5980637"/>
                  <a:gd name="connsiteX19" fmla="*/ 2303315 w 3523460"/>
                  <a:gd name="connsiteY19" fmla="*/ 5980637 h 5980637"/>
                  <a:gd name="connsiteX20" fmla="*/ 948466 w 3523460"/>
                  <a:gd name="connsiteY20" fmla="*/ 4470606 h 5980637"/>
                  <a:gd name="connsiteX0" fmla="*/ 948466 w 3523460"/>
                  <a:gd name="connsiteY0" fmla="*/ 4470606 h 4522103"/>
                  <a:gd name="connsiteX1" fmla="*/ 870139 w 3523460"/>
                  <a:gd name="connsiteY1" fmla="*/ 4094960 h 4522103"/>
                  <a:gd name="connsiteX2" fmla="*/ 432816 w 3523460"/>
                  <a:gd name="connsiteY2" fmla="*/ 2274110 h 4522103"/>
                  <a:gd name="connsiteX3" fmla="*/ 75008 w 3523460"/>
                  <a:gd name="connsiteY3" fmla="*/ 970096 h 4522103"/>
                  <a:gd name="connsiteX4" fmla="*/ 750867 w 3523460"/>
                  <a:gd name="connsiteY4" fmla="*/ 2107132 h 4522103"/>
                  <a:gd name="connsiteX5" fmla="*/ 838333 w 3523460"/>
                  <a:gd name="connsiteY5" fmla="*/ 2035571 h 4522103"/>
                  <a:gd name="connsiteX6" fmla="*/ 711112 w 3523460"/>
                  <a:gd name="connsiteY6" fmla="*/ 214722 h 4522103"/>
                  <a:gd name="connsiteX7" fmla="*/ 1235897 w 3523460"/>
                  <a:gd name="connsiteY7" fmla="*/ 1868593 h 4522103"/>
                  <a:gd name="connsiteX8" fmla="*/ 1315411 w 3523460"/>
                  <a:gd name="connsiteY8" fmla="*/ 1852690 h 4522103"/>
                  <a:gd name="connsiteX9" fmla="*/ 1458534 w 3523460"/>
                  <a:gd name="connsiteY9" fmla="*/ 37 h 4522103"/>
                  <a:gd name="connsiteX10" fmla="*/ 1728878 w 3523460"/>
                  <a:gd name="connsiteY10" fmla="*/ 1828836 h 4522103"/>
                  <a:gd name="connsiteX11" fmla="*/ 1816344 w 3523460"/>
                  <a:gd name="connsiteY11" fmla="*/ 1868594 h 4522103"/>
                  <a:gd name="connsiteX12" fmla="*/ 2492205 w 3523460"/>
                  <a:gd name="connsiteY12" fmla="*/ 333992 h 4522103"/>
                  <a:gd name="connsiteX13" fmla="*/ 2221860 w 3523460"/>
                  <a:gd name="connsiteY13" fmla="*/ 2011718 h 4522103"/>
                  <a:gd name="connsiteX14" fmla="*/ 2325227 w 3523460"/>
                  <a:gd name="connsiteY14" fmla="*/ 2711432 h 4522103"/>
                  <a:gd name="connsiteX15" fmla="*/ 2762549 w 3523460"/>
                  <a:gd name="connsiteY15" fmla="*/ 2266158 h 4522103"/>
                  <a:gd name="connsiteX16" fmla="*/ 3509971 w 3523460"/>
                  <a:gd name="connsiteY16" fmla="*/ 2162792 h 4522103"/>
                  <a:gd name="connsiteX17" fmla="*/ 2778451 w 3523460"/>
                  <a:gd name="connsiteY17" fmla="*/ 2942019 h 4522103"/>
                  <a:gd name="connsiteX18" fmla="*/ 2118493 w 3523460"/>
                  <a:gd name="connsiteY18" fmla="*/ 4007494 h 4522103"/>
                  <a:gd name="connsiteX19" fmla="*/ 2126522 w 3523460"/>
                  <a:gd name="connsiteY19" fmla="*/ 4522103 h 4522103"/>
                  <a:gd name="connsiteX20" fmla="*/ 948466 w 3523460"/>
                  <a:gd name="connsiteY20" fmla="*/ 4470606 h 4522103"/>
                  <a:gd name="connsiteX0" fmla="*/ 948466 w 3523460"/>
                  <a:gd name="connsiteY0" fmla="*/ 4470606 h 4522103"/>
                  <a:gd name="connsiteX1" fmla="*/ 870139 w 3523460"/>
                  <a:gd name="connsiteY1" fmla="*/ 4094960 h 4522103"/>
                  <a:gd name="connsiteX2" fmla="*/ 432816 w 3523460"/>
                  <a:gd name="connsiteY2" fmla="*/ 2274110 h 4522103"/>
                  <a:gd name="connsiteX3" fmla="*/ 75008 w 3523460"/>
                  <a:gd name="connsiteY3" fmla="*/ 970096 h 4522103"/>
                  <a:gd name="connsiteX4" fmla="*/ 750867 w 3523460"/>
                  <a:gd name="connsiteY4" fmla="*/ 2107132 h 4522103"/>
                  <a:gd name="connsiteX5" fmla="*/ 838333 w 3523460"/>
                  <a:gd name="connsiteY5" fmla="*/ 2035571 h 4522103"/>
                  <a:gd name="connsiteX6" fmla="*/ 711112 w 3523460"/>
                  <a:gd name="connsiteY6" fmla="*/ 214722 h 4522103"/>
                  <a:gd name="connsiteX7" fmla="*/ 1235897 w 3523460"/>
                  <a:gd name="connsiteY7" fmla="*/ 1868593 h 4522103"/>
                  <a:gd name="connsiteX8" fmla="*/ 1315411 w 3523460"/>
                  <a:gd name="connsiteY8" fmla="*/ 1852690 h 4522103"/>
                  <a:gd name="connsiteX9" fmla="*/ 1458534 w 3523460"/>
                  <a:gd name="connsiteY9" fmla="*/ 37 h 4522103"/>
                  <a:gd name="connsiteX10" fmla="*/ 1728878 w 3523460"/>
                  <a:gd name="connsiteY10" fmla="*/ 1828836 h 4522103"/>
                  <a:gd name="connsiteX11" fmla="*/ 1816344 w 3523460"/>
                  <a:gd name="connsiteY11" fmla="*/ 1868594 h 4522103"/>
                  <a:gd name="connsiteX12" fmla="*/ 2492205 w 3523460"/>
                  <a:gd name="connsiteY12" fmla="*/ 333992 h 4522103"/>
                  <a:gd name="connsiteX13" fmla="*/ 2221860 w 3523460"/>
                  <a:gd name="connsiteY13" fmla="*/ 2011718 h 4522103"/>
                  <a:gd name="connsiteX14" fmla="*/ 2325227 w 3523460"/>
                  <a:gd name="connsiteY14" fmla="*/ 2711432 h 4522103"/>
                  <a:gd name="connsiteX15" fmla="*/ 2762549 w 3523460"/>
                  <a:gd name="connsiteY15" fmla="*/ 2266158 h 4522103"/>
                  <a:gd name="connsiteX16" fmla="*/ 3509971 w 3523460"/>
                  <a:gd name="connsiteY16" fmla="*/ 2162792 h 4522103"/>
                  <a:gd name="connsiteX17" fmla="*/ 2778451 w 3523460"/>
                  <a:gd name="connsiteY17" fmla="*/ 2942019 h 4522103"/>
                  <a:gd name="connsiteX18" fmla="*/ 2118493 w 3523460"/>
                  <a:gd name="connsiteY18" fmla="*/ 4007494 h 4522103"/>
                  <a:gd name="connsiteX19" fmla="*/ 2126522 w 3523460"/>
                  <a:gd name="connsiteY19" fmla="*/ 4522103 h 4522103"/>
                  <a:gd name="connsiteX20" fmla="*/ 948466 w 3523460"/>
                  <a:gd name="connsiteY20" fmla="*/ 4470606 h 4522103"/>
                  <a:gd name="connsiteX0" fmla="*/ 948466 w 3523460"/>
                  <a:gd name="connsiteY0" fmla="*/ 4470606 h 4522103"/>
                  <a:gd name="connsiteX1" fmla="*/ 870139 w 3523460"/>
                  <a:gd name="connsiteY1" fmla="*/ 4094960 h 4522103"/>
                  <a:gd name="connsiteX2" fmla="*/ 432816 w 3523460"/>
                  <a:gd name="connsiteY2" fmla="*/ 2274110 h 4522103"/>
                  <a:gd name="connsiteX3" fmla="*/ 75008 w 3523460"/>
                  <a:gd name="connsiteY3" fmla="*/ 970096 h 4522103"/>
                  <a:gd name="connsiteX4" fmla="*/ 750867 w 3523460"/>
                  <a:gd name="connsiteY4" fmla="*/ 2107132 h 4522103"/>
                  <a:gd name="connsiteX5" fmla="*/ 838333 w 3523460"/>
                  <a:gd name="connsiteY5" fmla="*/ 2035571 h 4522103"/>
                  <a:gd name="connsiteX6" fmla="*/ 711112 w 3523460"/>
                  <a:gd name="connsiteY6" fmla="*/ 214722 h 4522103"/>
                  <a:gd name="connsiteX7" fmla="*/ 1235897 w 3523460"/>
                  <a:gd name="connsiteY7" fmla="*/ 1868593 h 4522103"/>
                  <a:gd name="connsiteX8" fmla="*/ 1315411 w 3523460"/>
                  <a:gd name="connsiteY8" fmla="*/ 1852690 h 4522103"/>
                  <a:gd name="connsiteX9" fmla="*/ 1458534 w 3523460"/>
                  <a:gd name="connsiteY9" fmla="*/ 37 h 4522103"/>
                  <a:gd name="connsiteX10" fmla="*/ 1728878 w 3523460"/>
                  <a:gd name="connsiteY10" fmla="*/ 1828836 h 4522103"/>
                  <a:gd name="connsiteX11" fmla="*/ 1816344 w 3523460"/>
                  <a:gd name="connsiteY11" fmla="*/ 1868594 h 4522103"/>
                  <a:gd name="connsiteX12" fmla="*/ 2492205 w 3523460"/>
                  <a:gd name="connsiteY12" fmla="*/ 333992 h 4522103"/>
                  <a:gd name="connsiteX13" fmla="*/ 2221860 w 3523460"/>
                  <a:gd name="connsiteY13" fmla="*/ 2011718 h 4522103"/>
                  <a:gd name="connsiteX14" fmla="*/ 2325227 w 3523460"/>
                  <a:gd name="connsiteY14" fmla="*/ 2711432 h 4522103"/>
                  <a:gd name="connsiteX15" fmla="*/ 2762549 w 3523460"/>
                  <a:gd name="connsiteY15" fmla="*/ 2266158 h 4522103"/>
                  <a:gd name="connsiteX16" fmla="*/ 3509971 w 3523460"/>
                  <a:gd name="connsiteY16" fmla="*/ 2162792 h 4522103"/>
                  <a:gd name="connsiteX17" fmla="*/ 2778451 w 3523460"/>
                  <a:gd name="connsiteY17" fmla="*/ 2942019 h 4522103"/>
                  <a:gd name="connsiteX18" fmla="*/ 2118493 w 3523460"/>
                  <a:gd name="connsiteY18" fmla="*/ 4007494 h 4522103"/>
                  <a:gd name="connsiteX19" fmla="*/ 2126522 w 3523460"/>
                  <a:gd name="connsiteY19" fmla="*/ 4522103 h 4522103"/>
                  <a:gd name="connsiteX20" fmla="*/ 948466 w 3523460"/>
                  <a:gd name="connsiteY20" fmla="*/ 4470606 h 4522103"/>
                  <a:gd name="connsiteX0" fmla="*/ 923479 w 3523460"/>
                  <a:gd name="connsiteY0" fmla="*/ 4487266 h 4522103"/>
                  <a:gd name="connsiteX1" fmla="*/ 870139 w 3523460"/>
                  <a:gd name="connsiteY1" fmla="*/ 4094960 h 4522103"/>
                  <a:gd name="connsiteX2" fmla="*/ 432816 w 3523460"/>
                  <a:gd name="connsiteY2" fmla="*/ 2274110 h 4522103"/>
                  <a:gd name="connsiteX3" fmla="*/ 75008 w 3523460"/>
                  <a:gd name="connsiteY3" fmla="*/ 970096 h 4522103"/>
                  <a:gd name="connsiteX4" fmla="*/ 750867 w 3523460"/>
                  <a:gd name="connsiteY4" fmla="*/ 2107132 h 4522103"/>
                  <a:gd name="connsiteX5" fmla="*/ 838333 w 3523460"/>
                  <a:gd name="connsiteY5" fmla="*/ 2035571 h 4522103"/>
                  <a:gd name="connsiteX6" fmla="*/ 711112 w 3523460"/>
                  <a:gd name="connsiteY6" fmla="*/ 214722 h 4522103"/>
                  <a:gd name="connsiteX7" fmla="*/ 1235897 w 3523460"/>
                  <a:gd name="connsiteY7" fmla="*/ 1868593 h 4522103"/>
                  <a:gd name="connsiteX8" fmla="*/ 1315411 w 3523460"/>
                  <a:gd name="connsiteY8" fmla="*/ 1852690 h 4522103"/>
                  <a:gd name="connsiteX9" fmla="*/ 1458534 w 3523460"/>
                  <a:gd name="connsiteY9" fmla="*/ 37 h 4522103"/>
                  <a:gd name="connsiteX10" fmla="*/ 1728878 w 3523460"/>
                  <a:gd name="connsiteY10" fmla="*/ 1828836 h 4522103"/>
                  <a:gd name="connsiteX11" fmla="*/ 1816344 w 3523460"/>
                  <a:gd name="connsiteY11" fmla="*/ 1868594 h 4522103"/>
                  <a:gd name="connsiteX12" fmla="*/ 2492205 w 3523460"/>
                  <a:gd name="connsiteY12" fmla="*/ 333992 h 4522103"/>
                  <a:gd name="connsiteX13" fmla="*/ 2221860 w 3523460"/>
                  <a:gd name="connsiteY13" fmla="*/ 2011718 h 4522103"/>
                  <a:gd name="connsiteX14" fmla="*/ 2325227 w 3523460"/>
                  <a:gd name="connsiteY14" fmla="*/ 2711432 h 4522103"/>
                  <a:gd name="connsiteX15" fmla="*/ 2762549 w 3523460"/>
                  <a:gd name="connsiteY15" fmla="*/ 2266158 h 4522103"/>
                  <a:gd name="connsiteX16" fmla="*/ 3509971 w 3523460"/>
                  <a:gd name="connsiteY16" fmla="*/ 2162792 h 4522103"/>
                  <a:gd name="connsiteX17" fmla="*/ 2778451 w 3523460"/>
                  <a:gd name="connsiteY17" fmla="*/ 2942019 h 4522103"/>
                  <a:gd name="connsiteX18" fmla="*/ 2118493 w 3523460"/>
                  <a:gd name="connsiteY18" fmla="*/ 4007494 h 4522103"/>
                  <a:gd name="connsiteX19" fmla="*/ 2126522 w 3523460"/>
                  <a:gd name="connsiteY19" fmla="*/ 4522103 h 4522103"/>
                  <a:gd name="connsiteX20" fmla="*/ 923479 w 3523460"/>
                  <a:gd name="connsiteY20" fmla="*/ 4487266 h 4522103"/>
                  <a:gd name="connsiteX0" fmla="*/ 923479 w 3523460"/>
                  <a:gd name="connsiteY0" fmla="*/ 4487266 h 4505443"/>
                  <a:gd name="connsiteX1" fmla="*/ 870139 w 3523460"/>
                  <a:gd name="connsiteY1" fmla="*/ 4094960 h 4505443"/>
                  <a:gd name="connsiteX2" fmla="*/ 432816 w 3523460"/>
                  <a:gd name="connsiteY2" fmla="*/ 2274110 h 4505443"/>
                  <a:gd name="connsiteX3" fmla="*/ 75008 w 3523460"/>
                  <a:gd name="connsiteY3" fmla="*/ 970096 h 4505443"/>
                  <a:gd name="connsiteX4" fmla="*/ 750867 w 3523460"/>
                  <a:gd name="connsiteY4" fmla="*/ 2107132 h 4505443"/>
                  <a:gd name="connsiteX5" fmla="*/ 838333 w 3523460"/>
                  <a:gd name="connsiteY5" fmla="*/ 2035571 h 4505443"/>
                  <a:gd name="connsiteX6" fmla="*/ 711112 w 3523460"/>
                  <a:gd name="connsiteY6" fmla="*/ 214722 h 4505443"/>
                  <a:gd name="connsiteX7" fmla="*/ 1235897 w 3523460"/>
                  <a:gd name="connsiteY7" fmla="*/ 1868593 h 4505443"/>
                  <a:gd name="connsiteX8" fmla="*/ 1315411 w 3523460"/>
                  <a:gd name="connsiteY8" fmla="*/ 1852690 h 4505443"/>
                  <a:gd name="connsiteX9" fmla="*/ 1458534 w 3523460"/>
                  <a:gd name="connsiteY9" fmla="*/ 37 h 4505443"/>
                  <a:gd name="connsiteX10" fmla="*/ 1728878 w 3523460"/>
                  <a:gd name="connsiteY10" fmla="*/ 1828836 h 4505443"/>
                  <a:gd name="connsiteX11" fmla="*/ 1816344 w 3523460"/>
                  <a:gd name="connsiteY11" fmla="*/ 1868594 h 4505443"/>
                  <a:gd name="connsiteX12" fmla="*/ 2492205 w 3523460"/>
                  <a:gd name="connsiteY12" fmla="*/ 333992 h 4505443"/>
                  <a:gd name="connsiteX13" fmla="*/ 2221860 w 3523460"/>
                  <a:gd name="connsiteY13" fmla="*/ 2011718 h 4505443"/>
                  <a:gd name="connsiteX14" fmla="*/ 2325227 w 3523460"/>
                  <a:gd name="connsiteY14" fmla="*/ 2711432 h 4505443"/>
                  <a:gd name="connsiteX15" fmla="*/ 2762549 w 3523460"/>
                  <a:gd name="connsiteY15" fmla="*/ 2266158 h 4505443"/>
                  <a:gd name="connsiteX16" fmla="*/ 3509971 w 3523460"/>
                  <a:gd name="connsiteY16" fmla="*/ 2162792 h 4505443"/>
                  <a:gd name="connsiteX17" fmla="*/ 2778451 w 3523460"/>
                  <a:gd name="connsiteY17" fmla="*/ 2942019 h 4505443"/>
                  <a:gd name="connsiteX18" fmla="*/ 2118493 w 3523460"/>
                  <a:gd name="connsiteY18" fmla="*/ 4007494 h 4505443"/>
                  <a:gd name="connsiteX19" fmla="*/ 2118191 w 3523460"/>
                  <a:gd name="connsiteY19" fmla="*/ 4505443 h 4505443"/>
                  <a:gd name="connsiteX20" fmla="*/ 923479 w 3523460"/>
                  <a:gd name="connsiteY20" fmla="*/ 4487266 h 4505443"/>
                  <a:gd name="connsiteX0" fmla="*/ 931808 w 3523460"/>
                  <a:gd name="connsiteY0" fmla="*/ 4487266 h 4505443"/>
                  <a:gd name="connsiteX1" fmla="*/ 870139 w 3523460"/>
                  <a:gd name="connsiteY1" fmla="*/ 4094960 h 4505443"/>
                  <a:gd name="connsiteX2" fmla="*/ 432816 w 3523460"/>
                  <a:gd name="connsiteY2" fmla="*/ 2274110 h 4505443"/>
                  <a:gd name="connsiteX3" fmla="*/ 75008 w 3523460"/>
                  <a:gd name="connsiteY3" fmla="*/ 970096 h 4505443"/>
                  <a:gd name="connsiteX4" fmla="*/ 750867 w 3523460"/>
                  <a:gd name="connsiteY4" fmla="*/ 2107132 h 4505443"/>
                  <a:gd name="connsiteX5" fmla="*/ 838333 w 3523460"/>
                  <a:gd name="connsiteY5" fmla="*/ 2035571 h 4505443"/>
                  <a:gd name="connsiteX6" fmla="*/ 711112 w 3523460"/>
                  <a:gd name="connsiteY6" fmla="*/ 214722 h 4505443"/>
                  <a:gd name="connsiteX7" fmla="*/ 1235897 w 3523460"/>
                  <a:gd name="connsiteY7" fmla="*/ 1868593 h 4505443"/>
                  <a:gd name="connsiteX8" fmla="*/ 1315411 w 3523460"/>
                  <a:gd name="connsiteY8" fmla="*/ 1852690 h 4505443"/>
                  <a:gd name="connsiteX9" fmla="*/ 1458534 w 3523460"/>
                  <a:gd name="connsiteY9" fmla="*/ 37 h 4505443"/>
                  <a:gd name="connsiteX10" fmla="*/ 1728878 w 3523460"/>
                  <a:gd name="connsiteY10" fmla="*/ 1828836 h 4505443"/>
                  <a:gd name="connsiteX11" fmla="*/ 1816344 w 3523460"/>
                  <a:gd name="connsiteY11" fmla="*/ 1868594 h 4505443"/>
                  <a:gd name="connsiteX12" fmla="*/ 2492205 w 3523460"/>
                  <a:gd name="connsiteY12" fmla="*/ 333992 h 4505443"/>
                  <a:gd name="connsiteX13" fmla="*/ 2221860 w 3523460"/>
                  <a:gd name="connsiteY13" fmla="*/ 2011718 h 4505443"/>
                  <a:gd name="connsiteX14" fmla="*/ 2325227 w 3523460"/>
                  <a:gd name="connsiteY14" fmla="*/ 2711432 h 4505443"/>
                  <a:gd name="connsiteX15" fmla="*/ 2762549 w 3523460"/>
                  <a:gd name="connsiteY15" fmla="*/ 2266158 h 4505443"/>
                  <a:gd name="connsiteX16" fmla="*/ 3509971 w 3523460"/>
                  <a:gd name="connsiteY16" fmla="*/ 2162792 h 4505443"/>
                  <a:gd name="connsiteX17" fmla="*/ 2778451 w 3523460"/>
                  <a:gd name="connsiteY17" fmla="*/ 2942019 h 4505443"/>
                  <a:gd name="connsiteX18" fmla="*/ 2118493 w 3523460"/>
                  <a:gd name="connsiteY18" fmla="*/ 4007494 h 4505443"/>
                  <a:gd name="connsiteX19" fmla="*/ 2118191 w 3523460"/>
                  <a:gd name="connsiteY19" fmla="*/ 4505443 h 4505443"/>
                  <a:gd name="connsiteX20" fmla="*/ 931808 w 3523460"/>
                  <a:gd name="connsiteY20" fmla="*/ 4487266 h 4505443"/>
                  <a:gd name="connsiteX0" fmla="*/ 931808 w 3523460"/>
                  <a:gd name="connsiteY0" fmla="*/ 4487266 h 4505443"/>
                  <a:gd name="connsiteX1" fmla="*/ 870139 w 3523460"/>
                  <a:gd name="connsiteY1" fmla="*/ 4094960 h 4505443"/>
                  <a:gd name="connsiteX2" fmla="*/ 432816 w 3523460"/>
                  <a:gd name="connsiteY2" fmla="*/ 2274110 h 4505443"/>
                  <a:gd name="connsiteX3" fmla="*/ 75008 w 3523460"/>
                  <a:gd name="connsiteY3" fmla="*/ 970096 h 4505443"/>
                  <a:gd name="connsiteX4" fmla="*/ 750867 w 3523460"/>
                  <a:gd name="connsiteY4" fmla="*/ 2107132 h 4505443"/>
                  <a:gd name="connsiteX5" fmla="*/ 838333 w 3523460"/>
                  <a:gd name="connsiteY5" fmla="*/ 2035571 h 4505443"/>
                  <a:gd name="connsiteX6" fmla="*/ 711112 w 3523460"/>
                  <a:gd name="connsiteY6" fmla="*/ 214722 h 4505443"/>
                  <a:gd name="connsiteX7" fmla="*/ 1235897 w 3523460"/>
                  <a:gd name="connsiteY7" fmla="*/ 1868593 h 4505443"/>
                  <a:gd name="connsiteX8" fmla="*/ 1315411 w 3523460"/>
                  <a:gd name="connsiteY8" fmla="*/ 1852690 h 4505443"/>
                  <a:gd name="connsiteX9" fmla="*/ 1458534 w 3523460"/>
                  <a:gd name="connsiteY9" fmla="*/ 37 h 4505443"/>
                  <a:gd name="connsiteX10" fmla="*/ 1728878 w 3523460"/>
                  <a:gd name="connsiteY10" fmla="*/ 1828836 h 4505443"/>
                  <a:gd name="connsiteX11" fmla="*/ 1816344 w 3523460"/>
                  <a:gd name="connsiteY11" fmla="*/ 1868594 h 4505443"/>
                  <a:gd name="connsiteX12" fmla="*/ 2492205 w 3523460"/>
                  <a:gd name="connsiteY12" fmla="*/ 333992 h 4505443"/>
                  <a:gd name="connsiteX13" fmla="*/ 2221860 w 3523460"/>
                  <a:gd name="connsiteY13" fmla="*/ 2011718 h 4505443"/>
                  <a:gd name="connsiteX14" fmla="*/ 2325227 w 3523460"/>
                  <a:gd name="connsiteY14" fmla="*/ 2711432 h 4505443"/>
                  <a:gd name="connsiteX15" fmla="*/ 2762549 w 3523460"/>
                  <a:gd name="connsiteY15" fmla="*/ 2266158 h 4505443"/>
                  <a:gd name="connsiteX16" fmla="*/ 3509971 w 3523460"/>
                  <a:gd name="connsiteY16" fmla="*/ 2162792 h 4505443"/>
                  <a:gd name="connsiteX17" fmla="*/ 2778451 w 3523460"/>
                  <a:gd name="connsiteY17" fmla="*/ 2942019 h 4505443"/>
                  <a:gd name="connsiteX18" fmla="*/ 2118493 w 3523460"/>
                  <a:gd name="connsiteY18" fmla="*/ 4007494 h 4505443"/>
                  <a:gd name="connsiteX19" fmla="*/ 2118191 w 3523460"/>
                  <a:gd name="connsiteY19" fmla="*/ 4505443 h 4505443"/>
                  <a:gd name="connsiteX20" fmla="*/ 931808 w 3523460"/>
                  <a:gd name="connsiteY20" fmla="*/ 4487266 h 4505443"/>
                  <a:gd name="connsiteX0" fmla="*/ 931808 w 3523460"/>
                  <a:gd name="connsiteY0" fmla="*/ 4487266 h 4505443"/>
                  <a:gd name="connsiteX1" fmla="*/ 870139 w 3523460"/>
                  <a:gd name="connsiteY1" fmla="*/ 4094960 h 4505443"/>
                  <a:gd name="connsiteX2" fmla="*/ 432816 w 3523460"/>
                  <a:gd name="connsiteY2" fmla="*/ 2274110 h 4505443"/>
                  <a:gd name="connsiteX3" fmla="*/ 75008 w 3523460"/>
                  <a:gd name="connsiteY3" fmla="*/ 970096 h 4505443"/>
                  <a:gd name="connsiteX4" fmla="*/ 750867 w 3523460"/>
                  <a:gd name="connsiteY4" fmla="*/ 2107132 h 4505443"/>
                  <a:gd name="connsiteX5" fmla="*/ 838333 w 3523460"/>
                  <a:gd name="connsiteY5" fmla="*/ 2035571 h 4505443"/>
                  <a:gd name="connsiteX6" fmla="*/ 711112 w 3523460"/>
                  <a:gd name="connsiteY6" fmla="*/ 214722 h 4505443"/>
                  <a:gd name="connsiteX7" fmla="*/ 1235897 w 3523460"/>
                  <a:gd name="connsiteY7" fmla="*/ 1868593 h 4505443"/>
                  <a:gd name="connsiteX8" fmla="*/ 1315411 w 3523460"/>
                  <a:gd name="connsiteY8" fmla="*/ 1852690 h 4505443"/>
                  <a:gd name="connsiteX9" fmla="*/ 1458534 w 3523460"/>
                  <a:gd name="connsiteY9" fmla="*/ 37 h 4505443"/>
                  <a:gd name="connsiteX10" fmla="*/ 1728878 w 3523460"/>
                  <a:gd name="connsiteY10" fmla="*/ 1828836 h 4505443"/>
                  <a:gd name="connsiteX11" fmla="*/ 1816344 w 3523460"/>
                  <a:gd name="connsiteY11" fmla="*/ 1868594 h 4505443"/>
                  <a:gd name="connsiteX12" fmla="*/ 2492205 w 3523460"/>
                  <a:gd name="connsiteY12" fmla="*/ 333992 h 4505443"/>
                  <a:gd name="connsiteX13" fmla="*/ 2221860 w 3523460"/>
                  <a:gd name="connsiteY13" fmla="*/ 2011718 h 4505443"/>
                  <a:gd name="connsiteX14" fmla="*/ 2325227 w 3523460"/>
                  <a:gd name="connsiteY14" fmla="*/ 2711432 h 4505443"/>
                  <a:gd name="connsiteX15" fmla="*/ 2762549 w 3523460"/>
                  <a:gd name="connsiteY15" fmla="*/ 2266158 h 4505443"/>
                  <a:gd name="connsiteX16" fmla="*/ 3509971 w 3523460"/>
                  <a:gd name="connsiteY16" fmla="*/ 2162792 h 4505443"/>
                  <a:gd name="connsiteX17" fmla="*/ 2778451 w 3523460"/>
                  <a:gd name="connsiteY17" fmla="*/ 2942019 h 4505443"/>
                  <a:gd name="connsiteX18" fmla="*/ 2118493 w 3523460"/>
                  <a:gd name="connsiteY18" fmla="*/ 4007494 h 4505443"/>
                  <a:gd name="connsiteX19" fmla="*/ 2118191 w 3523460"/>
                  <a:gd name="connsiteY19" fmla="*/ 4505443 h 4505443"/>
                  <a:gd name="connsiteX20" fmla="*/ 931808 w 3523460"/>
                  <a:gd name="connsiteY20" fmla="*/ 4487266 h 4505443"/>
                  <a:gd name="connsiteX0" fmla="*/ 931808 w 3523460"/>
                  <a:gd name="connsiteY0" fmla="*/ 4487266 h 4505443"/>
                  <a:gd name="connsiteX1" fmla="*/ 870139 w 3523460"/>
                  <a:gd name="connsiteY1" fmla="*/ 4094960 h 4505443"/>
                  <a:gd name="connsiteX2" fmla="*/ 432816 w 3523460"/>
                  <a:gd name="connsiteY2" fmla="*/ 2274110 h 4505443"/>
                  <a:gd name="connsiteX3" fmla="*/ 75008 w 3523460"/>
                  <a:gd name="connsiteY3" fmla="*/ 970096 h 4505443"/>
                  <a:gd name="connsiteX4" fmla="*/ 750867 w 3523460"/>
                  <a:gd name="connsiteY4" fmla="*/ 2107132 h 4505443"/>
                  <a:gd name="connsiteX5" fmla="*/ 838333 w 3523460"/>
                  <a:gd name="connsiteY5" fmla="*/ 2035571 h 4505443"/>
                  <a:gd name="connsiteX6" fmla="*/ 711112 w 3523460"/>
                  <a:gd name="connsiteY6" fmla="*/ 214722 h 4505443"/>
                  <a:gd name="connsiteX7" fmla="*/ 1235897 w 3523460"/>
                  <a:gd name="connsiteY7" fmla="*/ 1868593 h 4505443"/>
                  <a:gd name="connsiteX8" fmla="*/ 1315411 w 3523460"/>
                  <a:gd name="connsiteY8" fmla="*/ 1852690 h 4505443"/>
                  <a:gd name="connsiteX9" fmla="*/ 1458534 w 3523460"/>
                  <a:gd name="connsiteY9" fmla="*/ 37 h 4505443"/>
                  <a:gd name="connsiteX10" fmla="*/ 1728878 w 3523460"/>
                  <a:gd name="connsiteY10" fmla="*/ 1828836 h 4505443"/>
                  <a:gd name="connsiteX11" fmla="*/ 1816344 w 3523460"/>
                  <a:gd name="connsiteY11" fmla="*/ 1868594 h 4505443"/>
                  <a:gd name="connsiteX12" fmla="*/ 2492205 w 3523460"/>
                  <a:gd name="connsiteY12" fmla="*/ 333992 h 4505443"/>
                  <a:gd name="connsiteX13" fmla="*/ 2221860 w 3523460"/>
                  <a:gd name="connsiteY13" fmla="*/ 2011718 h 4505443"/>
                  <a:gd name="connsiteX14" fmla="*/ 2325227 w 3523460"/>
                  <a:gd name="connsiteY14" fmla="*/ 2711432 h 4505443"/>
                  <a:gd name="connsiteX15" fmla="*/ 2762549 w 3523460"/>
                  <a:gd name="connsiteY15" fmla="*/ 2266158 h 4505443"/>
                  <a:gd name="connsiteX16" fmla="*/ 3509971 w 3523460"/>
                  <a:gd name="connsiteY16" fmla="*/ 2162792 h 4505443"/>
                  <a:gd name="connsiteX17" fmla="*/ 2778451 w 3523460"/>
                  <a:gd name="connsiteY17" fmla="*/ 2942019 h 4505443"/>
                  <a:gd name="connsiteX18" fmla="*/ 2118493 w 3523460"/>
                  <a:gd name="connsiteY18" fmla="*/ 4007494 h 4505443"/>
                  <a:gd name="connsiteX19" fmla="*/ 2118191 w 3523460"/>
                  <a:gd name="connsiteY19" fmla="*/ 4505443 h 4505443"/>
                  <a:gd name="connsiteX20" fmla="*/ 931808 w 3523460"/>
                  <a:gd name="connsiteY20" fmla="*/ 4487266 h 4505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523460" h="4505443">
                    <a:moveTo>
                      <a:pt x="931808" y="4487266"/>
                    </a:moveTo>
                    <a:cubicBezTo>
                      <a:pt x="914969" y="4366857"/>
                      <a:pt x="952895" y="4293750"/>
                      <a:pt x="870139" y="4094960"/>
                    </a:cubicBezTo>
                    <a:cubicBezTo>
                      <a:pt x="560039" y="3546320"/>
                      <a:pt x="456669" y="2926117"/>
                      <a:pt x="432816" y="2274110"/>
                    </a:cubicBezTo>
                    <a:cubicBezTo>
                      <a:pt x="313547" y="1839439"/>
                      <a:pt x="-187386" y="1134423"/>
                      <a:pt x="75008" y="970096"/>
                    </a:cubicBezTo>
                    <a:cubicBezTo>
                      <a:pt x="248612" y="927688"/>
                      <a:pt x="623646" y="1934854"/>
                      <a:pt x="750867" y="2107132"/>
                    </a:cubicBezTo>
                    <a:cubicBezTo>
                      <a:pt x="790624" y="2183994"/>
                      <a:pt x="862187" y="2105807"/>
                      <a:pt x="838333" y="2035571"/>
                    </a:cubicBezTo>
                    <a:cubicBezTo>
                      <a:pt x="716413" y="1433922"/>
                      <a:pt x="427516" y="251827"/>
                      <a:pt x="711112" y="214722"/>
                    </a:cubicBezTo>
                    <a:cubicBezTo>
                      <a:pt x="909896" y="184242"/>
                      <a:pt x="1157709" y="1578371"/>
                      <a:pt x="1235897" y="1868593"/>
                    </a:cubicBezTo>
                    <a:cubicBezTo>
                      <a:pt x="1242524" y="1928227"/>
                      <a:pt x="1311436" y="2047497"/>
                      <a:pt x="1315411" y="1852690"/>
                    </a:cubicBezTo>
                    <a:cubicBezTo>
                      <a:pt x="1312761" y="1280197"/>
                      <a:pt x="1159035" y="-7915"/>
                      <a:pt x="1458534" y="37"/>
                    </a:cubicBezTo>
                    <a:cubicBezTo>
                      <a:pt x="1693099" y="-7916"/>
                      <a:pt x="1707674" y="1541264"/>
                      <a:pt x="1728878" y="1828836"/>
                    </a:cubicBezTo>
                    <a:cubicBezTo>
                      <a:pt x="1734180" y="1917625"/>
                      <a:pt x="1764661" y="1916301"/>
                      <a:pt x="1816344" y="1868594"/>
                    </a:cubicBezTo>
                    <a:cubicBezTo>
                      <a:pt x="2054883" y="1372963"/>
                      <a:pt x="2198007" y="241226"/>
                      <a:pt x="2492205" y="333992"/>
                    </a:cubicBezTo>
                    <a:cubicBezTo>
                      <a:pt x="2781103" y="421456"/>
                      <a:pt x="2314625" y="1471029"/>
                      <a:pt x="2221860" y="2011718"/>
                    </a:cubicBezTo>
                    <a:lnTo>
                      <a:pt x="2325227" y="2711432"/>
                    </a:lnTo>
                    <a:cubicBezTo>
                      <a:pt x="2439196" y="2563007"/>
                      <a:pt x="2584970" y="2406632"/>
                      <a:pt x="2762549" y="2266158"/>
                    </a:cubicBezTo>
                    <a:cubicBezTo>
                      <a:pt x="3043495" y="1897748"/>
                      <a:pt x="3618639" y="2022319"/>
                      <a:pt x="3509971" y="2162792"/>
                    </a:cubicBezTo>
                    <a:cubicBezTo>
                      <a:pt x="3266131" y="2446388"/>
                      <a:pt x="2982534" y="2594812"/>
                      <a:pt x="2778451" y="2942019"/>
                    </a:cubicBezTo>
                    <a:cubicBezTo>
                      <a:pt x="2558465" y="3336933"/>
                      <a:pt x="2370285" y="3707995"/>
                      <a:pt x="2118493" y="4007494"/>
                    </a:cubicBezTo>
                    <a:cubicBezTo>
                      <a:pt x="2106001" y="4229757"/>
                      <a:pt x="2081085" y="4264253"/>
                      <a:pt x="2118191" y="4505443"/>
                    </a:cubicBezTo>
                    <a:cubicBezTo>
                      <a:pt x="1725506" y="4488277"/>
                      <a:pt x="1324493" y="4504432"/>
                      <a:pt x="931808" y="4487266"/>
                    </a:cubicBezTo>
                    <a:close/>
                  </a:path>
                </a:pathLst>
              </a:custGeom>
              <a:solidFill>
                <a:srgbClr val="4E9485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70"/>
              </a:p>
            </p:txBody>
          </p:sp>
          <p:sp>
            <p:nvSpPr>
              <p:cNvPr id="40" name="Freeform 9">
                <a:extLst>
                  <a:ext uri="{FF2B5EF4-FFF2-40B4-BE49-F238E27FC236}">
                    <a16:creationId xmlns:a16="http://schemas.microsoft.com/office/drawing/2014/main" id="{ADE18731-C9FB-4C5F-B1F1-141FC623BC3A}"/>
                  </a:ext>
                </a:extLst>
              </p:cNvPr>
              <p:cNvSpPr/>
              <p:nvPr/>
            </p:nvSpPr>
            <p:spPr>
              <a:xfrm flipH="1">
                <a:off x="1016436" y="5118688"/>
                <a:ext cx="1578802" cy="1483571"/>
              </a:xfrm>
              <a:custGeom>
                <a:avLst/>
                <a:gdLst/>
                <a:ahLst/>
                <a:cxnLst/>
                <a:rect l="l" t="t" r="r" b="b"/>
                <a:pathLst>
                  <a:path w="1224747" h="1150872">
                    <a:moveTo>
                      <a:pt x="506983" y="13"/>
                    </a:moveTo>
                    <a:cubicBezTo>
                      <a:pt x="402878" y="-2751"/>
                      <a:pt x="456313" y="444994"/>
                      <a:pt x="457234" y="643991"/>
                    </a:cubicBezTo>
                    <a:cubicBezTo>
                      <a:pt x="455852" y="711705"/>
                      <a:pt x="431899" y="670247"/>
                      <a:pt x="429595" y="649519"/>
                    </a:cubicBezTo>
                    <a:cubicBezTo>
                      <a:pt x="402417" y="548638"/>
                      <a:pt x="316278" y="64042"/>
                      <a:pt x="247181" y="74637"/>
                    </a:cubicBezTo>
                    <a:cubicBezTo>
                      <a:pt x="148604" y="87535"/>
                      <a:pt x="249024" y="498428"/>
                      <a:pt x="291403" y="707560"/>
                    </a:cubicBezTo>
                    <a:cubicBezTo>
                      <a:pt x="299694" y="731974"/>
                      <a:pt x="274819" y="759151"/>
                      <a:pt x="261000" y="732434"/>
                    </a:cubicBezTo>
                    <a:cubicBezTo>
                      <a:pt x="216778" y="672551"/>
                      <a:pt x="86417" y="322462"/>
                      <a:pt x="26073" y="337203"/>
                    </a:cubicBezTo>
                    <a:cubicBezTo>
                      <a:pt x="-65135" y="394323"/>
                      <a:pt x="108988" y="639385"/>
                      <a:pt x="150446" y="790475"/>
                    </a:cubicBezTo>
                    <a:cubicBezTo>
                      <a:pt x="154996" y="914832"/>
                      <a:pt x="167867" y="1035860"/>
                      <a:pt x="198006" y="1150872"/>
                    </a:cubicBezTo>
                    <a:lnTo>
                      <a:pt x="894045" y="1150872"/>
                    </a:lnTo>
                    <a:lnTo>
                      <a:pt x="965784" y="1022639"/>
                    </a:lnTo>
                    <a:cubicBezTo>
                      <a:pt x="1036722" y="901951"/>
                      <a:pt x="1135300" y="850359"/>
                      <a:pt x="1220058" y="751781"/>
                    </a:cubicBezTo>
                    <a:cubicBezTo>
                      <a:pt x="1257831" y="702953"/>
                      <a:pt x="1057912" y="659653"/>
                      <a:pt x="960256" y="787711"/>
                    </a:cubicBezTo>
                    <a:cubicBezTo>
                      <a:pt x="898530" y="836540"/>
                      <a:pt x="847859" y="890895"/>
                      <a:pt x="808244" y="942487"/>
                    </a:cubicBezTo>
                    <a:lnTo>
                      <a:pt x="772314" y="699269"/>
                    </a:lnTo>
                    <a:cubicBezTo>
                      <a:pt x="804559" y="511326"/>
                      <a:pt x="966705" y="146497"/>
                      <a:pt x="866285" y="116095"/>
                    </a:cubicBezTo>
                    <a:cubicBezTo>
                      <a:pt x="764023" y="83850"/>
                      <a:pt x="714273" y="477239"/>
                      <a:pt x="631357" y="649519"/>
                    </a:cubicBezTo>
                    <a:cubicBezTo>
                      <a:pt x="613392" y="666102"/>
                      <a:pt x="602797" y="666562"/>
                      <a:pt x="600954" y="635699"/>
                    </a:cubicBezTo>
                    <a:cubicBezTo>
                      <a:pt x="593584" y="535740"/>
                      <a:pt x="588518" y="-2752"/>
                      <a:pt x="506983" y="13"/>
                    </a:cubicBezTo>
                    <a:close/>
                  </a:path>
                </a:pathLst>
              </a:custGeom>
              <a:solidFill>
                <a:srgbClr val="4E9485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70"/>
              </a:p>
            </p:txBody>
          </p:sp>
        </p:grpSp>
        <p:grpSp>
          <p:nvGrpSpPr>
            <p:cNvPr id="41" name="그룹 18">
              <a:extLst>
                <a:ext uri="{FF2B5EF4-FFF2-40B4-BE49-F238E27FC236}">
                  <a16:creationId xmlns:a16="http://schemas.microsoft.com/office/drawing/2014/main" id="{74C4F17C-8344-4297-B159-603309C7AEEE}"/>
                </a:ext>
              </a:extLst>
            </p:cNvPr>
            <p:cNvGrpSpPr/>
            <p:nvPr/>
          </p:nvGrpSpPr>
          <p:grpSpPr>
            <a:xfrm>
              <a:off x="1396541" y="5285082"/>
              <a:ext cx="2129232" cy="1850211"/>
              <a:chOff x="1016436" y="3876641"/>
              <a:chExt cx="3796962" cy="2734917"/>
            </a:xfrm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053DCC0C-ED0D-40D6-95E9-A14ACE635776}"/>
                  </a:ext>
                </a:extLst>
              </p:cNvPr>
              <p:cNvSpPr/>
              <p:nvPr/>
            </p:nvSpPr>
            <p:spPr>
              <a:xfrm>
                <a:off x="3234596" y="3876641"/>
                <a:ext cx="1578802" cy="2734917"/>
              </a:xfrm>
              <a:custGeom>
                <a:avLst/>
                <a:gdLst>
                  <a:gd name="connsiteX0" fmla="*/ 811033 w 3490622"/>
                  <a:gd name="connsiteY0" fmla="*/ 4778734 h 4778734"/>
                  <a:gd name="connsiteX1" fmla="*/ 803081 w 3490622"/>
                  <a:gd name="connsiteY1" fmla="*/ 4341412 h 4778734"/>
                  <a:gd name="connsiteX2" fmla="*/ 437321 w 3490622"/>
                  <a:gd name="connsiteY2" fmla="*/ 2313830 h 4778734"/>
                  <a:gd name="connsiteX3" fmla="*/ 0 w 3490622"/>
                  <a:gd name="connsiteY3" fmla="*/ 938254 h 4778734"/>
                  <a:gd name="connsiteX4" fmla="*/ 747422 w 3490622"/>
                  <a:gd name="connsiteY4" fmla="*/ 2019631 h 4778734"/>
                  <a:gd name="connsiteX5" fmla="*/ 667909 w 3490622"/>
                  <a:gd name="connsiteY5" fmla="*/ 182880 h 4778734"/>
                  <a:gd name="connsiteX6" fmla="*/ 1264257 w 3490622"/>
                  <a:gd name="connsiteY6" fmla="*/ 1804946 h 4778734"/>
                  <a:gd name="connsiteX7" fmla="*/ 1407380 w 3490622"/>
                  <a:gd name="connsiteY7" fmla="*/ 0 h 4778734"/>
                  <a:gd name="connsiteX8" fmla="*/ 1757238 w 3490622"/>
                  <a:gd name="connsiteY8" fmla="*/ 1868557 h 4778734"/>
                  <a:gd name="connsiteX9" fmla="*/ 2456953 w 3490622"/>
                  <a:gd name="connsiteY9" fmla="*/ 333955 h 4778734"/>
                  <a:gd name="connsiteX10" fmla="*/ 2194560 w 3490622"/>
                  <a:gd name="connsiteY10" fmla="*/ 2003729 h 4778734"/>
                  <a:gd name="connsiteX11" fmla="*/ 2305878 w 3490622"/>
                  <a:gd name="connsiteY11" fmla="*/ 2759103 h 4778734"/>
                  <a:gd name="connsiteX12" fmla="*/ 2623930 w 3490622"/>
                  <a:gd name="connsiteY12" fmla="*/ 2361537 h 4778734"/>
                  <a:gd name="connsiteX13" fmla="*/ 3490622 w 3490622"/>
                  <a:gd name="connsiteY13" fmla="*/ 2210463 h 4778734"/>
                  <a:gd name="connsiteX14" fmla="*/ 2759102 w 3490622"/>
                  <a:gd name="connsiteY14" fmla="*/ 2989690 h 4778734"/>
                  <a:gd name="connsiteX15" fmla="*/ 2051436 w 3490622"/>
                  <a:gd name="connsiteY15" fmla="*/ 4007457 h 4778734"/>
                  <a:gd name="connsiteX16" fmla="*/ 2210462 w 3490622"/>
                  <a:gd name="connsiteY16" fmla="*/ 4778734 h 4778734"/>
                  <a:gd name="connsiteX17" fmla="*/ 811033 w 3490622"/>
                  <a:gd name="connsiteY17" fmla="*/ 4778734 h 4778734"/>
                  <a:gd name="connsiteX0" fmla="*/ 755374 w 3434963"/>
                  <a:gd name="connsiteY0" fmla="*/ 4778734 h 4778734"/>
                  <a:gd name="connsiteX1" fmla="*/ 747422 w 3434963"/>
                  <a:gd name="connsiteY1" fmla="*/ 4341412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87179 w 3434963"/>
                  <a:gd name="connsiteY1" fmla="*/ 426985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87179 w 3434963"/>
                  <a:gd name="connsiteY1" fmla="*/ 426985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87179 w 3434963"/>
                  <a:gd name="connsiteY1" fmla="*/ 426985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46514"/>
                  <a:gd name="connsiteY0" fmla="*/ 4778734 h 4778734"/>
                  <a:gd name="connsiteX1" fmla="*/ 795131 w 3446514"/>
                  <a:gd name="connsiteY1" fmla="*/ 4142631 h 4778734"/>
                  <a:gd name="connsiteX2" fmla="*/ 381662 w 3446514"/>
                  <a:gd name="connsiteY2" fmla="*/ 2313830 h 4778734"/>
                  <a:gd name="connsiteX3" fmla="*/ 0 w 3446514"/>
                  <a:gd name="connsiteY3" fmla="*/ 1017767 h 4778734"/>
                  <a:gd name="connsiteX4" fmla="*/ 691763 w 3446514"/>
                  <a:gd name="connsiteY4" fmla="*/ 2019631 h 4778734"/>
                  <a:gd name="connsiteX5" fmla="*/ 612250 w 3446514"/>
                  <a:gd name="connsiteY5" fmla="*/ 182880 h 4778734"/>
                  <a:gd name="connsiteX6" fmla="*/ 1208598 w 3446514"/>
                  <a:gd name="connsiteY6" fmla="*/ 1804946 h 4778734"/>
                  <a:gd name="connsiteX7" fmla="*/ 1351721 w 3446514"/>
                  <a:gd name="connsiteY7" fmla="*/ 0 h 4778734"/>
                  <a:gd name="connsiteX8" fmla="*/ 1701579 w 3446514"/>
                  <a:gd name="connsiteY8" fmla="*/ 1868557 h 4778734"/>
                  <a:gd name="connsiteX9" fmla="*/ 2401294 w 3446514"/>
                  <a:gd name="connsiteY9" fmla="*/ 333955 h 4778734"/>
                  <a:gd name="connsiteX10" fmla="*/ 2138901 w 3446514"/>
                  <a:gd name="connsiteY10" fmla="*/ 2003729 h 4778734"/>
                  <a:gd name="connsiteX11" fmla="*/ 2250219 w 3446514"/>
                  <a:gd name="connsiteY11" fmla="*/ 2759103 h 4778734"/>
                  <a:gd name="connsiteX12" fmla="*/ 2568271 w 3446514"/>
                  <a:gd name="connsiteY12" fmla="*/ 2361537 h 4778734"/>
                  <a:gd name="connsiteX13" fmla="*/ 3434963 w 3446514"/>
                  <a:gd name="connsiteY13" fmla="*/ 2210463 h 4778734"/>
                  <a:gd name="connsiteX14" fmla="*/ 2703443 w 3446514"/>
                  <a:gd name="connsiteY14" fmla="*/ 2989690 h 4778734"/>
                  <a:gd name="connsiteX15" fmla="*/ 2043485 w 3446514"/>
                  <a:gd name="connsiteY15" fmla="*/ 4055165 h 4778734"/>
                  <a:gd name="connsiteX16" fmla="*/ 2154803 w 3446514"/>
                  <a:gd name="connsiteY16" fmla="*/ 4778734 h 4778734"/>
                  <a:gd name="connsiteX17" fmla="*/ 755374 w 3446514"/>
                  <a:gd name="connsiteY17" fmla="*/ 4778734 h 4778734"/>
                  <a:gd name="connsiteX0" fmla="*/ 755374 w 3448610"/>
                  <a:gd name="connsiteY0" fmla="*/ 4778734 h 4778734"/>
                  <a:gd name="connsiteX1" fmla="*/ 795131 w 3448610"/>
                  <a:gd name="connsiteY1" fmla="*/ 4142631 h 4778734"/>
                  <a:gd name="connsiteX2" fmla="*/ 381662 w 3448610"/>
                  <a:gd name="connsiteY2" fmla="*/ 2313830 h 4778734"/>
                  <a:gd name="connsiteX3" fmla="*/ 0 w 3448610"/>
                  <a:gd name="connsiteY3" fmla="*/ 1017767 h 4778734"/>
                  <a:gd name="connsiteX4" fmla="*/ 691763 w 3448610"/>
                  <a:gd name="connsiteY4" fmla="*/ 2019631 h 4778734"/>
                  <a:gd name="connsiteX5" fmla="*/ 612250 w 3448610"/>
                  <a:gd name="connsiteY5" fmla="*/ 182880 h 4778734"/>
                  <a:gd name="connsiteX6" fmla="*/ 1208598 w 3448610"/>
                  <a:gd name="connsiteY6" fmla="*/ 1804946 h 4778734"/>
                  <a:gd name="connsiteX7" fmla="*/ 1351721 w 3448610"/>
                  <a:gd name="connsiteY7" fmla="*/ 0 h 4778734"/>
                  <a:gd name="connsiteX8" fmla="*/ 1701579 w 3448610"/>
                  <a:gd name="connsiteY8" fmla="*/ 1868557 h 4778734"/>
                  <a:gd name="connsiteX9" fmla="*/ 2401294 w 3448610"/>
                  <a:gd name="connsiteY9" fmla="*/ 333955 h 4778734"/>
                  <a:gd name="connsiteX10" fmla="*/ 2138901 w 3448610"/>
                  <a:gd name="connsiteY10" fmla="*/ 2003729 h 4778734"/>
                  <a:gd name="connsiteX11" fmla="*/ 2250219 w 3448610"/>
                  <a:gd name="connsiteY11" fmla="*/ 2759103 h 4778734"/>
                  <a:gd name="connsiteX12" fmla="*/ 2687541 w 3448610"/>
                  <a:gd name="connsiteY12" fmla="*/ 2313829 h 4778734"/>
                  <a:gd name="connsiteX13" fmla="*/ 3434963 w 3448610"/>
                  <a:gd name="connsiteY13" fmla="*/ 2210463 h 4778734"/>
                  <a:gd name="connsiteX14" fmla="*/ 2703443 w 3448610"/>
                  <a:gd name="connsiteY14" fmla="*/ 2989690 h 4778734"/>
                  <a:gd name="connsiteX15" fmla="*/ 2043485 w 3448610"/>
                  <a:gd name="connsiteY15" fmla="*/ 4055165 h 4778734"/>
                  <a:gd name="connsiteX16" fmla="*/ 2154803 w 3448610"/>
                  <a:gd name="connsiteY16" fmla="*/ 4778734 h 4778734"/>
                  <a:gd name="connsiteX17" fmla="*/ 755374 w 3448610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81662 w 3448452"/>
                  <a:gd name="connsiteY2" fmla="*/ 2313830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81662 w 3448452"/>
                  <a:gd name="connsiteY2" fmla="*/ 2313830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81662 w 3448452"/>
                  <a:gd name="connsiteY2" fmla="*/ 2313830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57808 w 3448452"/>
                  <a:gd name="connsiteY2" fmla="*/ 2321781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57808 w 3448452"/>
                  <a:gd name="connsiteY2" fmla="*/ 2321781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687258 w 3523460"/>
                  <a:gd name="connsiteY5" fmla="*/ 182880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687258 w 3523460"/>
                  <a:gd name="connsiteY5" fmla="*/ 182880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51801 w 3523460"/>
                  <a:gd name="connsiteY6" fmla="*/ 1812897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31026 h 4731026"/>
                  <a:gd name="connsiteX1" fmla="*/ 870139 w 3523460"/>
                  <a:gd name="connsiteY1" fmla="*/ 4094923 h 4731026"/>
                  <a:gd name="connsiteX2" fmla="*/ 432816 w 3523460"/>
                  <a:gd name="connsiteY2" fmla="*/ 2274073 h 4731026"/>
                  <a:gd name="connsiteX3" fmla="*/ 75008 w 3523460"/>
                  <a:gd name="connsiteY3" fmla="*/ 970059 h 4731026"/>
                  <a:gd name="connsiteX4" fmla="*/ 766771 w 3523460"/>
                  <a:gd name="connsiteY4" fmla="*/ 1971923 h 4731026"/>
                  <a:gd name="connsiteX5" fmla="*/ 711112 w 3523460"/>
                  <a:gd name="connsiteY5" fmla="*/ 214685 h 4731026"/>
                  <a:gd name="connsiteX6" fmla="*/ 1251801 w 3523460"/>
                  <a:gd name="connsiteY6" fmla="*/ 1765189 h 4731026"/>
                  <a:gd name="connsiteX7" fmla="*/ 1458534 w 3523460"/>
                  <a:gd name="connsiteY7" fmla="*/ 0 h 4731026"/>
                  <a:gd name="connsiteX8" fmla="*/ 1776587 w 3523460"/>
                  <a:gd name="connsiteY8" fmla="*/ 1820849 h 4731026"/>
                  <a:gd name="connsiteX9" fmla="*/ 2476302 w 3523460"/>
                  <a:gd name="connsiteY9" fmla="*/ 286247 h 4731026"/>
                  <a:gd name="connsiteX10" fmla="*/ 2213909 w 3523460"/>
                  <a:gd name="connsiteY10" fmla="*/ 1956021 h 4731026"/>
                  <a:gd name="connsiteX11" fmla="*/ 2325227 w 3523460"/>
                  <a:gd name="connsiteY11" fmla="*/ 2711395 h 4731026"/>
                  <a:gd name="connsiteX12" fmla="*/ 2762549 w 3523460"/>
                  <a:gd name="connsiteY12" fmla="*/ 2266121 h 4731026"/>
                  <a:gd name="connsiteX13" fmla="*/ 3509971 w 3523460"/>
                  <a:gd name="connsiteY13" fmla="*/ 2162755 h 4731026"/>
                  <a:gd name="connsiteX14" fmla="*/ 2778451 w 3523460"/>
                  <a:gd name="connsiteY14" fmla="*/ 2941982 h 4731026"/>
                  <a:gd name="connsiteX15" fmla="*/ 2118493 w 3523460"/>
                  <a:gd name="connsiteY15" fmla="*/ 4007457 h 4731026"/>
                  <a:gd name="connsiteX16" fmla="*/ 2229811 w 3523460"/>
                  <a:gd name="connsiteY16" fmla="*/ 4731026 h 4731026"/>
                  <a:gd name="connsiteX17" fmla="*/ 830382 w 3523460"/>
                  <a:gd name="connsiteY17" fmla="*/ 4731026 h 473102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76302 w 3523460"/>
                  <a:gd name="connsiteY9" fmla="*/ 286597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76302 w 3523460"/>
                  <a:gd name="connsiteY9" fmla="*/ 286597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21860 w 3523460"/>
                  <a:gd name="connsiteY10" fmla="*/ 201203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21860 w 3523460"/>
                  <a:gd name="connsiteY10" fmla="*/ 201203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673219 w 3523460"/>
                  <a:gd name="connsiteY8" fmla="*/ 1757587 h 4731376"/>
                  <a:gd name="connsiteX9" fmla="*/ 1776587 w 3523460"/>
                  <a:gd name="connsiteY9" fmla="*/ 1821199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673219 w 3523460"/>
                  <a:gd name="connsiteY8" fmla="*/ 1757587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673219 w 3523460"/>
                  <a:gd name="connsiteY8" fmla="*/ 1757587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75655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48433 w 3523460"/>
                  <a:gd name="connsiteY6" fmla="*/ 1717831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48433 w 3523460"/>
                  <a:gd name="connsiteY6" fmla="*/ 1717831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92761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66771 w 3523460"/>
                  <a:gd name="connsiteY4" fmla="*/ 1972081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66771 w 3523460"/>
                  <a:gd name="connsiteY4" fmla="*/ 1972081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66771 w 3523460"/>
                  <a:gd name="connsiteY4" fmla="*/ 1972081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838333 w 3523460"/>
                  <a:gd name="connsiteY4" fmla="*/ 2003886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34965 w 3523460"/>
                  <a:gd name="connsiteY4" fmla="*/ 2027740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34965 w 3523460"/>
                  <a:gd name="connsiteY4" fmla="*/ 2027740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76 h 4731176"/>
                  <a:gd name="connsiteX1" fmla="*/ 870139 w 3523460"/>
                  <a:gd name="connsiteY1" fmla="*/ 4095073 h 4731176"/>
                  <a:gd name="connsiteX2" fmla="*/ 432816 w 3523460"/>
                  <a:gd name="connsiteY2" fmla="*/ 2274223 h 4731176"/>
                  <a:gd name="connsiteX3" fmla="*/ 75008 w 3523460"/>
                  <a:gd name="connsiteY3" fmla="*/ 970209 h 4731176"/>
                  <a:gd name="connsiteX4" fmla="*/ 750867 w 3523460"/>
                  <a:gd name="connsiteY4" fmla="*/ 2107245 h 4731176"/>
                  <a:gd name="connsiteX5" fmla="*/ 838333 w 3523460"/>
                  <a:gd name="connsiteY5" fmla="*/ 2035684 h 4731176"/>
                  <a:gd name="connsiteX6" fmla="*/ 711112 w 3523460"/>
                  <a:gd name="connsiteY6" fmla="*/ 214835 h 4731176"/>
                  <a:gd name="connsiteX7" fmla="*/ 1204092 w 3523460"/>
                  <a:gd name="connsiteY7" fmla="*/ 1773290 h 4731176"/>
                  <a:gd name="connsiteX8" fmla="*/ 1339265 w 3523460"/>
                  <a:gd name="connsiteY8" fmla="*/ 1828949 h 4731176"/>
                  <a:gd name="connsiteX9" fmla="*/ 1458534 w 3523460"/>
                  <a:gd name="connsiteY9" fmla="*/ 150 h 4731176"/>
                  <a:gd name="connsiteX10" fmla="*/ 1705024 w 3523460"/>
                  <a:gd name="connsiteY10" fmla="*/ 1813046 h 4731176"/>
                  <a:gd name="connsiteX11" fmla="*/ 1816344 w 3523460"/>
                  <a:gd name="connsiteY11" fmla="*/ 1868707 h 4731176"/>
                  <a:gd name="connsiteX12" fmla="*/ 2492205 w 3523460"/>
                  <a:gd name="connsiteY12" fmla="*/ 334105 h 4731176"/>
                  <a:gd name="connsiteX13" fmla="*/ 2221860 w 3523460"/>
                  <a:gd name="connsiteY13" fmla="*/ 2011831 h 4731176"/>
                  <a:gd name="connsiteX14" fmla="*/ 2325227 w 3523460"/>
                  <a:gd name="connsiteY14" fmla="*/ 2711545 h 4731176"/>
                  <a:gd name="connsiteX15" fmla="*/ 2762549 w 3523460"/>
                  <a:gd name="connsiteY15" fmla="*/ 2266271 h 4731176"/>
                  <a:gd name="connsiteX16" fmla="*/ 3509971 w 3523460"/>
                  <a:gd name="connsiteY16" fmla="*/ 2162905 h 4731176"/>
                  <a:gd name="connsiteX17" fmla="*/ 2778451 w 3523460"/>
                  <a:gd name="connsiteY17" fmla="*/ 2942132 h 4731176"/>
                  <a:gd name="connsiteX18" fmla="*/ 2118493 w 3523460"/>
                  <a:gd name="connsiteY18" fmla="*/ 4007607 h 4731176"/>
                  <a:gd name="connsiteX19" fmla="*/ 2229811 w 3523460"/>
                  <a:gd name="connsiteY19" fmla="*/ 4731176 h 4731176"/>
                  <a:gd name="connsiteX20" fmla="*/ 830382 w 3523460"/>
                  <a:gd name="connsiteY20" fmla="*/ 4731176 h 4731176"/>
                  <a:gd name="connsiteX0" fmla="*/ 830382 w 3523460"/>
                  <a:gd name="connsiteY0" fmla="*/ 4731176 h 4731176"/>
                  <a:gd name="connsiteX1" fmla="*/ 870139 w 3523460"/>
                  <a:gd name="connsiteY1" fmla="*/ 4095073 h 4731176"/>
                  <a:gd name="connsiteX2" fmla="*/ 432816 w 3523460"/>
                  <a:gd name="connsiteY2" fmla="*/ 2274223 h 4731176"/>
                  <a:gd name="connsiteX3" fmla="*/ 75008 w 3523460"/>
                  <a:gd name="connsiteY3" fmla="*/ 970209 h 4731176"/>
                  <a:gd name="connsiteX4" fmla="*/ 750867 w 3523460"/>
                  <a:gd name="connsiteY4" fmla="*/ 2107245 h 4731176"/>
                  <a:gd name="connsiteX5" fmla="*/ 838333 w 3523460"/>
                  <a:gd name="connsiteY5" fmla="*/ 2035684 h 4731176"/>
                  <a:gd name="connsiteX6" fmla="*/ 711112 w 3523460"/>
                  <a:gd name="connsiteY6" fmla="*/ 214835 h 4731176"/>
                  <a:gd name="connsiteX7" fmla="*/ 1235897 w 3523460"/>
                  <a:gd name="connsiteY7" fmla="*/ 1868706 h 4731176"/>
                  <a:gd name="connsiteX8" fmla="*/ 1339265 w 3523460"/>
                  <a:gd name="connsiteY8" fmla="*/ 1828949 h 4731176"/>
                  <a:gd name="connsiteX9" fmla="*/ 1458534 w 3523460"/>
                  <a:gd name="connsiteY9" fmla="*/ 150 h 4731176"/>
                  <a:gd name="connsiteX10" fmla="*/ 1705024 w 3523460"/>
                  <a:gd name="connsiteY10" fmla="*/ 1813046 h 4731176"/>
                  <a:gd name="connsiteX11" fmla="*/ 1816344 w 3523460"/>
                  <a:gd name="connsiteY11" fmla="*/ 1868707 h 4731176"/>
                  <a:gd name="connsiteX12" fmla="*/ 2492205 w 3523460"/>
                  <a:gd name="connsiteY12" fmla="*/ 334105 h 4731176"/>
                  <a:gd name="connsiteX13" fmla="*/ 2221860 w 3523460"/>
                  <a:gd name="connsiteY13" fmla="*/ 2011831 h 4731176"/>
                  <a:gd name="connsiteX14" fmla="*/ 2325227 w 3523460"/>
                  <a:gd name="connsiteY14" fmla="*/ 2711545 h 4731176"/>
                  <a:gd name="connsiteX15" fmla="*/ 2762549 w 3523460"/>
                  <a:gd name="connsiteY15" fmla="*/ 2266271 h 4731176"/>
                  <a:gd name="connsiteX16" fmla="*/ 3509971 w 3523460"/>
                  <a:gd name="connsiteY16" fmla="*/ 2162905 h 4731176"/>
                  <a:gd name="connsiteX17" fmla="*/ 2778451 w 3523460"/>
                  <a:gd name="connsiteY17" fmla="*/ 2942132 h 4731176"/>
                  <a:gd name="connsiteX18" fmla="*/ 2118493 w 3523460"/>
                  <a:gd name="connsiteY18" fmla="*/ 4007607 h 4731176"/>
                  <a:gd name="connsiteX19" fmla="*/ 2229811 w 3523460"/>
                  <a:gd name="connsiteY19" fmla="*/ 4731176 h 4731176"/>
                  <a:gd name="connsiteX20" fmla="*/ 830382 w 3523460"/>
                  <a:gd name="connsiteY20" fmla="*/ 4731176 h 4731176"/>
                  <a:gd name="connsiteX0" fmla="*/ 830382 w 3523460"/>
                  <a:gd name="connsiteY0" fmla="*/ 4731176 h 4731176"/>
                  <a:gd name="connsiteX1" fmla="*/ 870139 w 3523460"/>
                  <a:gd name="connsiteY1" fmla="*/ 4095073 h 4731176"/>
                  <a:gd name="connsiteX2" fmla="*/ 432816 w 3523460"/>
                  <a:gd name="connsiteY2" fmla="*/ 2274223 h 4731176"/>
                  <a:gd name="connsiteX3" fmla="*/ 75008 w 3523460"/>
                  <a:gd name="connsiteY3" fmla="*/ 970209 h 4731176"/>
                  <a:gd name="connsiteX4" fmla="*/ 750867 w 3523460"/>
                  <a:gd name="connsiteY4" fmla="*/ 2107245 h 4731176"/>
                  <a:gd name="connsiteX5" fmla="*/ 838333 w 3523460"/>
                  <a:gd name="connsiteY5" fmla="*/ 2035684 h 4731176"/>
                  <a:gd name="connsiteX6" fmla="*/ 711112 w 3523460"/>
                  <a:gd name="connsiteY6" fmla="*/ 214835 h 4731176"/>
                  <a:gd name="connsiteX7" fmla="*/ 1235897 w 3523460"/>
                  <a:gd name="connsiteY7" fmla="*/ 1868706 h 4731176"/>
                  <a:gd name="connsiteX8" fmla="*/ 1339265 w 3523460"/>
                  <a:gd name="connsiteY8" fmla="*/ 1828949 h 4731176"/>
                  <a:gd name="connsiteX9" fmla="*/ 1458534 w 3523460"/>
                  <a:gd name="connsiteY9" fmla="*/ 150 h 4731176"/>
                  <a:gd name="connsiteX10" fmla="*/ 1705024 w 3523460"/>
                  <a:gd name="connsiteY10" fmla="*/ 1813046 h 4731176"/>
                  <a:gd name="connsiteX11" fmla="*/ 1816344 w 3523460"/>
                  <a:gd name="connsiteY11" fmla="*/ 1868707 h 4731176"/>
                  <a:gd name="connsiteX12" fmla="*/ 2492205 w 3523460"/>
                  <a:gd name="connsiteY12" fmla="*/ 334105 h 4731176"/>
                  <a:gd name="connsiteX13" fmla="*/ 2221860 w 3523460"/>
                  <a:gd name="connsiteY13" fmla="*/ 2011831 h 4731176"/>
                  <a:gd name="connsiteX14" fmla="*/ 2325227 w 3523460"/>
                  <a:gd name="connsiteY14" fmla="*/ 2711545 h 4731176"/>
                  <a:gd name="connsiteX15" fmla="*/ 2762549 w 3523460"/>
                  <a:gd name="connsiteY15" fmla="*/ 2266271 h 4731176"/>
                  <a:gd name="connsiteX16" fmla="*/ 3509971 w 3523460"/>
                  <a:gd name="connsiteY16" fmla="*/ 2162905 h 4731176"/>
                  <a:gd name="connsiteX17" fmla="*/ 2778451 w 3523460"/>
                  <a:gd name="connsiteY17" fmla="*/ 2942132 h 4731176"/>
                  <a:gd name="connsiteX18" fmla="*/ 2118493 w 3523460"/>
                  <a:gd name="connsiteY18" fmla="*/ 4007607 h 4731176"/>
                  <a:gd name="connsiteX19" fmla="*/ 2229811 w 3523460"/>
                  <a:gd name="connsiteY19" fmla="*/ 4731176 h 4731176"/>
                  <a:gd name="connsiteX20" fmla="*/ 830382 w 3523460"/>
                  <a:gd name="connsiteY20" fmla="*/ 4731176 h 4731176"/>
                  <a:gd name="connsiteX0" fmla="*/ 830382 w 3523460"/>
                  <a:gd name="connsiteY0" fmla="*/ 4731174 h 4731174"/>
                  <a:gd name="connsiteX1" fmla="*/ 870139 w 3523460"/>
                  <a:gd name="connsiteY1" fmla="*/ 4095071 h 4731174"/>
                  <a:gd name="connsiteX2" fmla="*/ 432816 w 3523460"/>
                  <a:gd name="connsiteY2" fmla="*/ 2274221 h 4731174"/>
                  <a:gd name="connsiteX3" fmla="*/ 75008 w 3523460"/>
                  <a:gd name="connsiteY3" fmla="*/ 970207 h 4731174"/>
                  <a:gd name="connsiteX4" fmla="*/ 750867 w 3523460"/>
                  <a:gd name="connsiteY4" fmla="*/ 2107243 h 4731174"/>
                  <a:gd name="connsiteX5" fmla="*/ 838333 w 3523460"/>
                  <a:gd name="connsiteY5" fmla="*/ 2035682 h 4731174"/>
                  <a:gd name="connsiteX6" fmla="*/ 711112 w 3523460"/>
                  <a:gd name="connsiteY6" fmla="*/ 214833 h 4731174"/>
                  <a:gd name="connsiteX7" fmla="*/ 1235897 w 3523460"/>
                  <a:gd name="connsiteY7" fmla="*/ 1868704 h 4731174"/>
                  <a:gd name="connsiteX8" fmla="*/ 1339265 w 3523460"/>
                  <a:gd name="connsiteY8" fmla="*/ 1828947 h 4731174"/>
                  <a:gd name="connsiteX9" fmla="*/ 1458534 w 3523460"/>
                  <a:gd name="connsiteY9" fmla="*/ 148 h 4731174"/>
                  <a:gd name="connsiteX10" fmla="*/ 1705024 w 3523460"/>
                  <a:gd name="connsiteY10" fmla="*/ 1813044 h 4731174"/>
                  <a:gd name="connsiteX11" fmla="*/ 1816344 w 3523460"/>
                  <a:gd name="connsiteY11" fmla="*/ 1868705 h 4731174"/>
                  <a:gd name="connsiteX12" fmla="*/ 2492205 w 3523460"/>
                  <a:gd name="connsiteY12" fmla="*/ 334103 h 4731174"/>
                  <a:gd name="connsiteX13" fmla="*/ 2221860 w 3523460"/>
                  <a:gd name="connsiteY13" fmla="*/ 2011829 h 4731174"/>
                  <a:gd name="connsiteX14" fmla="*/ 2325227 w 3523460"/>
                  <a:gd name="connsiteY14" fmla="*/ 2711543 h 4731174"/>
                  <a:gd name="connsiteX15" fmla="*/ 2762549 w 3523460"/>
                  <a:gd name="connsiteY15" fmla="*/ 2266269 h 4731174"/>
                  <a:gd name="connsiteX16" fmla="*/ 3509971 w 3523460"/>
                  <a:gd name="connsiteY16" fmla="*/ 2162903 h 4731174"/>
                  <a:gd name="connsiteX17" fmla="*/ 2778451 w 3523460"/>
                  <a:gd name="connsiteY17" fmla="*/ 2942130 h 4731174"/>
                  <a:gd name="connsiteX18" fmla="*/ 2118493 w 3523460"/>
                  <a:gd name="connsiteY18" fmla="*/ 4007605 h 4731174"/>
                  <a:gd name="connsiteX19" fmla="*/ 2229811 w 3523460"/>
                  <a:gd name="connsiteY19" fmla="*/ 4731174 h 4731174"/>
                  <a:gd name="connsiteX20" fmla="*/ 830382 w 3523460"/>
                  <a:gd name="connsiteY20" fmla="*/ 4731174 h 4731174"/>
                  <a:gd name="connsiteX0" fmla="*/ 830382 w 3523460"/>
                  <a:gd name="connsiteY0" fmla="*/ 4731174 h 4731174"/>
                  <a:gd name="connsiteX1" fmla="*/ 870139 w 3523460"/>
                  <a:gd name="connsiteY1" fmla="*/ 4095071 h 4731174"/>
                  <a:gd name="connsiteX2" fmla="*/ 432816 w 3523460"/>
                  <a:gd name="connsiteY2" fmla="*/ 2274221 h 4731174"/>
                  <a:gd name="connsiteX3" fmla="*/ 75008 w 3523460"/>
                  <a:gd name="connsiteY3" fmla="*/ 970207 h 4731174"/>
                  <a:gd name="connsiteX4" fmla="*/ 750867 w 3523460"/>
                  <a:gd name="connsiteY4" fmla="*/ 2107243 h 4731174"/>
                  <a:gd name="connsiteX5" fmla="*/ 838333 w 3523460"/>
                  <a:gd name="connsiteY5" fmla="*/ 2035682 h 4731174"/>
                  <a:gd name="connsiteX6" fmla="*/ 711112 w 3523460"/>
                  <a:gd name="connsiteY6" fmla="*/ 214833 h 4731174"/>
                  <a:gd name="connsiteX7" fmla="*/ 1235897 w 3523460"/>
                  <a:gd name="connsiteY7" fmla="*/ 1868704 h 4731174"/>
                  <a:gd name="connsiteX8" fmla="*/ 1339265 w 3523460"/>
                  <a:gd name="connsiteY8" fmla="*/ 1828947 h 4731174"/>
                  <a:gd name="connsiteX9" fmla="*/ 1458534 w 3523460"/>
                  <a:gd name="connsiteY9" fmla="*/ 148 h 4731174"/>
                  <a:gd name="connsiteX10" fmla="*/ 1705024 w 3523460"/>
                  <a:gd name="connsiteY10" fmla="*/ 1813044 h 4731174"/>
                  <a:gd name="connsiteX11" fmla="*/ 1816344 w 3523460"/>
                  <a:gd name="connsiteY11" fmla="*/ 1868705 h 4731174"/>
                  <a:gd name="connsiteX12" fmla="*/ 2492205 w 3523460"/>
                  <a:gd name="connsiteY12" fmla="*/ 334103 h 4731174"/>
                  <a:gd name="connsiteX13" fmla="*/ 2221860 w 3523460"/>
                  <a:gd name="connsiteY13" fmla="*/ 2011829 h 4731174"/>
                  <a:gd name="connsiteX14" fmla="*/ 2325227 w 3523460"/>
                  <a:gd name="connsiteY14" fmla="*/ 2711543 h 4731174"/>
                  <a:gd name="connsiteX15" fmla="*/ 2762549 w 3523460"/>
                  <a:gd name="connsiteY15" fmla="*/ 2266269 h 4731174"/>
                  <a:gd name="connsiteX16" fmla="*/ 3509971 w 3523460"/>
                  <a:gd name="connsiteY16" fmla="*/ 2162903 h 4731174"/>
                  <a:gd name="connsiteX17" fmla="*/ 2778451 w 3523460"/>
                  <a:gd name="connsiteY17" fmla="*/ 2942130 h 4731174"/>
                  <a:gd name="connsiteX18" fmla="*/ 2118493 w 3523460"/>
                  <a:gd name="connsiteY18" fmla="*/ 4007605 h 4731174"/>
                  <a:gd name="connsiteX19" fmla="*/ 2229811 w 3523460"/>
                  <a:gd name="connsiteY19" fmla="*/ 4731174 h 4731174"/>
                  <a:gd name="connsiteX20" fmla="*/ 830382 w 3523460"/>
                  <a:gd name="connsiteY20" fmla="*/ 4731174 h 4731174"/>
                  <a:gd name="connsiteX0" fmla="*/ 830382 w 3523460"/>
                  <a:gd name="connsiteY0" fmla="*/ 4731172 h 4731172"/>
                  <a:gd name="connsiteX1" fmla="*/ 870139 w 3523460"/>
                  <a:gd name="connsiteY1" fmla="*/ 4095069 h 4731172"/>
                  <a:gd name="connsiteX2" fmla="*/ 432816 w 3523460"/>
                  <a:gd name="connsiteY2" fmla="*/ 2274219 h 4731172"/>
                  <a:gd name="connsiteX3" fmla="*/ 75008 w 3523460"/>
                  <a:gd name="connsiteY3" fmla="*/ 970205 h 4731172"/>
                  <a:gd name="connsiteX4" fmla="*/ 750867 w 3523460"/>
                  <a:gd name="connsiteY4" fmla="*/ 2107241 h 4731172"/>
                  <a:gd name="connsiteX5" fmla="*/ 838333 w 3523460"/>
                  <a:gd name="connsiteY5" fmla="*/ 2035680 h 4731172"/>
                  <a:gd name="connsiteX6" fmla="*/ 711112 w 3523460"/>
                  <a:gd name="connsiteY6" fmla="*/ 214831 h 4731172"/>
                  <a:gd name="connsiteX7" fmla="*/ 1235897 w 3523460"/>
                  <a:gd name="connsiteY7" fmla="*/ 1868702 h 4731172"/>
                  <a:gd name="connsiteX8" fmla="*/ 1315411 w 3523460"/>
                  <a:gd name="connsiteY8" fmla="*/ 1852799 h 4731172"/>
                  <a:gd name="connsiteX9" fmla="*/ 1458534 w 3523460"/>
                  <a:gd name="connsiteY9" fmla="*/ 146 h 4731172"/>
                  <a:gd name="connsiteX10" fmla="*/ 1705024 w 3523460"/>
                  <a:gd name="connsiteY10" fmla="*/ 1813042 h 4731172"/>
                  <a:gd name="connsiteX11" fmla="*/ 1816344 w 3523460"/>
                  <a:gd name="connsiteY11" fmla="*/ 1868703 h 4731172"/>
                  <a:gd name="connsiteX12" fmla="*/ 2492205 w 3523460"/>
                  <a:gd name="connsiteY12" fmla="*/ 334101 h 4731172"/>
                  <a:gd name="connsiteX13" fmla="*/ 2221860 w 3523460"/>
                  <a:gd name="connsiteY13" fmla="*/ 2011827 h 4731172"/>
                  <a:gd name="connsiteX14" fmla="*/ 2325227 w 3523460"/>
                  <a:gd name="connsiteY14" fmla="*/ 2711541 h 4731172"/>
                  <a:gd name="connsiteX15" fmla="*/ 2762549 w 3523460"/>
                  <a:gd name="connsiteY15" fmla="*/ 2266267 h 4731172"/>
                  <a:gd name="connsiteX16" fmla="*/ 3509971 w 3523460"/>
                  <a:gd name="connsiteY16" fmla="*/ 2162901 h 4731172"/>
                  <a:gd name="connsiteX17" fmla="*/ 2778451 w 3523460"/>
                  <a:gd name="connsiteY17" fmla="*/ 2942128 h 4731172"/>
                  <a:gd name="connsiteX18" fmla="*/ 2118493 w 3523460"/>
                  <a:gd name="connsiteY18" fmla="*/ 4007603 h 4731172"/>
                  <a:gd name="connsiteX19" fmla="*/ 2229811 w 3523460"/>
                  <a:gd name="connsiteY19" fmla="*/ 4731172 h 4731172"/>
                  <a:gd name="connsiteX20" fmla="*/ 830382 w 3523460"/>
                  <a:gd name="connsiteY20" fmla="*/ 4731172 h 4731172"/>
                  <a:gd name="connsiteX0" fmla="*/ 830382 w 3523460"/>
                  <a:gd name="connsiteY0" fmla="*/ 4731172 h 4731172"/>
                  <a:gd name="connsiteX1" fmla="*/ 870139 w 3523460"/>
                  <a:gd name="connsiteY1" fmla="*/ 4095069 h 4731172"/>
                  <a:gd name="connsiteX2" fmla="*/ 432816 w 3523460"/>
                  <a:gd name="connsiteY2" fmla="*/ 2274219 h 4731172"/>
                  <a:gd name="connsiteX3" fmla="*/ 75008 w 3523460"/>
                  <a:gd name="connsiteY3" fmla="*/ 970205 h 4731172"/>
                  <a:gd name="connsiteX4" fmla="*/ 750867 w 3523460"/>
                  <a:gd name="connsiteY4" fmla="*/ 2107241 h 4731172"/>
                  <a:gd name="connsiteX5" fmla="*/ 838333 w 3523460"/>
                  <a:gd name="connsiteY5" fmla="*/ 2035680 h 4731172"/>
                  <a:gd name="connsiteX6" fmla="*/ 711112 w 3523460"/>
                  <a:gd name="connsiteY6" fmla="*/ 214831 h 4731172"/>
                  <a:gd name="connsiteX7" fmla="*/ 1235897 w 3523460"/>
                  <a:gd name="connsiteY7" fmla="*/ 1868702 h 4731172"/>
                  <a:gd name="connsiteX8" fmla="*/ 1315411 w 3523460"/>
                  <a:gd name="connsiteY8" fmla="*/ 1852799 h 4731172"/>
                  <a:gd name="connsiteX9" fmla="*/ 1458534 w 3523460"/>
                  <a:gd name="connsiteY9" fmla="*/ 146 h 4731172"/>
                  <a:gd name="connsiteX10" fmla="*/ 1728878 w 3523460"/>
                  <a:gd name="connsiteY10" fmla="*/ 1828945 h 4731172"/>
                  <a:gd name="connsiteX11" fmla="*/ 1816344 w 3523460"/>
                  <a:gd name="connsiteY11" fmla="*/ 1868703 h 4731172"/>
                  <a:gd name="connsiteX12" fmla="*/ 2492205 w 3523460"/>
                  <a:gd name="connsiteY12" fmla="*/ 334101 h 4731172"/>
                  <a:gd name="connsiteX13" fmla="*/ 2221860 w 3523460"/>
                  <a:gd name="connsiteY13" fmla="*/ 2011827 h 4731172"/>
                  <a:gd name="connsiteX14" fmla="*/ 2325227 w 3523460"/>
                  <a:gd name="connsiteY14" fmla="*/ 2711541 h 4731172"/>
                  <a:gd name="connsiteX15" fmla="*/ 2762549 w 3523460"/>
                  <a:gd name="connsiteY15" fmla="*/ 2266267 h 4731172"/>
                  <a:gd name="connsiteX16" fmla="*/ 3509971 w 3523460"/>
                  <a:gd name="connsiteY16" fmla="*/ 2162901 h 4731172"/>
                  <a:gd name="connsiteX17" fmla="*/ 2778451 w 3523460"/>
                  <a:gd name="connsiteY17" fmla="*/ 2942128 h 4731172"/>
                  <a:gd name="connsiteX18" fmla="*/ 2118493 w 3523460"/>
                  <a:gd name="connsiteY18" fmla="*/ 4007603 h 4731172"/>
                  <a:gd name="connsiteX19" fmla="*/ 2229811 w 3523460"/>
                  <a:gd name="connsiteY19" fmla="*/ 4731172 h 4731172"/>
                  <a:gd name="connsiteX20" fmla="*/ 830382 w 3523460"/>
                  <a:gd name="connsiteY20" fmla="*/ 4731172 h 4731172"/>
                  <a:gd name="connsiteX0" fmla="*/ 830382 w 3523460"/>
                  <a:gd name="connsiteY0" fmla="*/ 4731172 h 4731172"/>
                  <a:gd name="connsiteX1" fmla="*/ 870139 w 3523460"/>
                  <a:gd name="connsiteY1" fmla="*/ 4095069 h 4731172"/>
                  <a:gd name="connsiteX2" fmla="*/ 432816 w 3523460"/>
                  <a:gd name="connsiteY2" fmla="*/ 2274219 h 4731172"/>
                  <a:gd name="connsiteX3" fmla="*/ 75008 w 3523460"/>
                  <a:gd name="connsiteY3" fmla="*/ 970205 h 4731172"/>
                  <a:gd name="connsiteX4" fmla="*/ 750867 w 3523460"/>
                  <a:gd name="connsiteY4" fmla="*/ 2107241 h 4731172"/>
                  <a:gd name="connsiteX5" fmla="*/ 838333 w 3523460"/>
                  <a:gd name="connsiteY5" fmla="*/ 2035680 h 4731172"/>
                  <a:gd name="connsiteX6" fmla="*/ 711112 w 3523460"/>
                  <a:gd name="connsiteY6" fmla="*/ 214831 h 4731172"/>
                  <a:gd name="connsiteX7" fmla="*/ 1235897 w 3523460"/>
                  <a:gd name="connsiteY7" fmla="*/ 1868702 h 4731172"/>
                  <a:gd name="connsiteX8" fmla="*/ 1315411 w 3523460"/>
                  <a:gd name="connsiteY8" fmla="*/ 1852799 h 4731172"/>
                  <a:gd name="connsiteX9" fmla="*/ 1458534 w 3523460"/>
                  <a:gd name="connsiteY9" fmla="*/ 146 h 4731172"/>
                  <a:gd name="connsiteX10" fmla="*/ 1728878 w 3523460"/>
                  <a:gd name="connsiteY10" fmla="*/ 1828945 h 4731172"/>
                  <a:gd name="connsiteX11" fmla="*/ 1816344 w 3523460"/>
                  <a:gd name="connsiteY11" fmla="*/ 1868703 h 4731172"/>
                  <a:gd name="connsiteX12" fmla="*/ 2492205 w 3523460"/>
                  <a:gd name="connsiteY12" fmla="*/ 334101 h 4731172"/>
                  <a:gd name="connsiteX13" fmla="*/ 2221860 w 3523460"/>
                  <a:gd name="connsiteY13" fmla="*/ 2011827 h 4731172"/>
                  <a:gd name="connsiteX14" fmla="*/ 2325227 w 3523460"/>
                  <a:gd name="connsiteY14" fmla="*/ 2711541 h 4731172"/>
                  <a:gd name="connsiteX15" fmla="*/ 2762549 w 3523460"/>
                  <a:gd name="connsiteY15" fmla="*/ 2266267 h 4731172"/>
                  <a:gd name="connsiteX16" fmla="*/ 3509971 w 3523460"/>
                  <a:gd name="connsiteY16" fmla="*/ 2162901 h 4731172"/>
                  <a:gd name="connsiteX17" fmla="*/ 2778451 w 3523460"/>
                  <a:gd name="connsiteY17" fmla="*/ 2942128 h 4731172"/>
                  <a:gd name="connsiteX18" fmla="*/ 2118493 w 3523460"/>
                  <a:gd name="connsiteY18" fmla="*/ 4007603 h 4731172"/>
                  <a:gd name="connsiteX19" fmla="*/ 2229811 w 3523460"/>
                  <a:gd name="connsiteY19" fmla="*/ 4731172 h 4731172"/>
                  <a:gd name="connsiteX20" fmla="*/ 830382 w 3523460"/>
                  <a:gd name="connsiteY20" fmla="*/ 4731172 h 4731172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727477 w 3523460"/>
                  <a:gd name="connsiteY0" fmla="*/ 5951236 h 5951236"/>
                  <a:gd name="connsiteX1" fmla="*/ 870139 w 3523460"/>
                  <a:gd name="connsiteY1" fmla="*/ 4094960 h 5951236"/>
                  <a:gd name="connsiteX2" fmla="*/ 432816 w 3523460"/>
                  <a:gd name="connsiteY2" fmla="*/ 2274110 h 5951236"/>
                  <a:gd name="connsiteX3" fmla="*/ 75008 w 3523460"/>
                  <a:gd name="connsiteY3" fmla="*/ 970096 h 5951236"/>
                  <a:gd name="connsiteX4" fmla="*/ 750867 w 3523460"/>
                  <a:gd name="connsiteY4" fmla="*/ 2107132 h 5951236"/>
                  <a:gd name="connsiteX5" fmla="*/ 838333 w 3523460"/>
                  <a:gd name="connsiteY5" fmla="*/ 2035571 h 5951236"/>
                  <a:gd name="connsiteX6" fmla="*/ 711112 w 3523460"/>
                  <a:gd name="connsiteY6" fmla="*/ 214722 h 5951236"/>
                  <a:gd name="connsiteX7" fmla="*/ 1235897 w 3523460"/>
                  <a:gd name="connsiteY7" fmla="*/ 1868593 h 5951236"/>
                  <a:gd name="connsiteX8" fmla="*/ 1315411 w 3523460"/>
                  <a:gd name="connsiteY8" fmla="*/ 1852690 h 5951236"/>
                  <a:gd name="connsiteX9" fmla="*/ 1458534 w 3523460"/>
                  <a:gd name="connsiteY9" fmla="*/ 37 h 5951236"/>
                  <a:gd name="connsiteX10" fmla="*/ 1728878 w 3523460"/>
                  <a:gd name="connsiteY10" fmla="*/ 1828836 h 5951236"/>
                  <a:gd name="connsiteX11" fmla="*/ 1816344 w 3523460"/>
                  <a:gd name="connsiteY11" fmla="*/ 1868594 h 5951236"/>
                  <a:gd name="connsiteX12" fmla="*/ 2492205 w 3523460"/>
                  <a:gd name="connsiteY12" fmla="*/ 333992 h 5951236"/>
                  <a:gd name="connsiteX13" fmla="*/ 2221860 w 3523460"/>
                  <a:gd name="connsiteY13" fmla="*/ 2011718 h 5951236"/>
                  <a:gd name="connsiteX14" fmla="*/ 2325227 w 3523460"/>
                  <a:gd name="connsiteY14" fmla="*/ 2711432 h 5951236"/>
                  <a:gd name="connsiteX15" fmla="*/ 2762549 w 3523460"/>
                  <a:gd name="connsiteY15" fmla="*/ 2266158 h 5951236"/>
                  <a:gd name="connsiteX16" fmla="*/ 3509971 w 3523460"/>
                  <a:gd name="connsiteY16" fmla="*/ 2162792 h 5951236"/>
                  <a:gd name="connsiteX17" fmla="*/ 2778451 w 3523460"/>
                  <a:gd name="connsiteY17" fmla="*/ 2942019 h 5951236"/>
                  <a:gd name="connsiteX18" fmla="*/ 2118493 w 3523460"/>
                  <a:gd name="connsiteY18" fmla="*/ 4007494 h 5951236"/>
                  <a:gd name="connsiteX19" fmla="*/ 2229811 w 3523460"/>
                  <a:gd name="connsiteY19" fmla="*/ 4731063 h 5951236"/>
                  <a:gd name="connsiteX20" fmla="*/ 727477 w 3523460"/>
                  <a:gd name="connsiteY20" fmla="*/ 5951236 h 5951236"/>
                  <a:gd name="connsiteX0" fmla="*/ 727477 w 3523460"/>
                  <a:gd name="connsiteY0" fmla="*/ 5951236 h 5980637"/>
                  <a:gd name="connsiteX1" fmla="*/ 870139 w 3523460"/>
                  <a:gd name="connsiteY1" fmla="*/ 4094960 h 5980637"/>
                  <a:gd name="connsiteX2" fmla="*/ 432816 w 3523460"/>
                  <a:gd name="connsiteY2" fmla="*/ 2274110 h 5980637"/>
                  <a:gd name="connsiteX3" fmla="*/ 75008 w 3523460"/>
                  <a:gd name="connsiteY3" fmla="*/ 970096 h 5980637"/>
                  <a:gd name="connsiteX4" fmla="*/ 750867 w 3523460"/>
                  <a:gd name="connsiteY4" fmla="*/ 2107132 h 5980637"/>
                  <a:gd name="connsiteX5" fmla="*/ 838333 w 3523460"/>
                  <a:gd name="connsiteY5" fmla="*/ 2035571 h 5980637"/>
                  <a:gd name="connsiteX6" fmla="*/ 711112 w 3523460"/>
                  <a:gd name="connsiteY6" fmla="*/ 214722 h 5980637"/>
                  <a:gd name="connsiteX7" fmla="*/ 1235897 w 3523460"/>
                  <a:gd name="connsiteY7" fmla="*/ 1868593 h 5980637"/>
                  <a:gd name="connsiteX8" fmla="*/ 1315411 w 3523460"/>
                  <a:gd name="connsiteY8" fmla="*/ 1852690 h 5980637"/>
                  <a:gd name="connsiteX9" fmla="*/ 1458534 w 3523460"/>
                  <a:gd name="connsiteY9" fmla="*/ 37 h 5980637"/>
                  <a:gd name="connsiteX10" fmla="*/ 1728878 w 3523460"/>
                  <a:gd name="connsiteY10" fmla="*/ 1828836 h 5980637"/>
                  <a:gd name="connsiteX11" fmla="*/ 1816344 w 3523460"/>
                  <a:gd name="connsiteY11" fmla="*/ 1868594 h 5980637"/>
                  <a:gd name="connsiteX12" fmla="*/ 2492205 w 3523460"/>
                  <a:gd name="connsiteY12" fmla="*/ 333992 h 5980637"/>
                  <a:gd name="connsiteX13" fmla="*/ 2221860 w 3523460"/>
                  <a:gd name="connsiteY13" fmla="*/ 2011718 h 5980637"/>
                  <a:gd name="connsiteX14" fmla="*/ 2325227 w 3523460"/>
                  <a:gd name="connsiteY14" fmla="*/ 2711432 h 5980637"/>
                  <a:gd name="connsiteX15" fmla="*/ 2762549 w 3523460"/>
                  <a:gd name="connsiteY15" fmla="*/ 2266158 h 5980637"/>
                  <a:gd name="connsiteX16" fmla="*/ 3509971 w 3523460"/>
                  <a:gd name="connsiteY16" fmla="*/ 2162792 h 5980637"/>
                  <a:gd name="connsiteX17" fmla="*/ 2778451 w 3523460"/>
                  <a:gd name="connsiteY17" fmla="*/ 2942019 h 5980637"/>
                  <a:gd name="connsiteX18" fmla="*/ 2118493 w 3523460"/>
                  <a:gd name="connsiteY18" fmla="*/ 4007494 h 5980637"/>
                  <a:gd name="connsiteX19" fmla="*/ 2303315 w 3523460"/>
                  <a:gd name="connsiteY19" fmla="*/ 5980637 h 5980637"/>
                  <a:gd name="connsiteX20" fmla="*/ 727477 w 3523460"/>
                  <a:gd name="connsiteY20" fmla="*/ 5951236 h 5980637"/>
                  <a:gd name="connsiteX0" fmla="*/ 948466 w 3523460"/>
                  <a:gd name="connsiteY0" fmla="*/ 4470606 h 5980637"/>
                  <a:gd name="connsiteX1" fmla="*/ 870139 w 3523460"/>
                  <a:gd name="connsiteY1" fmla="*/ 4094960 h 5980637"/>
                  <a:gd name="connsiteX2" fmla="*/ 432816 w 3523460"/>
                  <a:gd name="connsiteY2" fmla="*/ 2274110 h 5980637"/>
                  <a:gd name="connsiteX3" fmla="*/ 75008 w 3523460"/>
                  <a:gd name="connsiteY3" fmla="*/ 970096 h 5980637"/>
                  <a:gd name="connsiteX4" fmla="*/ 750867 w 3523460"/>
                  <a:gd name="connsiteY4" fmla="*/ 2107132 h 5980637"/>
                  <a:gd name="connsiteX5" fmla="*/ 838333 w 3523460"/>
                  <a:gd name="connsiteY5" fmla="*/ 2035571 h 5980637"/>
                  <a:gd name="connsiteX6" fmla="*/ 711112 w 3523460"/>
                  <a:gd name="connsiteY6" fmla="*/ 214722 h 5980637"/>
                  <a:gd name="connsiteX7" fmla="*/ 1235897 w 3523460"/>
                  <a:gd name="connsiteY7" fmla="*/ 1868593 h 5980637"/>
                  <a:gd name="connsiteX8" fmla="*/ 1315411 w 3523460"/>
                  <a:gd name="connsiteY8" fmla="*/ 1852690 h 5980637"/>
                  <a:gd name="connsiteX9" fmla="*/ 1458534 w 3523460"/>
                  <a:gd name="connsiteY9" fmla="*/ 37 h 5980637"/>
                  <a:gd name="connsiteX10" fmla="*/ 1728878 w 3523460"/>
                  <a:gd name="connsiteY10" fmla="*/ 1828836 h 5980637"/>
                  <a:gd name="connsiteX11" fmla="*/ 1816344 w 3523460"/>
                  <a:gd name="connsiteY11" fmla="*/ 1868594 h 5980637"/>
                  <a:gd name="connsiteX12" fmla="*/ 2492205 w 3523460"/>
                  <a:gd name="connsiteY12" fmla="*/ 333992 h 5980637"/>
                  <a:gd name="connsiteX13" fmla="*/ 2221860 w 3523460"/>
                  <a:gd name="connsiteY13" fmla="*/ 2011718 h 5980637"/>
                  <a:gd name="connsiteX14" fmla="*/ 2325227 w 3523460"/>
                  <a:gd name="connsiteY14" fmla="*/ 2711432 h 5980637"/>
                  <a:gd name="connsiteX15" fmla="*/ 2762549 w 3523460"/>
                  <a:gd name="connsiteY15" fmla="*/ 2266158 h 5980637"/>
                  <a:gd name="connsiteX16" fmla="*/ 3509971 w 3523460"/>
                  <a:gd name="connsiteY16" fmla="*/ 2162792 h 5980637"/>
                  <a:gd name="connsiteX17" fmla="*/ 2778451 w 3523460"/>
                  <a:gd name="connsiteY17" fmla="*/ 2942019 h 5980637"/>
                  <a:gd name="connsiteX18" fmla="*/ 2118493 w 3523460"/>
                  <a:gd name="connsiteY18" fmla="*/ 4007494 h 5980637"/>
                  <a:gd name="connsiteX19" fmla="*/ 2303315 w 3523460"/>
                  <a:gd name="connsiteY19" fmla="*/ 5980637 h 5980637"/>
                  <a:gd name="connsiteX20" fmla="*/ 948466 w 3523460"/>
                  <a:gd name="connsiteY20" fmla="*/ 4470606 h 5980637"/>
                  <a:gd name="connsiteX0" fmla="*/ 948466 w 3523460"/>
                  <a:gd name="connsiteY0" fmla="*/ 4470606 h 4522103"/>
                  <a:gd name="connsiteX1" fmla="*/ 870139 w 3523460"/>
                  <a:gd name="connsiteY1" fmla="*/ 4094960 h 4522103"/>
                  <a:gd name="connsiteX2" fmla="*/ 432816 w 3523460"/>
                  <a:gd name="connsiteY2" fmla="*/ 2274110 h 4522103"/>
                  <a:gd name="connsiteX3" fmla="*/ 75008 w 3523460"/>
                  <a:gd name="connsiteY3" fmla="*/ 970096 h 4522103"/>
                  <a:gd name="connsiteX4" fmla="*/ 750867 w 3523460"/>
                  <a:gd name="connsiteY4" fmla="*/ 2107132 h 4522103"/>
                  <a:gd name="connsiteX5" fmla="*/ 838333 w 3523460"/>
                  <a:gd name="connsiteY5" fmla="*/ 2035571 h 4522103"/>
                  <a:gd name="connsiteX6" fmla="*/ 711112 w 3523460"/>
                  <a:gd name="connsiteY6" fmla="*/ 214722 h 4522103"/>
                  <a:gd name="connsiteX7" fmla="*/ 1235897 w 3523460"/>
                  <a:gd name="connsiteY7" fmla="*/ 1868593 h 4522103"/>
                  <a:gd name="connsiteX8" fmla="*/ 1315411 w 3523460"/>
                  <a:gd name="connsiteY8" fmla="*/ 1852690 h 4522103"/>
                  <a:gd name="connsiteX9" fmla="*/ 1458534 w 3523460"/>
                  <a:gd name="connsiteY9" fmla="*/ 37 h 4522103"/>
                  <a:gd name="connsiteX10" fmla="*/ 1728878 w 3523460"/>
                  <a:gd name="connsiteY10" fmla="*/ 1828836 h 4522103"/>
                  <a:gd name="connsiteX11" fmla="*/ 1816344 w 3523460"/>
                  <a:gd name="connsiteY11" fmla="*/ 1868594 h 4522103"/>
                  <a:gd name="connsiteX12" fmla="*/ 2492205 w 3523460"/>
                  <a:gd name="connsiteY12" fmla="*/ 333992 h 4522103"/>
                  <a:gd name="connsiteX13" fmla="*/ 2221860 w 3523460"/>
                  <a:gd name="connsiteY13" fmla="*/ 2011718 h 4522103"/>
                  <a:gd name="connsiteX14" fmla="*/ 2325227 w 3523460"/>
                  <a:gd name="connsiteY14" fmla="*/ 2711432 h 4522103"/>
                  <a:gd name="connsiteX15" fmla="*/ 2762549 w 3523460"/>
                  <a:gd name="connsiteY15" fmla="*/ 2266158 h 4522103"/>
                  <a:gd name="connsiteX16" fmla="*/ 3509971 w 3523460"/>
                  <a:gd name="connsiteY16" fmla="*/ 2162792 h 4522103"/>
                  <a:gd name="connsiteX17" fmla="*/ 2778451 w 3523460"/>
                  <a:gd name="connsiteY17" fmla="*/ 2942019 h 4522103"/>
                  <a:gd name="connsiteX18" fmla="*/ 2118493 w 3523460"/>
                  <a:gd name="connsiteY18" fmla="*/ 4007494 h 4522103"/>
                  <a:gd name="connsiteX19" fmla="*/ 2126522 w 3523460"/>
                  <a:gd name="connsiteY19" fmla="*/ 4522103 h 4522103"/>
                  <a:gd name="connsiteX20" fmla="*/ 948466 w 3523460"/>
                  <a:gd name="connsiteY20" fmla="*/ 4470606 h 4522103"/>
                  <a:gd name="connsiteX0" fmla="*/ 948466 w 3523460"/>
                  <a:gd name="connsiteY0" fmla="*/ 4470606 h 4522103"/>
                  <a:gd name="connsiteX1" fmla="*/ 870139 w 3523460"/>
                  <a:gd name="connsiteY1" fmla="*/ 4094960 h 4522103"/>
                  <a:gd name="connsiteX2" fmla="*/ 432816 w 3523460"/>
                  <a:gd name="connsiteY2" fmla="*/ 2274110 h 4522103"/>
                  <a:gd name="connsiteX3" fmla="*/ 75008 w 3523460"/>
                  <a:gd name="connsiteY3" fmla="*/ 970096 h 4522103"/>
                  <a:gd name="connsiteX4" fmla="*/ 750867 w 3523460"/>
                  <a:gd name="connsiteY4" fmla="*/ 2107132 h 4522103"/>
                  <a:gd name="connsiteX5" fmla="*/ 838333 w 3523460"/>
                  <a:gd name="connsiteY5" fmla="*/ 2035571 h 4522103"/>
                  <a:gd name="connsiteX6" fmla="*/ 711112 w 3523460"/>
                  <a:gd name="connsiteY6" fmla="*/ 214722 h 4522103"/>
                  <a:gd name="connsiteX7" fmla="*/ 1235897 w 3523460"/>
                  <a:gd name="connsiteY7" fmla="*/ 1868593 h 4522103"/>
                  <a:gd name="connsiteX8" fmla="*/ 1315411 w 3523460"/>
                  <a:gd name="connsiteY8" fmla="*/ 1852690 h 4522103"/>
                  <a:gd name="connsiteX9" fmla="*/ 1458534 w 3523460"/>
                  <a:gd name="connsiteY9" fmla="*/ 37 h 4522103"/>
                  <a:gd name="connsiteX10" fmla="*/ 1728878 w 3523460"/>
                  <a:gd name="connsiteY10" fmla="*/ 1828836 h 4522103"/>
                  <a:gd name="connsiteX11" fmla="*/ 1816344 w 3523460"/>
                  <a:gd name="connsiteY11" fmla="*/ 1868594 h 4522103"/>
                  <a:gd name="connsiteX12" fmla="*/ 2492205 w 3523460"/>
                  <a:gd name="connsiteY12" fmla="*/ 333992 h 4522103"/>
                  <a:gd name="connsiteX13" fmla="*/ 2221860 w 3523460"/>
                  <a:gd name="connsiteY13" fmla="*/ 2011718 h 4522103"/>
                  <a:gd name="connsiteX14" fmla="*/ 2325227 w 3523460"/>
                  <a:gd name="connsiteY14" fmla="*/ 2711432 h 4522103"/>
                  <a:gd name="connsiteX15" fmla="*/ 2762549 w 3523460"/>
                  <a:gd name="connsiteY15" fmla="*/ 2266158 h 4522103"/>
                  <a:gd name="connsiteX16" fmla="*/ 3509971 w 3523460"/>
                  <a:gd name="connsiteY16" fmla="*/ 2162792 h 4522103"/>
                  <a:gd name="connsiteX17" fmla="*/ 2778451 w 3523460"/>
                  <a:gd name="connsiteY17" fmla="*/ 2942019 h 4522103"/>
                  <a:gd name="connsiteX18" fmla="*/ 2118493 w 3523460"/>
                  <a:gd name="connsiteY18" fmla="*/ 4007494 h 4522103"/>
                  <a:gd name="connsiteX19" fmla="*/ 2126522 w 3523460"/>
                  <a:gd name="connsiteY19" fmla="*/ 4522103 h 4522103"/>
                  <a:gd name="connsiteX20" fmla="*/ 948466 w 3523460"/>
                  <a:gd name="connsiteY20" fmla="*/ 4470606 h 4522103"/>
                  <a:gd name="connsiteX0" fmla="*/ 948466 w 3523460"/>
                  <a:gd name="connsiteY0" fmla="*/ 4470606 h 4522103"/>
                  <a:gd name="connsiteX1" fmla="*/ 870139 w 3523460"/>
                  <a:gd name="connsiteY1" fmla="*/ 4094960 h 4522103"/>
                  <a:gd name="connsiteX2" fmla="*/ 432816 w 3523460"/>
                  <a:gd name="connsiteY2" fmla="*/ 2274110 h 4522103"/>
                  <a:gd name="connsiteX3" fmla="*/ 75008 w 3523460"/>
                  <a:gd name="connsiteY3" fmla="*/ 970096 h 4522103"/>
                  <a:gd name="connsiteX4" fmla="*/ 750867 w 3523460"/>
                  <a:gd name="connsiteY4" fmla="*/ 2107132 h 4522103"/>
                  <a:gd name="connsiteX5" fmla="*/ 838333 w 3523460"/>
                  <a:gd name="connsiteY5" fmla="*/ 2035571 h 4522103"/>
                  <a:gd name="connsiteX6" fmla="*/ 711112 w 3523460"/>
                  <a:gd name="connsiteY6" fmla="*/ 214722 h 4522103"/>
                  <a:gd name="connsiteX7" fmla="*/ 1235897 w 3523460"/>
                  <a:gd name="connsiteY7" fmla="*/ 1868593 h 4522103"/>
                  <a:gd name="connsiteX8" fmla="*/ 1315411 w 3523460"/>
                  <a:gd name="connsiteY8" fmla="*/ 1852690 h 4522103"/>
                  <a:gd name="connsiteX9" fmla="*/ 1458534 w 3523460"/>
                  <a:gd name="connsiteY9" fmla="*/ 37 h 4522103"/>
                  <a:gd name="connsiteX10" fmla="*/ 1728878 w 3523460"/>
                  <a:gd name="connsiteY10" fmla="*/ 1828836 h 4522103"/>
                  <a:gd name="connsiteX11" fmla="*/ 1816344 w 3523460"/>
                  <a:gd name="connsiteY11" fmla="*/ 1868594 h 4522103"/>
                  <a:gd name="connsiteX12" fmla="*/ 2492205 w 3523460"/>
                  <a:gd name="connsiteY12" fmla="*/ 333992 h 4522103"/>
                  <a:gd name="connsiteX13" fmla="*/ 2221860 w 3523460"/>
                  <a:gd name="connsiteY13" fmla="*/ 2011718 h 4522103"/>
                  <a:gd name="connsiteX14" fmla="*/ 2325227 w 3523460"/>
                  <a:gd name="connsiteY14" fmla="*/ 2711432 h 4522103"/>
                  <a:gd name="connsiteX15" fmla="*/ 2762549 w 3523460"/>
                  <a:gd name="connsiteY15" fmla="*/ 2266158 h 4522103"/>
                  <a:gd name="connsiteX16" fmla="*/ 3509971 w 3523460"/>
                  <a:gd name="connsiteY16" fmla="*/ 2162792 h 4522103"/>
                  <a:gd name="connsiteX17" fmla="*/ 2778451 w 3523460"/>
                  <a:gd name="connsiteY17" fmla="*/ 2942019 h 4522103"/>
                  <a:gd name="connsiteX18" fmla="*/ 2118493 w 3523460"/>
                  <a:gd name="connsiteY18" fmla="*/ 4007494 h 4522103"/>
                  <a:gd name="connsiteX19" fmla="*/ 2126522 w 3523460"/>
                  <a:gd name="connsiteY19" fmla="*/ 4522103 h 4522103"/>
                  <a:gd name="connsiteX20" fmla="*/ 948466 w 3523460"/>
                  <a:gd name="connsiteY20" fmla="*/ 4470606 h 4522103"/>
                  <a:gd name="connsiteX0" fmla="*/ 948467 w 3523460"/>
                  <a:gd name="connsiteY0" fmla="*/ 4528242 h 4528242"/>
                  <a:gd name="connsiteX1" fmla="*/ 870139 w 3523460"/>
                  <a:gd name="connsiteY1" fmla="*/ 4094960 h 4528242"/>
                  <a:gd name="connsiteX2" fmla="*/ 432816 w 3523460"/>
                  <a:gd name="connsiteY2" fmla="*/ 2274110 h 4528242"/>
                  <a:gd name="connsiteX3" fmla="*/ 75008 w 3523460"/>
                  <a:gd name="connsiteY3" fmla="*/ 970096 h 4528242"/>
                  <a:gd name="connsiteX4" fmla="*/ 750867 w 3523460"/>
                  <a:gd name="connsiteY4" fmla="*/ 2107132 h 4528242"/>
                  <a:gd name="connsiteX5" fmla="*/ 838333 w 3523460"/>
                  <a:gd name="connsiteY5" fmla="*/ 2035571 h 4528242"/>
                  <a:gd name="connsiteX6" fmla="*/ 711112 w 3523460"/>
                  <a:gd name="connsiteY6" fmla="*/ 214722 h 4528242"/>
                  <a:gd name="connsiteX7" fmla="*/ 1235897 w 3523460"/>
                  <a:gd name="connsiteY7" fmla="*/ 1868593 h 4528242"/>
                  <a:gd name="connsiteX8" fmla="*/ 1315411 w 3523460"/>
                  <a:gd name="connsiteY8" fmla="*/ 1852690 h 4528242"/>
                  <a:gd name="connsiteX9" fmla="*/ 1458534 w 3523460"/>
                  <a:gd name="connsiteY9" fmla="*/ 37 h 4528242"/>
                  <a:gd name="connsiteX10" fmla="*/ 1728878 w 3523460"/>
                  <a:gd name="connsiteY10" fmla="*/ 1828836 h 4528242"/>
                  <a:gd name="connsiteX11" fmla="*/ 1816344 w 3523460"/>
                  <a:gd name="connsiteY11" fmla="*/ 1868594 h 4528242"/>
                  <a:gd name="connsiteX12" fmla="*/ 2492205 w 3523460"/>
                  <a:gd name="connsiteY12" fmla="*/ 333992 h 4528242"/>
                  <a:gd name="connsiteX13" fmla="*/ 2221860 w 3523460"/>
                  <a:gd name="connsiteY13" fmla="*/ 2011718 h 4528242"/>
                  <a:gd name="connsiteX14" fmla="*/ 2325227 w 3523460"/>
                  <a:gd name="connsiteY14" fmla="*/ 2711432 h 4528242"/>
                  <a:gd name="connsiteX15" fmla="*/ 2762549 w 3523460"/>
                  <a:gd name="connsiteY15" fmla="*/ 2266158 h 4528242"/>
                  <a:gd name="connsiteX16" fmla="*/ 3509971 w 3523460"/>
                  <a:gd name="connsiteY16" fmla="*/ 2162792 h 4528242"/>
                  <a:gd name="connsiteX17" fmla="*/ 2778451 w 3523460"/>
                  <a:gd name="connsiteY17" fmla="*/ 2942019 h 4528242"/>
                  <a:gd name="connsiteX18" fmla="*/ 2118493 w 3523460"/>
                  <a:gd name="connsiteY18" fmla="*/ 4007494 h 4528242"/>
                  <a:gd name="connsiteX19" fmla="*/ 2126522 w 3523460"/>
                  <a:gd name="connsiteY19" fmla="*/ 4522103 h 4528242"/>
                  <a:gd name="connsiteX20" fmla="*/ 948467 w 3523460"/>
                  <a:gd name="connsiteY20" fmla="*/ 4528242 h 4528242"/>
                  <a:gd name="connsiteX0" fmla="*/ 948467 w 3523460"/>
                  <a:gd name="connsiteY0" fmla="*/ 6103601 h 6103601"/>
                  <a:gd name="connsiteX1" fmla="*/ 870139 w 3523460"/>
                  <a:gd name="connsiteY1" fmla="*/ 4094960 h 6103601"/>
                  <a:gd name="connsiteX2" fmla="*/ 432816 w 3523460"/>
                  <a:gd name="connsiteY2" fmla="*/ 2274110 h 6103601"/>
                  <a:gd name="connsiteX3" fmla="*/ 75008 w 3523460"/>
                  <a:gd name="connsiteY3" fmla="*/ 970096 h 6103601"/>
                  <a:gd name="connsiteX4" fmla="*/ 750867 w 3523460"/>
                  <a:gd name="connsiteY4" fmla="*/ 2107132 h 6103601"/>
                  <a:gd name="connsiteX5" fmla="*/ 838333 w 3523460"/>
                  <a:gd name="connsiteY5" fmla="*/ 2035571 h 6103601"/>
                  <a:gd name="connsiteX6" fmla="*/ 711112 w 3523460"/>
                  <a:gd name="connsiteY6" fmla="*/ 214722 h 6103601"/>
                  <a:gd name="connsiteX7" fmla="*/ 1235897 w 3523460"/>
                  <a:gd name="connsiteY7" fmla="*/ 1868593 h 6103601"/>
                  <a:gd name="connsiteX8" fmla="*/ 1315411 w 3523460"/>
                  <a:gd name="connsiteY8" fmla="*/ 1852690 h 6103601"/>
                  <a:gd name="connsiteX9" fmla="*/ 1458534 w 3523460"/>
                  <a:gd name="connsiteY9" fmla="*/ 37 h 6103601"/>
                  <a:gd name="connsiteX10" fmla="*/ 1728878 w 3523460"/>
                  <a:gd name="connsiteY10" fmla="*/ 1828836 h 6103601"/>
                  <a:gd name="connsiteX11" fmla="*/ 1816344 w 3523460"/>
                  <a:gd name="connsiteY11" fmla="*/ 1868594 h 6103601"/>
                  <a:gd name="connsiteX12" fmla="*/ 2492205 w 3523460"/>
                  <a:gd name="connsiteY12" fmla="*/ 333992 h 6103601"/>
                  <a:gd name="connsiteX13" fmla="*/ 2221860 w 3523460"/>
                  <a:gd name="connsiteY13" fmla="*/ 2011718 h 6103601"/>
                  <a:gd name="connsiteX14" fmla="*/ 2325227 w 3523460"/>
                  <a:gd name="connsiteY14" fmla="*/ 2711432 h 6103601"/>
                  <a:gd name="connsiteX15" fmla="*/ 2762549 w 3523460"/>
                  <a:gd name="connsiteY15" fmla="*/ 2266158 h 6103601"/>
                  <a:gd name="connsiteX16" fmla="*/ 3509971 w 3523460"/>
                  <a:gd name="connsiteY16" fmla="*/ 2162792 h 6103601"/>
                  <a:gd name="connsiteX17" fmla="*/ 2778451 w 3523460"/>
                  <a:gd name="connsiteY17" fmla="*/ 2942019 h 6103601"/>
                  <a:gd name="connsiteX18" fmla="*/ 2118493 w 3523460"/>
                  <a:gd name="connsiteY18" fmla="*/ 4007494 h 6103601"/>
                  <a:gd name="connsiteX19" fmla="*/ 2126522 w 3523460"/>
                  <a:gd name="connsiteY19" fmla="*/ 4522103 h 6103601"/>
                  <a:gd name="connsiteX20" fmla="*/ 948467 w 3523460"/>
                  <a:gd name="connsiteY20" fmla="*/ 6103601 h 6103601"/>
                  <a:gd name="connsiteX0" fmla="*/ 948467 w 3523460"/>
                  <a:gd name="connsiteY0" fmla="*/ 6103601 h 6103601"/>
                  <a:gd name="connsiteX1" fmla="*/ 870139 w 3523460"/>
                  <a:gd name="connsiteY1" fmla="*/ 4094960 h 6103601"/>
                  <a:gd name="connsiteX2" fmla="*/ 432816 w 3523460"/>
                  <a:gd name="connsiteY2" fmla="*/ 2274110 h 6103601"/>
                  <a:gd name="connsiteX3" fmla="*/ 75008 w 3523460"/>
                  <a:gd name="connsiteY3" fmla="*/ 970096 h 6103601"/>
                  <a:gd name="connsiteX4" fmla="*/ 750867 w 3523460"/>
                  <a:gd name="connsiteY4" fmla="*/ 2107132 h 6103601"/>
                  <a:gd name="connsiteX5" fmla="*/ 838333 w 3523460"/>
                  <a:gd name="connsiteY5" fmla="*/ 2035571 h 6103601"/>
                  <a:gd name="connsiteX6" fmla="*/ 711112 w 3523460"/>
                  <a:gd name="connsiteY6" fmla="*/ 214722 h 6103601"/>
                  <a:gd name="connsiteX7" fmla="*/ 1235897 w 3523460"/>
                  <a:gd name="connsiteY7" fmla="*/ 1868593 h 6103601"/>
                  <a:gd name="connsiteX8" fmla="*/ 1315411 w 3523460"/>
                  <a:gd name="connsiteY8" fmla="*/ 1852690 h 6103601"/>
                  <a:gd name="connsiteX9" fmla="*/ 1458534 w 3523460"/>
                  <a:gd name="connsiteY9" fmla="*/ 37 h 6103601"/>
                  <a:gd name="connsiteX10" fmla="*/ 1728878 w 3523460"/>
                  <a:gd name="connsiteY10" fmla="*/ 1828836 h 6103601"/>
                  <a:gd name="connsiteX11" fmla="*/ 1816344 w 3523460"/>
                  <a:gd name="connsiteY11" fmla="*/ 1868594 h 6103601"/>
                  <a:gd name="connsiteX12" fmla="*/ 2492205 w 3523460"/>
                  <a:gd name="connsiteY12" fmla="*/ 333992 h 6103601"/>
                  <a:gd name="connsiteX13" fmla="*/ 2221860 w 3523460"/>
                  <a:gd name="connsiteY13" fmla="*/ 2011718 h 6103601"/>
                  <a:gd name="connsiteX14" fmla="*/ 2325227 w 3523460"/>
                  <a:gd name="connsiteY14" fmla="*/ 2711432 h 6103601"/>
                  <a:gd name="connsiteX15" fmla="*/ 2762549 w 3523460"/>
                  <a:gd name="connsiteY15" fmla="*/ 2266158 h 6103601"/>
                  <a:gd name="connsiteX16" fmla="*/ 3509971 w 3523460"/>
                  <a:gd name="connsiteY16" fmla="*/ 2162792 h 6103601"/>
                  <a:gd name="connsiteX17" fmla="*/ 2778451 w 3523460"/>
                  <a:gd name="connsiteY17" fmla="*/ 2942019 h 6103601"/>
                  <a:gd name="connsiteX18" fmla="*/ 2118493 w 3523460"/>
                  <a:gd name="connsiteY18" fmla="*/ 4007494 h 6103601"/>
                  <a:gd name="connsiteX19" fmla="*/ 2357064 w 3523460"/>
                  <a:gd name="connsiteY19" fmla="*/ 6059037 h 6103601"/>
                  <a:gd name="connsiteX20" fmla="*/ 948467 w 3523460"/>
                  <a:gd name="connsiteY20" fmla="*/ 6103601 h 6103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523460" h="6103601">
                    <a:moveTo>
                      <a:pt x="948467" y="6103601"/>
                    </a:moveTo>
                    <a:cubicBezTo>
                      <a:pt x="873324" y="5891568"/>
                      <a:pt x="1019530" y="4410362"/>
                      <a:pt x="870139" y="4094960"/>
                    </a:cubicBezTo>
                    <a:cubicBezTo>
                      <a:pt x="560039" y="3546320"/>
                      <a:pt x="456669" y="2926117"/>
                      <a:pt x="432816" y="2274110"/>
                    </a:cubicBezTo>
                    <a:cubicBezTo>
                      <a:pt x="313547" y="1839439"/>
                      <a:pt x="-187386" y="1134423"/>
                      <a:pt x="75008" y="970096"/>
                    </a:cubicBezTo>
                    <a:cubicBezTo>
                      <a:pt x="248612" y="927688"/>
                      <a:pt x="623646" y="1934854"/>
                      <a:pt x="750867" y="2107132"/>
                    </a:cubicBezTo>
                    <a:cubicBezTo>
                      <a:pt x="790624" y="2183994"/>
                      <a:pt x="862187" y="2105807"/>
                      <a:pt x="838333" y="2035571"/>
                    </a:cubicBezTo>
                    <a:cubicBezTo>
                      <a:pt x="716413" y="1433922"/>
                      <a:pt x="427516" y="251827"/>
                      <a:pt x="711112" y="214722"/>
                    </a:cubicBezTo>
                    <a:cubicBezTo>
                      <a:pt x="909896" y="184242"/>
                      <a:pt x="1157709" y="1578371"/>
                      <a:pt x="1235897" y="1868593"/>
                    </a:cubicBezTo>
                    <a:cubicBezTo>
                      <a:pt x="1242524" y="1928227"/>
                      <a:pt x="1311436" y="2047497"/>
                      <a:pt x="1315411" y="1852690"/>
                    </a:cubicBezTo>
                    <a:cubicBezTo>
                      <a:pt x="1312761" y="1280197"/>
                      <a:pt x="1159035" y="-7915"/>
                      <a:pt x="1458534" y="37"/>
                    </a:cubicBezTo>
                    <a:cubicBezTo>
                      <a:pt x="1693099" y="-7916"/>
                      <a:pt x="1707674" y="1541264"/>
                      <a:pt x="1728878" y="1828836"/>
                    </a:cubicBezTo>
                    <a:cubicBezTo>
                      <a:pt x="1734180" y="1917625"/>
                      <a:pt x="1764661" y="1916301"/>
                      <a:pt x="1816344" y="1868594"/>
                    </a:cubicBezTo>
                    <a:cubicBezTo>
                      <a:pt x="2054883" y="1372963"/>
                      <a:pt x="2198007" y="241226"/>
                      <a:pt x="2492205" y="333992"/>
                    </a:cubicBezTo>
                    <a:cubicBezTo>
                      <a:pt x="2781103" y="421456"/>
                      <a:pt x="2314625" y="1471029"/>
                      <a:pt x="2221860" y="2011718"/>
                    </a:cubicBezTo>
                    <a:lnTo>
                      <a:pt x="2325227" y="2711432"/>
                    </a:lnTo>
                    <a:cubicBezTo>
                      <a:pt x="2439196" y="2563007"/>
                      <a:pt x="2584970" y="2406632"/>
                      <a:pt x="2762549" y="2266158"/>
                    </a:cubicBezTo>
                    <a:cubicBezTo>
                      <a:pt x="3043495" y="1897748"/>
                      <a:pt x="3618639" y="2022319"/>
                      <a:pt x="3509971" y="2162792"/>
                    </a:cubicBezTo>
                    <a:cubicBezTo>
                      <a:pt x="3266131" y="2446388"/>
                      <a:pt x="2982534" y="2594812"/>
                      <a:pt x="2778451" y="2942019"/>
                    </a:cubicBezTo>
                    <a:cubicBezTo>
                      <a:pt x="2558465" y="3336933"/>
                      <a:pt x="2370285" y="3707995"/>
                      <a:pt x="2118493" y="4007494"/>
                    </a:cubicBezTo>
                    <a:cubicBezTo>
                      <a:pt x="2147648" y="4296392"/>
                      <a:pt x="2319958" y="5817847"/>
                      <a:pt x="2357064" y="6059037"/>
                    </a:cubicBezTo>
                    <a:lnTo>
                      <a:pt x="948467" y="6103601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70" dirty="0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F16429E8-A802-4DAC-8C2C-62DF9DB4E9F2}"/>
                  </a:ext>
                </a:extLst>
              </p:cNvPr>
              <p:cNvSpPr/>
              <p:nvPr/>
            </p:nvSpPr>
            <p:spPr>
              <a:xfrm>
                <a:off x="2635903" y="4429817"/>
                <a:ext cx="1578802" cy="2167742"/>
              </a:xfrm>
              <a:custGeom>
                <a:avLst/>
                <a:gdLst>
                  <a:gd name="connsiteX0" fmla="*/ 811033 w 3490622"/>
                  <a:gd name="connsiteY0" fmla="*/ 4778734 h 4778734"/>
                  <a:gd name="connsiteX1" fmla="*/ 803081 w 3490622"/>
                  <a:gd name="connsiteY1" fmla="*/ 4341412 h 4778734"/>
                  <a:gd name="connsiteX2" fmla="*/ 437321 w 3490622"/>
                  <a:gd name="connsiteY2" fmla="*/ 2313830 h 4778734"/>
                  <a:gd name="connsiteX3" fmla="*/ 0 w 3490622"/>
                  <a:gd name="connsiteY3" fmla="*/ 938254 h 4778734"/>
                  <a:gd name="connsiteX4" fmla="*/ 747422 w 3490622"/>
                  <a:gd name="connsiteY4" fmla="*/ 2019631 h 4778734"/>
                  <a:gd name="connsiteX5" fmla="*/ 667909 w 3490622"/>
                  <a:gd name="connsiteY5" fmla="*/ 182880 h 4778734"/>
                  <a:gd name="connsiteX6" fmla="*/ 1264257 w 3490622"/>
                  <a:gd name="connsiteY6" fmla="*/ 1804946 h 4778734"/>
                  <a:gd name="connsiteX7" fmla="*/ 1407380 w 3490622"/>
                  <a:gd name="connsiteY7" fmla="*/ 0 h 4778734"/>
                  <a:gd name="connsiteX8" fmla="*/ 1757238 w 3490622"/>
                  <a:gd name="connsiteY8" fmla="*/ 1868557 h 4778734"/>
                  <a:gd name="connsiteX9" fmla="*/ 2456953 w 3490622"/>
                  <a:gd name="connsiteY9" fmla="*/ 333955 h 4778734"/>
                  <a:gd name="connsiteX10" fmla="*/ 2194560 w 3490622"/>
                  <a:gd name="connsiteY10" fmla="*/ 2003729 h 4778734"/>
                  <a:gd name="connsiteX11" fmla="*/ 2305878 w 3490622"/>
                  <a:gd name="connsiteY11" fmla="*/ 2759103 h 4778734"/>
                  <a:gd name="connsiteX12" fmla="*/ 2623930 w 3490622"/>
                  <a:gd name="connsiteY12" fmla="*/ 2361537 h 4778734"/>
                  <a:gd name="connsiteX13" fmla="*/ 3490622 w 3490622"/>
                  <a:gd name="connsiteY13" fmla="*/ 2210463 h 4778734"/>
                  <a:gd name="connsiteX14" fmla="*/ 2759102 w 3490622"/>
                  <a:gd name="connsiteY14" fmla="*/ 2989690 h 4778734"/>
                  <a:gd name="connsiteX15" fmla="*/ 2051436 w 3490622"/>
                  <a:gd name="connsiteY15" fmla="*/ 4007457 h 4778734"/>
                  <a:gd name="connsiteX16" fmla="*/ 2210462 w 3490622"/>
                  <a:gd name="connsiteY16" fmla="*/ 4778734 h 4778734"/>
                  <a:gd name="connsiteX17" fmla="*/ 811033 w 3490622"/>
                  <a:gd name="connsiteY17" fmla="*/ 4778734 h 4778734"/>
                  <a:gd name="connsiteX0" fmla="*/ 755374 w 3434963"/>
                  <a:gd name="connsiteY0" fmla="*/ 4778734 h 4778734"/>
                  <a:gd name="connsiteX1" fmla="*/ 747422 w 3434963"/>
                  <a:gd name="connsiteY1" fmla="*/ 4341412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87179 w 3434963"/>
                  <a:gd name="connsiteY1" fmla="*/ 426985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87179 w 3434963"/>
                  <a:gd name="connsiteY1" fmla="*/ 426985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87179 w 3434963"/>
                  <a:gd name="connsiteY1" fmla="*/ 426985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46514"/>
                  <a:gd name="connsiteY0" fmla="*/ 4778734 h 4778734"/>
                  <a:gd name="connsiteX1" fmla="*/ 795131 w 3446514"/>
                  <a:gd name="connsiteY1" fmla="*/ 4142631 h 4778734"/>
                  <a:gd name="connsiteX2" fmla="*/ 381662 w 3446514"/>
                  <a:gd name="connsiteY2" fmla="*/ 2313830 h 4778734"/>
                  <a:gd name="connsiteX3" fmla="*/ 0 w 3446514"/>
                  <a:gd name="connsiteY3" fmla="*/ 1017767 h 4778734"/>
                  <a:gd name="connsiteX4" fmla="*/ 691763 w 3446514"/>
                  <a:gd name="connsiteY4" fmla="*/ 2019631 h 4778734"/>
                  <a:gd name="connsiteX5" fmla="*/ 612250 w 3446514"/>
                  <a:gd name="connsiteY5" fmla="*/ 182880 h 4778734"/>
                  <a:gd name="connsiteX6" fmla="*/ 1208598 w 3446514"/>
                  <a:gd name="connsiteY6" fmla="*/ 1804946 h 4778734"/>
                  <a:gd name="connsiteX7" fmla="*/ 1351721 w 3446514"/>
                  <a:gd name="connsiteY7" fmla="*/ 0 h 4778734"/>
                  <a:gd name="connsiteX8" fmla="*/ 1701579 w 3446514"/>
                  <a:gd name="connsiteY8" fmla="*/ 1868557 h 4778734"/>
                  <a:gd name="connsiteX9" fmla="*/ 2401294 w 3446514"/>
                  <a:gd name="connsiteY9" fmla="*/ 333955 h 4778734"/>
                  <a:gd name="connsiteX10" fmla="*/ 2138901 w 3446514"/>
                  <a:gd name="connsiteY10" fmla="*/ 2003729 h 4778734"/>
                  <a:gd name="connsiteX11" fmla="*/ 2250219 w 3446514"/>
                  <a:gd name="connsiteY11" fmla="*/ 2759103 h 4778734"/>
                  <a:gd name="connsiteX12" fmla="*/ 2568271 w 3446514"/>
                  <a:gd name="connsiteY12" fmla="*/ 2361537 h 4778734"/>
                  <a:gd name="connsiteX13" fmla="*/ 3434963 w 3446514"/>
                  <a:gd name="connsiteY13" fmla="*/ 2210463 h 4778734"/>
                  <a:gd name="connsiteX14" fmla="*/ 2703443 w 3446514"/>
                  <a:gd name="connsiteY14" fmla="*/ 2989690 h 4778734"/>
                  <a:gd name="connsiteX15" fmla="*/ 2043485 w 3446514"/>
                  <a:gd name="connsiteY15" fmla="*/ 4055165 h 4778734"/>
                  <a:gd name="connsiteX16" fmla="*/ 2154803 w 3446514"/>
                  <a:gd name="connsiteY16" fmla="*/ 4778734 h 4778734"/>
                  <a:gd name="connsiteX17" fmla="*/ 755374 w 3446514"/>
                  <a:gd name="connsiteY17" fmla="*/ 4778734 h 4778734"/>
                  <a:gd name="connsiteX0" fmla="*/ 755374 w 3448610"/>
                  <a:gd name="connsiteY0" fmla="*/ 4778734 h 4778734"/>
                  <a:gd name="connsiteX1" fmla="*/ 795131 w 3448610"/>
                  <a:gd name="connsiteY1" fmla="*/ 4142631 h 4778734"/>
                  <a:gd name="connsiteX2" fmla="*/ 381662 w 3448610"/>
                  <a:gd name="connsiteY2" fmla="*/ 2313830 h 4778734"/>
                  <a:gd name="connsiteX3" fmla="*/ 0 w 3448610"/>
                  <a:gd name="connsiteY3" fmla="*/ 1017767 h 4778734"/>
                  <a:gd name="connsiteX4" fmla="*/ 691763 w 3448610"/>
                  <a:gd name="connsiteY4" fmla="*/ 2019631 h 4778734"/>
                  <a:gd name="connsiteX5" fmla="*/ 612250 w 3448610"/>
                  <a:gd name="connsiteY5" fmla="*/ 182880 h 4778734"/>
                  <a:gd name="connsiteX6" fmla="*/ 1208598 w 3448610"/>
                  <a:gd name="connsiteY6" fmla="*/ 1804946 h 4778734"/>
                  <a:gd name="connsiteX7" fmla="*/ 1351721 w 3448610"/>
                  <a:gd name="connsiteY7" fmla="*/ 0 h 4778734"/>
                  <a:gd name="connsiteX8" fmla="*/ 1701579 w 3448610"/>
                  <a:gd name="connsiteY8" fmla="*/ 1868557 h 4778734"/>
                  <a:gd name="connsiteX9" fmla="*/ 2401294 w 3448610"/>
                  <a:gd name="connsiteY9" fmla="*/ 333955 h 4778734"/>
                  <a:gd name="connsiteX10" fmla="*/ 2138901 w 3448610"/>
                  <a:gd name="connsiteY10" fmla="*/ 2003729 h 4778734"/>
                  <a:gd name="connsiteX11" fmla="*/ 2250219 w 3448610"/>
                  <a:gd name="connsiteY11" fmla="*/ 2759103 h 4778734"/>
                  <a:gd name="connsiteX12" fmla="*/ 2687541 w 3448610"/>
                  <a:gd name="connsiteY12" fmla="*/ 2313829 h 4778734"/>
                  <a:gd name="connsiteX13" fmla="*/ 3434963 w 3448610"/>
                  <a:gd name="connsiteY13" fmla="*/ 2210463 h 4778734"/>
                  <a:gd name="connsiteX14" fmla="*/ 2703443 w 3448610"/>
                  <a:gd name="connsiteY14" fmla="*/ 2989690 h 4778734"/>
                  <a:gd name="connsiteX15" fmla="*/ 2043485 w 3448610"/>
                  <a:gd name="connsiteY15" fmla="*/ 4055165 h 4778734"/>
                  <a:gd name="connsiteX16" fmla="*/ 2154803 w 3448610"/>
                  <a:gd name="connsiteY16" fmla="*/ 4778734 h 4778734"/>
                  <a:gd name="connsiteX17" fmla="*/ 755374 w 3448610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81662 w 3448452"/>
                  <a:gd name="connsiteY2" fmla="*/ 2313830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81662 w 3448452"/>
                  <a:gd name="connsiteY2" fmla="*/ 2313830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81662 w 3448452"/>
                  <a:gd name="connsiteY2" fmla="*/ 2313830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57808 w 3448452"/>
                  <a:gd name="connsiteY2" fmla="*/ 2321781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57808 w 3448452"/>
                  <a:gd name="connsiteY2" fmla="*/ 2321781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687258 w 3523460"/>
                  <a:gd name="connsiteY5" fmla="*/ 182880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687258 w 3523460"/>
                  <a:gd name="connsiteY5" fmla="*/ 182880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51801 w 3523460"/>
                  <a:gd name="connsiteY6" fmla="*/ 1812897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31026 h 4731026"/>
                  <a:gd name="connsiteX1" fmla="*/ 870139 w 3523460"/>
                  <a:gd name="connsiteY1" fmla="*/ 4094923 h 4731026"/>
                  <a:gd name="connsiteX2" fmla="*/ 432816 w 3523460"/>
                  <a:gd name="connsiteY2" fmla="*/ 2274073 h 4731026"/>
                  <a:gd name="connsiteX3" fmla="*/ 75008 w 3523460"/>
                  <a:gd name="connsiteY3" fmla="*/ 970059 h 4731026"/>
                  <a:gd name="connsiteX4" fmla="*/ 766771 w 3523460"/>
                  <a:gd name="connsiteY4" fmla="*/ 1971923 h 4731026"/>
                  <a:gd name="connsiteX5" fmla="*/ 711112 w 3523460"/>
                  <a:gd name="connsiteY5" fmla="*/ 214685 h 4731026"/>
                  <a:gd name="connsiteX6" fmla="*/ 1251801 w 3523460"/>
                  <a:gd name="connsiteY6" fmla="*/ 1765189 h 4731026"/>
                  <a:gd name="connsiteX7" fmla="*/ 1458534 w 3523460"/>
                  <a:gd name="connsiteY7" fmla="*/ 0 h 4731026"/>
                  <a:gd name="connsiteX8" fmla="*/ 1776587 w 3523460"/>
                  <a:gd name="connsiteY8" fmla="*/ 1820849 h 4731026"/>
                  <a:gd name="connsiteX9" fmla="*/ 2476302 w 3523460"/>
                  <a:gd name="connsiteY9" fmla="*/ 286247 h 4731026"/>
                  <a:gd name="connsiteX10" fmla="*/ 2213909 w 3523460"/>
                  <a:gd name="connsiteY10" fmla="*/ 1956021 h 4731026"/>
                  <a:gd name="connsiteX11" fmla="*/ 2325227 w 3523460"/>
                  <a:gd name="connsiteY11" fmla="*/ 2711395 h 4731026"/>
                  <a:gd name="connsiteX12" fmla="*/ 2762549 w 3523460"/>
                  <a:gd name="connsiteY12" fmla="*/ 2266121 h 4731026"/>
                  <a:gd name="connsiteX13" fmla="*/ 3509971 w 3523460"/>
                  <a:gd name="connsiteY13" fmla="*/ 2162755 h 4731026"/>
                  <a:gd name="connsiteX14" fmla="*/ 2778451 w 3523460"/>
                  <a:gd name="connsiteY14" fmla="*/ 2941982 h 4731026"/>
                  <a:gd name="connsiteX15" fmla="*/ 2118493 w 3523460"/>
                  <a:gd name="connsiteY15" fmla="*/ 4007457 h 4731026"/>
                  <a:gd name="connsiteX16" fmla="*/ 2229811 w 3523460"/>
                  <a:gd name="connsiteY16" fmla="*/ 4731026 h 4731026"/>
                  <a:gd name="connsiteX17" fmla="*/ 830382 w 3523460"/>
                  <a:gd name="connsiteY17" fmla="*/ 4731026 h 473102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76302 w 3523460"/>
                  <a:gd name="connsiteY9" fmla="*/ 286597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76302 w 3523460"/>
                  <a:gd name="connsiteY9" fmla="*/ 286597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21860 w 3523460"/>
                  <a:gd name="connsiteY10" fmla="*/ 201203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21860 w 3523460"/>
                  <a:gd name="connsiteY10" fmla="*/ 201203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673219 w 3523460"/>
                  <a:gd name="connsiteY8" fmla="*/ 1757587 h 4731376"/>
                  <a:gd name="connsiteX9" fmla="*/ 1776587 w 3523460"/>
                  <a:gd name="connsiteY9" fmla="*/ 1821199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673219 w 3523460"/>
                  <a:gd name="connsiteY8" fmla="*/ 1757587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673219 w 3523460"/>
                  <a:gd name="connsiteY8" fmla="*/ 1757587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75655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48433 w 3523460"/>
                  <a:gd name="connsiteY6" fmla="*/ 1717831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48433 w 3523460"/>
                  <a:gd name="connsiteY6" fmla="*/ 1717831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92761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66771 w 3523460"/>
                  <a:gd name="connsiteY4" fmla="*/ 1972081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66771 w 3523460"/>
                  <a:gd name="connsiteY4" fmla="*/ 1972081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66771 w 3523460"/>
                  <a:gd name="connsiteY4" fmla="*/ 1972081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838333 w 3523460"/>
                  <a:gd name="connsiteY4" fmla="*/ 2003886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34965 w 3523460"/>
                  <a:gd name="connsiteY4" fmla="*/ 2027740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34965 w 3523460"/>
                  <a:gd name="connsiteY4" fmla="*/ 2027740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76 h 4731176"/>
                  <a:gd name="connsiteX1" fmla="*/ 870139 w 3523460"/>
                  <a:gd name="connsiteY1" fmla="*/ 4095073 h 4731176"/>
                  <a:gd name="connsiteX2" fmla="*/ 432816 w 3523460"/>
                  <a:gd name="connsiteY2" fmla="*/ 2274223 h 4731176"/>
                  <a:gd name="connsiteX3" fmla="*/ 75008 w 3523460"/>
                  <a:gd name="connsiteY3" fmla="*/ 970209 h 4731176"/>
                  <a:gd name="connsiteX4" fmla="*/ 750867 w 3523460"/>
                  <a:gd name="connsiteY4" fmla="*/ 2107245 h 4731176"/>
                  <a:gd name="connsiteX5" fmla="*/ 838333 w 3523460"/>
                  <a:gd name="connsiteY5" fmla="*/ 2035684 h 4731176"/>
                  <a:gd name="connsiteX6" fmla="*/ 711112 w 3523460"/>
                  <a:gd name="connsiteY6" fmla="*/ 214835 h 4731176"/>
                  <a:gd name="connsiteX7" fmla="*/ 1204092 w 3523460"/>
                  <a:gd name="connsiteY7" fmla="*/ 1773290 h 4731176"/>
                  <a:gd name="connsiteX8" fmla="*/ 1339265 w 3523460"/>
                  <a:gd name="connsiteY8" fmla="*/ 1828949 h 4731176"/>
                  <a:gd name="connsiteX9" fmla="*/ 1458534 w 3523460"/>
                  <a:gd name="connsiteY9" fmla="*/ 150 h 4731176"/>
                  <a:gd name="connsiteX10" fmla="*/ 1705024 w 3523460"/>
                  <a:gd name="connsiteY10" fmla="*/ 1813046 h 4731176"/>
                  <a:gd name="connsiteX11" fmla="*/ 1816344 w 3523460"/>
                  <a:gd name="connsiteY11" fmla="*/ 1868707 h 4731176"/>
                  <a:gd name="connsiteX12" fmla="*/ 2492205 w 3523460"/>
                  <a:gd name="connsiteY12" fmla="*/ 334105 h 4731176"/>
                  <a:gd name="connsiteX13" fmla="*/ 2221860 w 3523460"/>
                  <a:gd name="connsiteY13" fmla="*/ 2011831 h 4731176"/>
                  <a:gd name="connsiteX14" fmla="*/ 2325227 w 3523460"/>
                  <a:gd name="connsiteY14" fmla="*/ 2711545 h 4731176"/>
                  <a:gd name="connsiteX15" fmla="*/ 2762549 w 3523460"/>
                  <a:gd name="connsiteY15" fmla="*/ 2266271 h 4731176"/>
                  <a:gd name="connsiteX16" fmla="*/ 3509971 w 3523460"/>
                  <a:gd name="connsiteY16" fmla="*/ 2162905 h 4731176"/>
                  <a:gd name="connsiteX17" fmla="*/ 2778451 w 3523460"/>
                  <a:gd name="connsiteY17" fmla="*/ 2942132 h 4731176"/>
                  <a:gd name="connsiteX18" fmla="*/ 2118493 w 3523460"/>
                  <a:gd name="connsiteY18" fmla="*/ 4007607 h 4731176"/>
                  <a:gd name="connsiteX19" fmla="*/ 2229811 w 3523460"/>
                  <a:gd name="connsiteY19" fmla="*/ 4731176 h 4731176"/>
                  <a:gd name="connsiteX20" fmla="*/ 830382 w 3523460"/>
                  <a:gd name="connsiteY20" fmla="*/ 4731176 h 4731176"/>
                  <a:gd name="connsiteX0" fmla="*/ 830382 w 3523460"/>
                  <a:gd name="connsiteY0" fmla="*/ 4731176 h 4731176"/>
                  <a:gd name="connsiteX1" fmla="*/ 870139 w 3523460"/>
                  <a:gd name="connsiteY1" fmla="*/ 4095073 h 4731176"/>
                  <a:gd name="connsiteX2" fmla="*/ 432816 w 3523460"/>
                  <a:gd name="connsiteY2" fmla="*/ 2274223 h 4731176"/>
                  <a:gd name="connsiteX3" fmla="*/ 75008 w 3523460"/>
                  <a:gd name="connsiteY3" fmla="*/ 970209 h 4731176"/>
                  <a:gd name="connsiteX4" fmla="*/ 750867 w 3523460"/>
                  <a:gd name="connsiteY4" fmla="*/ 2107245 h 4731176"/>
                  <a:gd name="connsiteX5" fmla="*/ 838333 w 3523460"/>
                  <a:gd name="connsiteY5" fmla="*/ 2035684 h 4731176"/>
                  <a:gd name="connsiteX6" fmla="*/ 711112 w 3523460"/>
                  <a:gd name="connsiteY6" fmla="*/ 214835 h 4731176"/>
                  <a:gd name="connsiteX7" fmla="*/ 1235897 w 3523460"/>
                  <a:gd name="connsiteY7" fmla="*/ 1868706 h 4731176"/>
                  <a:gd name="connsiteX8" fmla="*/ 1339265 w 3523460"/>
                  <a:gd name="connsiteY8" fmla="*/ 1828949 h 4731176"/>
                  <a:gd name="connsiteX9" fmla="*/ 1458534 w 3523460"/>
                  <a:gd name="connsiteY9" fmla="*/ 150 h 4731176"/>
                  <a:gd name="connsiteX10" fmla="*/ 1705024 w 3523460"/>
                  <a:gd name="connsiteY10" fmla="*/ 1813046 h 4731176"/>
                  <a:gd name="connsiteX11" fmla="*/ 1816344 w 3523460"/>
                  <a:gd name="connsiteY11" fmla="*/ 1868707 h 4731176"/>
                  <a:gd name="connsiteX12" fmla="*/ 2492205 w 3523460"/>
                  <a:gd name="connsiteY12" fmla="*/ 334105 h 4731176"/>
                  <a:gd name="connsiteX13" fmla="*/ 2221860 w 3523460"/>
                  <a:gd name="connsiteY13" fmla="*/ 2011831 h 4731176"/>
                  <a:gd name="connsiteX14" fmla="*/ 2325227 w 3523460"/>
                  <a:gd name="connsiteY14" fmla="*/ 2711545 h 4731176"/>
                  <a:gd name="connsiteX15" fmla="*/ 2762549 w 3523460"/>
                  <a:gd name="connsiteY15" fmla="*/ 2266271 h 4731176"/>
                  <a:gd name="connsiteX16" fmla="*/ 3509971 w 3523460"/>
                  <a:gd name="connsiteY16" fmla="*/ 2162905 h 4731176"/>
                  <a:gd name="connsiteX17" fmla="*/ 2778451 w 3523460"/>
                  <a:gd name="connsiteY17" fmla="*/ 2942132 h 4731176"/>
                  <a:gd name="connsiteX18" fmla="*/ 2118493 w 3523460"/>
                  <a:gd name="connsiteY18" fmla="*/ 4007607 h 4731176"/>
                  <a:gd name="connsiteX19" fmla="*/ 2229811 w 3523460"/>
                  <a:gd name="connsiteY19" fmla="*/ 4731176 h 4731176"/>
                  <a:gd name="connsiteX20" fmla="*/ 830382 w 3523460"/>
                  <a:gd name="connsiteY20" fmla="*/ 4731176 h 4731176"/>
                  <a:gd name="connsiteX0" fmla="*/ 830382 w 3523460"/>
                  <a:gd name="connsiteY0" fmla="*/ 4731176 h 4731176"/>
                  <a:gd name="connsiteX1" fmla="*/ 870139 w 3523460"/>
                  <a:gd name="connsiteY1" fmla="*/ 4095073 h 4731176"/>
                  <a:gd name="connsiteX2" fmla="*/ 432816 w 3523460"/>
                  <a:gd name="connsiteY2" fmla="*/ 2274223 h 4731176"/>
                  <a:gd name="connsiteX3" fmla="*/ 75008 w 3523460"/>
                  <a:gd name="connsiteY3" fmla="*/ 970209 h 4731176"/>
                  <a:gd name="connsiteX4" fmla="*/ 750867 w 3523460"/>
                  <a:gd name="connsiteY4" fmla="*/ 2107245 h 4731176"/>
                  <a:gd name="connsiteX5" fmla="*/ 838333 w 3523460"/>
                  <a:gd name="connsiteY5" fmla="*/ 2035684 h 4731176"/>
                  <a:gd name="connsiteX6" fmla="*/ 711112 w 3523460"/>
                  <a:gd name="connsiteY6" fmla="*/ 214835 h 4731176"/>
                  <a:gd name="connsiteX7" fmla="*/ 1235897 w 3523460"/>
                  <a:gd name="connsiteY7" fmla="*/ 1868706 h 4731176"/>
                  <a:gd name="connsiteX8" fmla="*/ 1339265 w 3523460"/>
                  <a:gd name="connsiteY8" fmla="*/ 1828949 h 4731176"/>
                  <a:gd name="connsiteX9" fmla="*/ 1458534 w 3523460"/>
                  <a:gd name="connsiteY9" fmla="*/ 150 h 4731176"/>
                  <a:gd name="connsiteX10" fmla="*/ 1705024 w 3523460"/>
                  <a:gd name="connsiteY10" fmla="*/ 1813046 h 4731176"/>
                  <a:gd name="connsiteX11" fmla="*/ 1816344 w 3523460"/>
                  <a:gd name="connsiteY11" fmla="*/ 1868707 h 4731176"/>
                  <a:gd name="connsiteX12" fmla="*/ 2492205 w 3523460"/>
                  <a:gd name="connsiteY12" fmla="*/ 334105 h 4731176"/>
                  <a:gd name="connsiteX13" fmla="*/ 2221860 w 3523460"/>
                  <a:gd name="connsiteY13" fmla="*/ 2011831 h 4731176"/>
                  <a:gd name="connsiteX14" fmla="*/ 2325227 w 3523460"/>
                  <a:gd name="connsiteY14" fmla="*/ 2711545 h 4731176"/>
                  <a:gd name="connsiteX15" fmla="*/ 2762549 w 3523460"/>
                  <a:gd name="connsiteY15" fmla="*/ 2266271 h 4731176"/>
                  <a:gd name="connsiteX16" fmla="*/ 3509971 w 3523460"/>
                  <a:gd name="connsiteY16" fmla="*/ 2162905 h 4731176"/>
                  <a:gd name="connsiteX17" fmla="*/ 2778451 w 3523460"/>
                  <a:gd name="connsiteY17" fmla="*/ 2942132 h 4731176"/>
                  <a:gd name="connsiteX18" fmla="*/ 2118493 w 3523460"/>
                  <a:gd name="connsiteY18" fmla="*/ 4007607 h 4731176"/>
                  <a:gd name="connsiteX19" fmla="*/ 2229811 w 3523460"/>
                  <a:gd name="connsiteY19" fmla="*/ 4731176 h 4731176"/>
                  <a:gd name="connsiteX20" fmla="*/ 830382 w 3523460"/>
                  <a:gd name="connsiteY20" fmla="*/ 4731176 h 4731176"/>
                  <a:gd name="connsiteX0" fmla="*/ 830382 w 3523460"/>
                  <a:gd name="connsiteY0" fmla="*/ 4731174 h 4731174"/>
                  <a:gd name="connsiteX1" fmla="*/ 870139 w 3523460"/>
                  <a:gd name="connsiteY1" fmla="*/ 4095071 h 4731174"/>
                  <a:gd name="connsiteX2" fmla="*/ 432816 w 3523460"/>
                  <a:gd name="connsiteY2" fmla="*/ 2274221 h 4731174"/>
                  <a:gd name="connsiteX3" fmla="*/ 75008 w 3523460"/>
                  <a:gd name="connsiteY3" fmla="*/ 970207 h 4731174"/>
                  <a:gd name="connsiteX4" fmla="*/ 750867 w 3523460"/>
                  <a:gd name="connsiteY4" fmla="*/ 2107243 h 4731174"/>
                  <a:gd name="connsiteX5" fmla="*/ 838333 w 3523460"/>
                  <a:gd name="connsiteY5" fmla="*/ 2035682 h 4731174"/>
                  <a:gd name="connsiteX6" fmla="*/ 711112 w 3523460"/>
                  <a:gd name="connsiteY6" fmla="*/ 214833 h 4731174"/>
                  <a:gd name="connsiteX7" fmla="*/ 1235897 w 3523460"/>
                  <a:gd name="connsiteY7" fmla="*/ 1868704 h 4731174"/>
                  <a:gd name="connsiteX8" fmla="*/ 1339265 w 3523460"/>
                  <a:gd name="connsiteY8" fmla="*/ 1828947 h 4731174"/>
                  <a:gd name="connsiteX9" fmla="*/ 1458534 w 3523460"/>
                  <a:gd name="connsiteY9" fmla="*/ 148 h 4731174"/>
                  <a:gd name="connsiteX10" fmla="*/ 1705024 w 3523460"/>
                  <a:gd name="connsiteY10" fmla="*/ 1813044 h 4731174"/>
                  <a:gd name="connsiteX11" fmla="*/ 1816344 w 3523460"/>
                  <a:gd name="connsiteY11" fmla="*/ 1868705 h 4731174"/>
                  <a:gd name="connsiteX12" fmla="*/ 2492205 w 3523460"/>
                  <a:gd name="connsiteY12" fmla="*/ 334103 h 4731174"/>
                  <a:gd name="connsiteX13" fmla="*/ 2221860 w 3523460"/>
                  <a:gd name="connsiteY13" fmla="*/ 2011829 h 4731174"/>
                  <a:gd name="connsiteX14" fmla="*/ 2325227 w 3523460"/>
                  <a:gd name="connsiteY14" fmla="*/ 2711543 h 4731174"/>
                  <a:gd name="connsiteX15" fmla="*/ 2762549 w 3523460"/>
                  <a:gd name="connsiteY15" fmla="*/ 2266269 h 4731174"/>
                  <a:gd name="connsiteX16" fmla="*/ 3509971 w 3523460"/>
                  <a:gd name="connsiteY16" fmla="*/ 2162903 h 4731174"/>
                  <a:gd name="connsiteX17" fmla="*/ 2778451 w 3523460"/>
                  <a:gd name="connsiteY17" fmla="*/ 2942130 h 4731174"/>
                  <a:gd name="connsiteX18" fmla="*/ 2118493 w 3523460"/>
                  <a:gd name="connsiteY18" fmla="*/ 4007605 h 4731174"/>
                  <a:gd name="connsiteX19" fmla="*/ 2229811 w 3523460"/>
                  <a:gd name="connsiteY19" fmla="*/ 4731174 h 4731174"/>
                  <a:gd name="connsiteX20" fmla="*/ 830382 w 3523460"/>
                  <a:gd name="connsiteY20" fmla="*/ 4731174 h 4731174"/>
                  <a:gd name="connsiteX0" fmla="*/ 830382 w 3523460"/>
                  <a:gd name="connsiteY0" fmla="*/ 4731174 h 4731174"/>
                  <a:gd name="connsiteX1" fmla="*/ 870139 w 3523460"/>
                  <a:gd name="connsiteY1" fmla="*/ 4095071 h 4731174"/>
                  <a:gd name="connsiteX2" fmla="*/ 432816 w 3523460"/>
                  <a:gd name="connsiteY2" fmla="*/ 2274221 h 4731174"/>
                  <a:gd name="connsiteX3" fmla="*/ 75008 w 3523460"/>
                  <a:gd name="connsiteY3" fmla="*/ 970207 h 4731174"/>
                  <a:gd name="connsiteX4" fmla="*/ 750867 w 3523460"/>
                  <a:gd name="connsiteY4" fmla="*/ 2107243 h 4731174"/>
                  <a:gd name="connsiteX5" fmla="*/ 838333 w 3523460"/>
                  <a:gd name="connsiteY5" fmla="*/ 2035682 h 4731174"/>
                  <a:gd name="connsiteX6" fmla="*/ 711112 w 3523460"/>
                  <a:gd name="connsiteY6" fmla="*/ 214833 h 4731174"/>
                  <a:gd name="connsiteX7" fmla="*/ 1235897 w 3523460"/>
                  <a:gd name="connsiteY7" fmla="*/ 1868704 h 4731174"/>
                  <a:gd name="connsiteX8" fmla="*/ 1339265 w 3523460"/>
                  <a:gd name="connsiteY8" fmla="*/ 1828947 h 4731174"/>
                  <a:gd name="connsiteX9" fmla="*/ 1458534 w 3523460"/>
                  <a:gd name="connsiteY9" fmla="*/ 148 h 4731174"/>
                  <a:gd name="connsiteX10" fmla="*/ 1705024 w 3523460"/>
                  <a:gd name="connsiteY10" fmla="*/ 1813044 h 4731174"/>
                  <a:gd name="connsiteX11" fmla="*/ 1816344 w 3523460"/>
                  <a:gd name="connsiteY11" fmla="*/ 1868705 h 4731174"/>
                  <a:gd name="connsiteX12" fmla="*/ 2492205 w 3523460"/>
                  <a:gd name="connsiteY12" fmla="*/ 334103 h 4731174"/>
                  <a:gd name="connsiteX13" fmla="*/ 2221860 w 3523460"/>
                  <a:gd name="connsiteY13" fmla="*/ 2011829 h 4731174"/>
                  <a:gd name="connsiteX14" fmla="*/ 2325227 w 3523460"/>
                  <a:gd name="connsiteY14" fmla="*/ 2711543 h 4731174"/>
                  <a:gd name="connsiteX15" fmla="*/ 2762549 w 3523460"/>
                  <a:gd name="connsiteY15" fmla="*/ 2266269 h 4731174"/>
                  <a:gd name="connsiteX16" fmla="*/ 3509971 w 3523460"/>
                  <a:gd name="connsiteY16" fmla="*/ 2162903 h 4731174"/>
                  <a:gd name="connsiteX17" fmla="*/ 2778451 w 3523460"/>
                  <a:gd name="connsiteY17" fmla="*/ 2942130 h 4731174"/>
                  <a:gd name="connsiteX18" fmla="*/ 2118493 w 3523460"/>
                  <a:gd name="connsiteY18" fmla="*/ 4007605 h 4731174"/>
                  <a:gd name="connsiteX19" fmla="*/ 2229811 w 3523460"/>
                  <a:gd name="connsiteY19" fmla="*/ 4731174 h 4731174"/>
                  <a:gd name="connsiteX20" fmla="*/ 830382 w 3523460"/>
                  <a:gd name="connsiteY20" fmla="*/ 4731174 h 4731174"/>
                  <a:gd name="connsiteX0" fmla="*/ 830382 w 3523460"/>
                  <a:gd name="connsiteY0" fmla="*/ 4731172 h 4731172"/>
                  <a:gd name="connsiteX1" fmla="*/ 870139 w 3523460"/>
                  <a:gd name="connsiteY1" fmla="*/ 4095069 h 4731172"/>
                  <a:gd name="connsiteX2" fmla="*/ 432816 w 3523460"/>
                  <a:gd name="connsiteY2" fmla="*/ 2274219 h 4731172"/>
                  <a:gd name="connsiteX3" fmla="*/ 75008 w 3523460"/>
                  <a:gd name="connsiteY3" fmla="*/ 970205 h 4731172"/>
                  <a:gd name="connsiteX4" fmla="*/ 750867 w 3523460"/>
                  <a:gd name="connsiteY4" fmla="*/ 2107241 h 4731172"/>
                  <a:gd name="connsiteX5" fmla="*/ 838333 w 3523460"/>
                  <a:gd name="connsiteY5" fmla="*/ 2035680 h 4731172"/>
                  <a:gd name="connsiteX6" fmla="*/ 711112 w 3523460"/>
                  <a:gd name="connsiteY6" fmla="*/ 214831 h 4731172"/>
                  <a:gd name="connsiteX7" fmla="*/ 1235897 w 3523460"/>
                  <a:gd name="connsiteY7" fmla="*/ 1868702 h 4731172"/>
                  <a:gd name="connsiteX8" fmla="*/ 1315411 w 3523460"/>
                  <a:gd name="connsiteY8" fmla="*/ 1852799 h 4731172"/>
                  <a:gd name="connsiteX9" fmla="*/ 1458534 w 3523460"/>
                  <a:gd name="connsiteY9" fmla="*/ 146 h 4731172"/>
                  <a:gd name="connsiteX10" fmla="*/ 1705024 w 3523460"/>
                  <a:gd name="connsiteY10" fmla="*/ 1813042 h 4731172"/>
                  <a:gd name="connsiteX11" fmla="*/ 1816344 w 3523460"/>
                  <a:gd name="connsiteY11" fmla="*/ 1868703 h 4731172"/>
                  <a:gd name="connsiteX12" fmla="*/ 2492205 w 3523460"/>
                  <a:gd name="connsiteY12" fmla="*/ 334101 h 4731172"/>
                  <a:gd name="connsiteX13" fmla="*/ 2221860 w 3523460"/>
                  <a:gd name="connsiteY13" fmla="*/ 2011827 h 4731172"/>
                  <a:gd name="connsiteX14" fmla="*/ 2325227 w 3523460"/>
                  <a:gd name="connsiteY14" fmla="*/ 2711541 h 4731172"/>
                  <a:gd name="connsiteX15" fmla="*/ 2762549 w 3523460"/>
                  <a:gd name="connsiteY15" fmla="*/ 2266267 h 4731172"/>
                  <a:gd name="connsiteX16" fmla="*/ 3509971 w 3523460"/>
                  <a:gd name="connsiteY16" fmla="*/ 2162901 h 4731172"/>
                  <a:gd name="connsiteX17" fmla="*/ 2778451 w 3523460"/>
                  <a:gd name="connsiteY17" fmla="*/ 2942128 h 4731172"/>
                  <a:gd name="connsiteX18" fmla="*/ 2118493 w 3523460"/>
                  <a:gd name="connsiteY18" fmla="*/ 4007603 h 4731172"/>
                  <a:gd name="connsiteX19" fmla="*/ 2229811 w 3523460"/>
                  <a:gd name="connsiteY19" fmla="*/ 4731172 h 4731172"/>
                  <a:gd name="connsiteX20" fmla="*/ 830382 w 3523460"/>
                  <a:gd name="connsiteY20" fmla="*/ 4731172 h 4731172"/>
                  <a:gd name="connsiteX0" fmla="*/ 830382 w 3523460"/>
                  <a:gd name="connsiteY0" fmla="*/ 4731172 h 4731172"/>
                  <a:gd name="connsiteX1" fmla="*/ 870139 w 3523460"/>
                  <a:gd name="connsiteY1" fmla="*/ 4095069 h 4731172"/>
                  <a:gd name="connsiteX2" fmla="*/ 432816 w 3523460"/>
                  <a:gd name="connsiteY2" fmla="*/ 2274219 h 4731172"/>
                  <a:gd name="connsiteX3" fmla="*/ 75008 w 3523460"/>
                  <a:gd name="connsiteY3" fmla="*/ 970205 h 4731172"/>
                  <a:gd name="connsiteX4" fmla="*/ 750867 w 3523460"/>
                  <a:gd name="connsiteY4" fmla="*/ 2107241 h 4731172"/>
                  <a:gd name="connsiteX5" fmla="*/ 838333 w 3523460"/>
                  <a:gd name="connsiteY5" fmla="*/ 2035680 h 4731172"/>
                  <a:gd name="connsiteX6" fmla="*/ 711112 w 3523460"/>
                  <a:gd name="connsiteY6" fmla="*/ 214831 h 4731172"/>
                  <a:gd name="connsiteX7" fmla="*/ 1235897 w 3523460"/>
                  <a:gd name="connsiteY7" fmla="*/ 1868702 h 4731172"/>
                  <a:gd name="connsiteX8" fmla="*/ 1315411 w 3523460"/>
                  <a:gd name="connsiteY8" fmla="*/ 1852799 h 4731172"/>
                  <a:gd name="connsiteX9" fmla="*/ 1458534 w 3523460"/>
                  <a:gd name="connsiteY9" fmla="*/ 146 h 4731172"/>
                  <a:gd name="connsiteX10" fmla="*/ 1728878 w 3523460"/>
                  <a:gd name="connsiteY10" fmla="*/ 1828945 h 4731172"/>
                  <a:gd name="connsiteX11" fmla="*/ 1816344 w 3523460"/>
                  <a:gd name="connsiteY11" fmla="*/ 1868703 h 4731172"/>
                  <a:gd name="connsiteX12" fmla="*/ 2492205 w 3523460"/>
                  <a:gd name="connsiteY12" fmla="*/ 334101 h 4731172"/>
                  <a:gd name="connsiteX13" fmla="*/ 2221860 w 3523460"/>
                  <a:gd name="connsiteY13" fmla="*/ 2011827 h 4731172"/>
                  <a:gd name="connsiteX14" fmla="*/ 2325227 w 3523460"/>
                  <a:gd name="connsiteY14" fmla="*/ 2711541 h 4731172"/>
                  <a:gd name="connsiteX15" fmla="*/ 2762549 w 3523460"/>
                  <a:gd name="connsiteY15" fmla="*/ 2266267 h 4731172"/>
                  <a:gd name="connsiteX16" fmla="*/ 3509971 w 3523460"/>
                  <a:gd name="connsiteY16" fmla="*/ 2162901 h 4731172"/>
                  <a:gd name="connsiteX17" fmla="*/ 2778451 w 3523460"/>
                  <a:gd name="connsiteY17" fmla="*/ 2942128 h 4731172"/>
                  <a:gd name="connsiteX18" fmla="*/ 2118493 w 3523460"/>
                  <a:gd name="connsiteY18" fmla="*/ 4007603 h 4731172"/>
                  <a:gd name="connsiteX19" fmla="*/ 2229811 w 3523460"/>
                  <a:gd name="connsiteY19" fmla="*/ 4731172 h 4731172"/>
                  <a:gd name="connsiteX20" fmla="*/ 830382 w 3523460"/>
                  <a:gd name="connsiteY20" fmla="*/ 4731172 h 4731172"/>
                  <a:gd name="connsiteX0" fmla="*/ 830382 w 3523460"/>
                  <a:gd name="connsiteY0" fmla="*/ 4731172 h 4731172"/>
                  <a:gd name="connsiteX1" fmla="*/ 870139 w 3523460"/>
                  <a:gd name="connsiteY1" fmla="*/ 4095069 h 4731172"/>
                  <a:gd name="connsiteX2" fmla="*/ 432816 w 3523460"/>
                  <a:gd name="connsiteY2" fmla="*/ 2274219 h 4731172"/>
                  <a:gd name="connsiteX3" fmla="*/ 75008 w 3523460"/>
                  <a:gd name="connsiteY3" fmla="*/ 970205 h 4731172"/>
                  <a:gd name="connsiteX4" fmla="*/ 750867 w 3523460"/>
                  <a:gd name="connsiteY4" fmla="*/ 2107241 h 4731172"/>
                  <a:gd name="connsiteX5" fmla="*/ 838333 w 3523460"/>
                  <a:gd name="connsiteY5" fmla="*/ 2035680 h 4731172"/>
                  <a:gd name="connsiteX6" fmla="*/ 711112 w 3523460"/>
                  <a:gd name="connsiteY6" fmla="*/ 214831 h 4731172"/>
                  <a:gd name="connsiteX7" fmla="*/ 1235897 w 3523460"/>
                  <a:gd name="connsiteY7" fmla="*/ 1868702 h 4731172"/>
                  <a:gd name="connsiteX8" fmla="*/ 1315411 w 3523460"/>
                  <a:gd name="connsiteY8" fmla="*/ 1852799 h 4731172"/>
                  <a:gd name="connsiteX9" fmla="*/ 1458534 w 3523460"/>
                  <a:gd name="connsiteY9" fmla="*/ 146 h 4731172"/>
                  <a:gd name="connsiteX10" fmla="*/ 1728878 w 3523460"/>
                  <a:gd name="connsiteY10" fmla="*/ 1828945 h 4731172"/>
                  <a:gd name="connsiteX11" fmla="*/ 1816344 w 3523460"/>
                  <a:gd name="connsiteY11" fmla="*/ 1868703 h 4731172"/>
                  <a:gd name="connsiteX12" fmla="*/ 2492205 w 3523460"/>
                  <a:gd name="connsiteY12" fmla="*/ 334101 h 4731172"/>
                  <a:gd name="connsiteX13" fmla="*/ 2221860 w 3523460"/>
                  <a:gd name="connsiteY13" fmla="*/ 2011827 h 4731172"/>
                  <a:gd name="connsiteX14" fmla="*/ 2325227 w 3523460"/>
                  <a:gd name="connsiteY14" fmla="*/ 2711541 h 4731172"/>
                  <a:gd name="connsiteX15" fmla="*/ 2762549 w 3523460"/>
                  <a:gd name="connsiteY15" fmla="*/ 2266267 h 4731172"/>
                  <a:gd name="connsiteX16" fmla="*/ 3509971 w 3523460"/>
                  <a:gd name="connsiteY16" fmla="*/ 2162901 h 4731172"/>
                  <a:gd name="connsiteX17" fmla="*/ 2778451 w 3523460"/>
                  <a:gd name="connsiteY17" fmla="*/ 2942128 h 4731172"/>
                  <a:gd name="connsiteX18" fmla="*/ 2118493 w 3523460"/>
                  <a:gd name="connsiteY18" fmla="*/ 4007603 h 4731172"/>
                  <a:gd name="connsiteX19" fmla="*/ 2229811 w 3523460"/>
                  <a:gd name="connsiteY19" fmla="*/ 4731172 h 4731172"/>
                  <a:gd name="connsiteX20" fmla="*/ 830382 w 3523460"/>
                  <a:gd name="connsiteY20" fmla="*/ 4731172 h 4731172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727477 w 3523460"/>
                  <a:gd name="connsiteY0" fmla="*/ 5951236 h 5951236"/>
                  <a:gd name="connsiteX1" fmla="*/ 870139 w 3523460"/>
                  <a:gd name="connsiteY1" fmla="*/ 4094960 h 5951236"/>
                  <a:gd name="connsiteX2" fmla="*/ 432816 w 3523460"/>
                  <a:gd name="connsiteY2" fmla="*/ 2274110 h 5951236"/>
                  <a:gd name="connsiteX3" fmla="*/ 75008 w 3523460"/>
                  <a:gd name="connsiteY3" fmla="*/ 970096 h 5951236"/>
                  <a:gd name="connsiteX4" fmla="*/ 750867 w 3523460"/>
                  <a:gd name="connsiteY4" fmla="*/ 2107132 h 5951236"/>
                  <a:gd name="connsiteX5" fmla="*/ 838333 w 3523460"/>
                  <a:gd name="connsiteY5" fmla="*/ 2035571 h 5951236"/>
                  <a:gd name="connsiteX6" fmla="*/ 711112 w 3523460"/>
                  <a:gd name="connsiteY6" fmla="*/ 214722 h 5951236"/>
                  <a:gd name="connsiteX7" fmla="*/ 1235897 w 3523460"/>
                  <a:gd name="connsiteY7" fmla="*/ 1868593 h 5951236"/>
                  <a:gd name="connsiteX8" fmla="*/ 1315411 w 3523460"/>
                  <a:gd name="connsiteY8" fmla="*/ 1852690 h 5951236"/>
                  <a:gd name="connsiteX9" fmla="*/ 1458534 w 3523460"/>
                  <a:gd name="connsiteY9" fmla="*/ 37 h 5951236"/>
                  <a:gd name="connsiteX10" fmla="*/ 1728878 w 3523460"/>
                  <a:gd name="connsiteY10" fmla="*/ 1828836 h 5951236"/>
                  <a:gd name="connsiteX11" fmla="*/ 1816344 w 3523460"/>
                  <a:gd name="connsiteY11" fmla="*/ 1868594 h 5951236"/>
                  <a:gd name="connsiteX12" fmla="*/ 2492205 w 3523460"/>
                  <a:gd name="connsiteY12" fmla="*/ 333992 h 5951236"/>
                  <a:gd name="connsiteX13" fmla="*/ 2221860 w 3523460"/>
                  <a:gd name="connsiteY13" fmla="*/ 2011718 h 5951236"/>
                  <a:gd name="connsiteX14" fmla="*/ 2325227 w 3523460"/>
                  <a:gd name="connsiteY14" fmla="*/ 2711432 h 5951236"/>
                  <a:gd name="connsiteX15" fmla="*/ 2762549 w 3523460"/>
                  <a:gd name="connsiteY15" fmla="*/ 2266158 h 5951236"/>
                  <a:gd name="connsiteX16" fmla="*/ 3509971 w 3523460"/>
                  <a:gd name="connsiteY16" fmla="*/ 2162792 h 5951236"/>
                  <a:gd name="connsiteX17" fmla="*/ 2778451 w 3523460"/>
                  <a:gd name="connsiteY17" fmla="*/ 2942019 h 5951236"/>
                  <a:gd name="connsiteX18" fmla="*/ 2118493 w 3523460"/>
                  <a:gd name="connsiteY18" fmla="*/ 4007494 h 5951236"/>
                  <a:gd name="connsiteX19" fmla="*/ 2229811 w 3523460"/>
                  <a:gd name="connsiteY19" fmla="*/ 4731063 h 5951236"/>
                  <a:gd name="connsiteX20" fmla="*/ 727477 w 3523460"/>
                  <a:gd name="connsiteY20" fmla="*/ 5951236 h 5951236"/>
                  <a:gd name="connsiteX0" fmla="*/ 727477 w 3523460"/>
                  <a:gd name="connsiteY0" fmla="*/ 5951236 h 5980637"/>
                  <a:gd name="connsiteX1" fmla="*/ 870139 w 3523460"/>
                  <a:gd name="connsiteY1" fmla="*/ 4094960 h 5980637"/>
                  <a:gd name="connsiteX2" fmla="*/ 432816 w 3523460"/>
                  <a:gd name="connsiteY2" fmla="*/ 2274110 h 5980637"/>
                  <a:gd name="connsiteX3" fmla="*/ 75008 w 3523460"/>
                  <a:gd name="connsiteY3" fmla="*/ 970096 h 5980637"/>
                  <a:gd name="connsiteX4" fmla="*/ 750867 w 3523460"/>
                  <a:gd name="connsiteY4" fmla="*/ 2107132 h 5980637"/>
                  <a:gd name="connsiteX5" fmla="*/ 838333 w 3523460"/>
                  <a:gd name="connsiteY5" fmla="*/ 2035571 h 5980637"/>
                  <a:gd name="connsiteX6" fmla="*/ 711112 w 3523460"/>
                  <a:gd name="connsiteY6" fmla="*/ 214722 h 5980637"/>
                  <a:gd name="connsiteX7" fmla="*/ 1235897 w 3523460"/>
                  <a:gd name="connsiteY7" fmla="*/ 1868593 h 5980637"/>
                  <a:gd name="connsiteX8" fmla="*/ 1315411 w 3523460"/>
                  <a:gd name="connsiteY8" fmla="*/ 1852690 h 5980637"/>
                  <a:gd name="connsiteX9" fmla="*/ 1458534 w 3523460"/>
                  <a:gd name="connsiteY9" fmla="*/ 37 h 5980637"/>
                  <a:gd name="connsiteX10" fmla="*/ 1728878 w 3523460"/>
                  <a:gd name="connsiteY10" fmla="*/ 1828836 h 5980637"/>
                  <a:gd name="connsiteX11" fmla="*/ 1816344 w 3523460"/>
                  <a:gd name="connsiteY11" fmla="*/ 1868594 h 5980637"/>
                  <a:gd name="connsiteX12" fmla="*/ 2492205 w 3523460"/>
                  <a:gd name="connsiteY12" fmla="*/ 333992 h 5980637"/>
                  <a:gd name="connsiteX13" fmla="*/ 2221860 w 3523460"/>
                  <a:gd name="connsiteY13" fmla="*/ 2011718 h 5980637"/>
                  <a:gd name="connsiteX14" fmla="*/ 2325227 w 3523460"/>
                  <a:gd name="connsiteY14" fmla="*/ 2711432 h 5980637"/>
                  <a:gd name="connsiteX15" fmla="*/ 2762549 w 3523460"/>
                  <a:gd name="connsiteY15" fmla="*/ 2266158 h 5980637"/>
                  <a:gd name="connsiteX16" fmla="*/ 3509971 w 3523460"/>
                  <a:gd name="connsiteY16" fmla="*/ 2162792 h 5980637"/>
                  <a:gd name="connsiteX17" fmla="*/ 2778451 w 3523460"/>
                  <a:gd name="connsiteY17" fmla="*/ 2942019 h 5980637"/>
                  <a:gd name="connsiteX18" fmla="*/ 2118493 w 3523460"/>
                  <a:gd name="connsiteY18" fmla="*/ 4007494 h 5980637"/>
                  <a:gd name="connsiteX19" fmla="*/ 2303315 w 3523460"/>
                  <a:gd name="connsiteY19" fmla="*/ 5980637 h 5980637"/>
                  <a:gd name="connsiteX20" fmla="*/ 727477 w 3523460"/>
                  <a:gd name="connsiteY20" fmla="*/ 5951236 h 5980637"/>
                  <a:gd name="connsiteX0" fmla="*/ 948466 w 3523460"/>
                  <a:gd name="connsiteY0" fmla="*/ 4470606 h 5980637"/>
                  <a:gd name="connsiteX1" fmla="*/ 870139 w 3523460"/>
                  <a:gd name="connsiteY1" fmla="*/ 4094960 h 5980637"/>
                  <a:gd name="connsiteX2" fmla="*/ 432816 w 3523460"/>
                  <a:gd name="connsiteY2" fmla="*/ 2274110 h 5980637"/>
                  <a:gd name="connsiteX3" fmla="*/ 75008 w 3523460"/>
                  <a:gd name="connsiteY3" fmla="*/ 970096 h 5980637"/>
                  <a:gd name="connsiteX4" fmla="*/ 750867 w 3523460"/>
                  <a:gd name="connsiteY4" fmla="*/ 2107132 h 5980637"/>
                  <a:gd name="connsiteX5" fmla="*/ 838333 w 3523460"/>
                  <a:gd name="connsiteY5" fmla="*/ 2035571 h 5980637"/>
                  <a:gd name="connsiteX6" fmla="*/ 711112 w 3523460"/>
                  <a:gd name="connsiteY6" fmla="*/ 214722 h 5980637"/>
                  <a:gd name="connsiteX7" fmla="*/ 1235897 w 3523460"/>
                  <a:gd name="connsiteY7" fmla="*/ 1868593 h 5980637"/>
                  <a:gd name="connsiteX8" fmla="*/ 1315411 w 3523460"/>
                  <a:gd name="connsiteY8" fmla="*/ 1852690 h 5980637"/>
                  <a:gd name="connsiteX9" fmla="*/ 1458534 w 3523460"/>
                  <a:gd name="connsiteY9" fmla="*/ 37 h 5980637"/>
                  <a:gd name="connsiteX10" fmla="*/ 1728878 w 3523460"/>
                  <a:gd name="connsiteY10" fmla="*/ 1828836 h 5980637"/>
                  <a:gd name="connsiteX11" fmla="*/ 1816344 w 3523460"/>
                  <a:gd name="connsiteY11" fmla="*/ 1868594 h 5980637"/>
                  <a:gd name="connsiteX12" fmla="*/ 2492205 w 3523460"/>
                  <a:gd name="connsiteY12" fmla="*/ 333992 h 5980637"/>
                  <a:gd name="connsiteX13" fmla="*/ 2221860 w 3523460"/>
                  <a:gd name="connsiteY13" fmla="*/ 2011718 h 5980637"/>
                  <a:gd name="connsiteX14" fmla="*/ 2325227 w 3523460"/>
                  <a:gd name="connsiteY14" fmla="*/ 2711432 h 5980637"/>
                  <a:gd name="connsiteX15" fmla="*/ 2762549 w 3523460"/>
                  <a:gd name="connsiteY15" fmla="*/ 2266158 h 5980637"/>
                  <a:gd name="connsiteX16" fmla="*/ 3509971 w 3523460"/>
                  <a:gd name="connsiteY16" fmla="*/ 2162792 h 5980637"/>
                  <a:gd name="connsiteX17" fmla="*/ 2778451 w 3523460"/>
                  <a:gd name="connsiteY17" fmla="*/ 2942019 h 5980637"/>
                  <a:gd name="connsiteX18" fmla="*/ 2118493 w 3523460"/>
                  <a:gd name="connsiteY18" fmla="*/ 4007494 h 5980637"/>
                  <a:gd name="connsiteX19" fmla="*/ 2303315 w 3523460"/>
                  <a:gd name="connsiteY19" fmla="*/ 5980637 h 5980637"/>
                  <a:gd name="connsiteX20" fmla="*/ 948466 w 3523460"/>
                  <a:gd name="connsiteY20" fmla="*/ 4470606 h 5980637"/>
                  <a:gd name="connsiteX0" fmla="*/ 948466 w 3523460"/>
                  <a:gd name="connsiteY0" fmla="*/ 4470606 h 4522103"/>
                  <a:gd name="connsiteX1" fmla="*/ 870139 w 3523460"/>
                  <a:gd name="connsiteY1" fmla="*/ 4094960 h 4522103"/>
                  <a:gd name="connsiteX2" fmla="*/ 432816 w 3523460"/>
                  <a:gd name="connsiteY2" fmla="*/ 2274110 h 4522103"/>
                  <a:gd name="connsiteX3" fmla="*/ 75008 w 3523460"/>
                  <a:gd name="connsiteY3" fmla="*/ 970096 h 4522103"/>
                  <a:gd name="connsiteX4" fmla="*/ 750867 w 3523460"/>
                  <a:gd name="connsiteY4" fmla="*/ 2107132 h 4522103"/>
                  <a:gd name="connsiteX5" fmla="*/ 838333 w 3523460"/>
                  <a:gd name="connsiteY5" fmla="*/ 2035571 h 4522103"/>
                  <a:gd name="connsiteX6" fmla="*/ 711112 w 3523460"/>
                  <a:gd name="connsiteY6" fmla="*/ 214722 h 4522103"/>
                  <a:gd name="connsiteX7" fmla="*/ 1235897 w 3523460"/>
                  <a:gd name="connsiteY7" fmla="*/ 1868593 h 4522103"/>
                  <a:gd name="connsiteX8" fmla="*/ 1315411 w 3523460"/>
                  <a:gd name="connsiteY8" fmla="*/ 1852690 h 4522103"/>
                  <a:gd name="connsiteX9" fmla="*/ 1458534 w 3523460"/>
                  <a:gd name="connsiteY9" fmla="*/ 37 h 4522103"/>
                  <a:gd name="connsiteX10" fmla="*/ 1728878 w 3523460"/>
                  <a:gd name="connsiteY10" fmla="*/ 1828836 h 4522103"/>
                  <a:gd name="connsiteX11" fmla="*/ 1816344 w 3523460"/>
                  <a:gd name="connsiteY11" fmla="*/ 1868594 h 4522103"/>
                  <a:gd name="connsiteX12" fmla="*/ 2492205 w 3523460"/>
                  <a:gd name="connsiteY12" fmla="*/ 333992 h 4522103"/>
                  <a:gd name="connsiteX13" fmla="*/ 2221860 w 3523460"/>
                  <a:gd name="connsiteY13" fmla="*/ 2011718 h 4522103"/>
                  <a:gd name="connsiteX14" fmla="*/ 2325227 w 3523460"/>
                  <a:gd name="connsiteY14" fmla="*/ 2711432 h 4522103"/>
                  <a:gd name="connsiteX15" fmla="*/ 2762549 w 3523460"/>
                  <a:gd name="connsiteY15" fmla="*/ 2266158 h 4522103"/>
                  <a:gd name="connsiteX16" fmla="*/ 3509971 w 3523460"/>
                  <a:gd name="connsiteY16" fmla="*/ 2162792 h 4522103"/>
                  <a:gd name="connsiteX17" fmla="*/ 2778451 w 3523460"/>
                  <a:gd name="connsiteY17" fmla="*/ 2942019 h 4522103"/>
                  <a:gd name="connsiteX18" fmla="*/ 2118493 w 3523460"/>
                  <a:gd name="connsiteY18" fmla="*/ 4007494 h 4522103"/>
                  <a:gd name="connsiteX19" fmla="*/ 2126522 w 3523460"/>
                  <a:gd name="connsiteY19" fmla="*/ 4522103 h 4522103"/>
                  <a:gd name="connsiteX20" fmla="*/ 948466 w 3523460"/>
                  <a:gd name="connsiteY20" fmla="*/ 4470606 h 4522103"/>
                  <a:gd name="connsiteX0" fmla="*/ 948466 w 3523460"/>
                  <a:gd name="connsiteY0" fmla="*/ 4470606 h 4522103"/>
                  <a:gd name="connsiteX1" fmla="*/ 870139 w 3523460"/>
                  <a:gd name="connsiteY1" fmla="*/ 4094960 h 4522103"/>
                  <a:gd name="connsiteX2" fmla="*/ 432816 w 3523460"/>
                  <a:gd name="connsiteY2" fmla="*/ 2274110 h 4522103"/>
                  <a:gd name="connsiteX3" fmla="*/ 75008 w 3523460"/>
                  <a:gd name="connsiteY3" fmla="*/ 970096 h 4522103"/>
                  <a:gd name="connsiteX4" fmla="*/ 750867 w 3523460"/>
                  <a:gd name="connsiteY4" fmla="*/ 2107132 h 4522103"/>
                  <a:gd name="connsiteX5" fmla="*/ 838333 w 3523460"/>
                  <a:gd name="connsiteY5" fmla="*/ 2035571 h 4522103"/>
                  <a:gd name="connsiteX6" fmla="*/ 711112 w 3523460"/>
                  <a:gd name="connsiteY6" fmla="*/ 214722 h 4522103"/>
                  <a:gd name="connsiteX7" fmla="*/ 1235897 w 3523460"/>
                  <a:gd name="connsiteY7" fmla="*/ 1868593 h 4522103"/>
                  <a:gd name="connsiteX8" fmla="*/ 1315411 w 3523460"/>
                  <a:gd name="connsiteY8" fmla="*/ 1852690 h 4522103"/>
                  <a:gd name="connsiteX9" fmla="*/ 1458534 w 3523460"/>
                  <a:gd name="connsiteY9" fmla="*/ 37 h 4522103"/>
                  <a:gd name="connsiteX10" fmla="*/ 1728878 w 3523460"/>
                  <a:gd name="connsiteY10" fmla="*/ 1828836 h 4522103"/>
                  <a:gd name="connsiteX11" fmla="*/ 1816344 w 3523460"/>
                  <a:gd name="connsiteY11" fmla="*/ 1868594 h 4522103"/>
                  <a:gd name="connsiteX12" fmla="*/ 2492205 w 3523460"/>
                  <a:gd name="connsiteY12" fmla="*/ 333992 h 4522103"/>
                  <a:gd name="connsiteX13" fmla="*/ 2221860 w 3523460"/>
                  <a:gd name="connsiteY13" fmla="*/ 2011718 h 4522103"/>
                  <a:gd name="connsiteX14" fmla="*/ 2325227 w 3523460"/>
                  <a:gd name="connsiteY14" fmla="*/ 2711432 h 4522103"/>
                  <a:gd name="connsiteX15" fmla="*/ 2762549 w 3523460"/>
                  <a:gd name="connsiteY15" fmla="*/ 2266158 h 4522103"/>
                  <a:gd name="connsiteX16" fmla="*/ 3509971 w 3523460"/>
                  <a:gd name="connsiteY16" fmla="*/ 2162792 h 4522103"/>
                  <a:gd name="connsiteX17" fmla="*/ 2778451 w 3523460"/>
                  <a:gd name="connsiteY17" fmla="*/ 2942019 h 4522103"/>
                  <a:gd name="connsiteX18" fmla="*/ 2118493 w 3523460"/>
                  <a:gd name="connsiteY18" fmla="*/ 4007494 h 4522103"/>
                  <a:gd name="connsiteX19" fmla="*/ 2126522 w 3523460"/>
                  <a:gd name="connsiteY19" fmla="*/ 4522103 h 4522103"/>
                  <a:gd name="connsiteX20" fmla="*/ 948466 w 3523460"/>
                  <a:gd name="connsiteY20" fmla="*/ 4470606 h 4522103"/>
                  <a:gd name="connsiteX0" fmla="*/ 948466 w 3523460"/>
                  <a:gd name="connsiteY0" fmla="*/ 4470606 h 4522103"/>
                  <a:gd name="connsiteX1" fmla="*/ 870139 w 3523460"/>
                  <a:gd name="connsiteY1" fmla="*/ 4094960 h 4522103"/>
                  <a:gd name="connsiteX2" fmla="*/ 432816 w 3523460"/>
                  <a:gd name="connsiteY2" fmla="*/ 2274110 h 4522103"/>
                  <a:gd name="connsiteX3" fmla="*/ 75008 w 3523460"/>
                  <a:gd name="connsiteY3" fmla="*/ 970096 h 4522103"/>
                  <a:gd name="connsiteX4" fmla="*/ 750867 w 3523460"/>
                  <a:gd name="connsiteY4" fmla="*/ 2107132 h 4522103"/>
                  <a:gd name="connsiteX5" fmla="*/ 838333 w 3523460"/>
                  <a:gd name="connsiteY5" fmla="*/ 2035571 h 4522103"/>
                  <a:gd name="connsiteX6" fmla="*/ 711112 w 3523460"/>
                  <a:gd name="connsiteY6" fmla="*/ 214722 h 4522103"/>
                  <a:gd name="connsiteX7" fmla="*/ 1235897 w 3523460"/>
                  <a:gd name="connsiteY7" fmla="*/ 1868593 h 4522103"/>
                  <a:gd name="connsiteX8" fmla="*/ 1315411 w 3523460"/>
                  <a:gd name="connsiteY8" fmla="*/ 1852690 h 4522103"/>
                  <a:gd name="connsiteX9" fmla="*/ 1458534 w 3523460"/>
                  <a:gd name="connsiteY9" fmla="*/ 37 h 4522103"/>
                  <a:gd name="connsiteX10" fmla="*/ 1728878 w 3523460"/>
                  <a:gd name="connsiteY10" fmla="*/ 1828836 h 4522103"/>
                  <a:gd name="connsiteX11" fmla="*/ 1816344 w 3523460"/>
                  <a:gd name="connsiteY11" fmla="*/ 1868594 h 4522103"/>
                  <a:gd name="connsiteX12" fmla="*/ 2492205 w 3523460"/>
                  <a:gd name="connsiteY12" fmla="*/ 333992 h 4522103"/>
                  <a:gd name="connsiteX13" fmla="*/ 2221860 w 3523460"/>
                  <a:gd name="connsiteY13" fmla="*/ 2011718 h 4522103"/>
                  <a:gd name="connsiteX14" fmla="*/ 2325227 w 3523460"/>
                  <a:gd name="connsiteY14" fmla="*/ 2711432 h 4522103"/>
                  <a:gd name="connsiteX15" fmla="*/ 2762549 w 3523460"/>
                  <a:gd name="connsiteY15" fmla="*/ 2266158 h 4522103"/>
                  <a:gd name="connsiteX16" fmla="*/ 3509971 w 3523460"/>
                  <a:gd name="connsiteY16" fmla="*/ 2162792 h 4522103"/>
                  <a:gd name="connsiteX17" fmla="*/ 2778451 w 3523460"/>
                  <a:gd name="connsiteY17" fmla="*/ 2942019 h 4522103"/>
                  <a:gd name="connsiteX18" fmla="*/ 2118493 w 3523460"/>
                  <a:gd name="connsiteY18" fmla="*/ 4007494 h 4522103"/>
                  <a:gd name="connsiteX19" fmla="*/ 2126522 w 3523460"/>
                  <a:gd name="connsiteY19" fmla="*/ 4522103 h 4522103"/>
                  <a:gd name="connsiteX20" fmla="*/ 948466 w 3523460"/>
                  <a:gd name="connsiteY20" fmla="*/ 4470606 h 4522103"/>
                  <a:gd name="connsiteX0" fmla="*/ 929256 w 3523460"/>
                  <a:gd name="connsiteY0" fmla="*/ 4777995 h 4777995"/>
                  <a:gd name="connsiteX1" fmla="*/ 870139 w 3523460"/>
                  <a:gd name="connsiteY1" fmla="*/ 4094960 h 4777995"/>
                  <a:gd name="connsiteX2" fmla="*/ 432816 w 3523460"/>
                  <a:gd name="connsiteY2" fmla="*/ 2274110 h 4777995"/>
                  <a:gd name="connsiteX3" fmla="*/ 75008 w 3523460"/>
                  <a:gd name="connsiteY3" fmla="*/ 970096 h 4777995"/>
                  <a:gd name="connsiteX4" fmla="*/ 750867 w 3523460"/>
                  <a:gd name="connsiteY4" fmla="*/ 2107132 h 4777995"/>
                  <a:gd name="connsiteX5" fmla="*/ 838333 w 3523460"/>
                  <a:gd name="connsiteY5" fmla="*/ 2035571 h 4777995"/>
                  <a:gd name="connsiteX6" fmla="*/ 711112 w 3523460"/>
                  <a:gd name="connsiteY6" fmla="*/ 214722 h 4777995"/>
                  <a:gd name="connsiteX7" fmla="*/ 1235897 w 3523460"/>
                  <a:gd name="connsiteY7" fmla="*/ 1868593 h 4777995"/>
                  <a:gd name="connsiteX8" fmla="*/ 1315411 w 3523460"/>
                  <a:gd name="connsiteY8" fmla="*/ 1852690 h 4777995"/>
                  <a:gd name="connsiteX9" fmla="*/ 1458534 w 3523460"/>
                  <a:gd name="connsiteY9" fmla="*/ 37 h 4777995"/>
                  <a:gd name="connsiteX10" fmla="*/ 1728878 w 3523460"/>
                  <a:gd name="connsiteY10" fmla="*/ 1828836 h 4777995"/>
                  <a:gd name="connsiteX11" fmla="*/ 1816344 w 3523460"/>
                  <a:gd name="connsiteY11" fmla="*/ 1868594 h 4777995"/>
                  <a:gd name="connsiteX12" fmla="*/ 2492205 w 3523460"/>
                  <a:gd name="connsiteY12" fmla="*/ 333992 h 4777995"/>
                  <a:gd name="connsiteX13" fmla="*/ 2221860 w 3523460"/>
                  <a:gd name="connsiteY13" fmla="*/ 2011718 h 4777995"/>
                  <a:gd name="connsiteX14" fmla="*/ 2325227 w 3523460"/>
                  <a:gd name="connsiteY14" fmla="*/ 2711432 h 4777995"/>
                  <a:gd name="connsiteX15" fmla="*/ 2762549 w 3523460"/>
                  <a:gd name="connsiteY15" fmla="*/ 2266158 h 4777995"/>
                  <a:gd name="connsiteX16" fmla="*/ 3509971 w 3523460"/>
                  <a:gd name="connsiteY16" fmla="*/ 2162792 h 4777995"/>
                  <a:gd name="connsiteX17" fmla="*/ 2778451 w 3523460"/>
                  <a:gd name="connsiteY17" fmla="*/ 2942019 h 4777995"/>
                  <a:gd name="connsiteX18" fmla="*/ 2118493 w 3523460"/>
                  <a:gd name="connsiteY18" fmla="*/ 4007494 h 4777995"/>
                  <a:gd name="connsiteX19" fmla="*/ 2126522 w 3523460"/>
                  <a:gd name="connsiteY19" fmla="*/ 4522103 h 4777995"/>
                  <a:gd name="connsiteX20" fmla="*/ 929256 w 3523460"/>
                  <a:gd name="connsiteY20" fmla="*/ 4777995 h 4777995"/>
                  <a:gd name="connsiteX0" fmla="*/ 929256 w 3523460"/>
                  <a:gd name="connsiteY0" fmla="*/ 4777995 h 4829491"/>
                  <a:gd name="connsiteX1" fmla="*/ 870139 w 3523460"/>
                  <a:gd name="connsiteY1" fmla="*/ 4094960 h 4829491"/>
                  <a:gd name="connsiteX2" fmla="*/ 432816 w 3523460"/>
                  <a:gd name="connsiteY2" fmla="*/ 2274110 h 4829491"/>
                  <a:gd name="connsiteX3" fmla="*/ 75008 w 3523460"/>
                  <a:gd name="connsiteY3" fmla="*/ 970096 h 4829491"/>
                  <a:gd name="connsiteX4" fmla="*/ 750867 w 3523460"/>
                  <a:gd name="connsiteY4" fmla="*/ 2107132 h 4829491"/>
                  <a:gd name="connsiteX5" fmla="*/ 838333 w 3523460"/>
                  <a:gd name="connsiteY5" fmla="*/ 2035571 h 4829491"/>
                  <a:gd name="connsiteX6" fmla="*/ 711112 w 3523460"/>
                  <a:gd name="connsiteY6" fmla="*/ 214722 h 4829491"/>
                  <a:gd name="connsiteX7" fmla="*/ 1235897 w 3523460"/>
                  <a:gd name="connsiteY7" fmla="*/ 1868593 h 4829491"/>
                  <a:gd name="connsiteX8" fmla="*/ 1315411 w 3523460"/>
                  <a:gd name="connsiteY8" fmla="*/ 1852690 h 4829491"/>
                  <a:gd name="connsiteX9" fmla="*/ 1458534 w 3523460"/>
                  <a:gd name="connsiteY9" fmla="*/ 37 h 4829491"/>
                  <a:gd name="connsiteX10" fmla="*/ 1728878 w 3523460"/>
                  <a:gd name="connsiteY10" fmla="*/ 1828836 h 4829491"/>
                  <a:gd name="connsiteX11" fmla="*/ 1816344 w 3523460"/>
                  <a:gd name="connsiteY11" fmla="*/ 1868594 h 4829491"/>
                  <a:gd name="connsiteX12" fmla="*/ 2492205 w 3523460"/>
                  <a:gd name="connsiteY12" fmla="*/ 333992 h 4829491"/>
                  <a:gd name="connsiteX13" fmla="*/ 2221860 w 3523460"/>
                  <a:gd name="connsiteY13" fmla="*/ 2011718 h 4829491"/>
                  <a:gd name="connsiteX14" fmla="*/ 2325227 w 3523460"/>
                  <a:gd name="connsiteY14" fmla="*/ 2711432 h 4829491"/>
                  <a:gd name="connsiteX15" fmla="*/ 2762549 w 3523460"/>
                  <a:gd name="connsiteY15" fmla="*/ 2266158 h 4829491"/>
                  <a:gd name="connsiteX16" fmla="*/ 3509971 w 3523460"/>
                  <a:gd name="connsiteY16" fmla="*/ 2162792 h 4829491"/>
                  <a:gd name="connsiteX17" fmla="*/ 2778451 w 3523460"/>
                  <a:gd name="connsiteY17" fmla="*/ 2942019 h 4829491"/>
                  <a:gd name="connsiteX18" fmla="*/ 2118493 w 3523460"/>
                  <a:gd name="connsiteY18" fmla="*/ 4007494 h 4829491"/>
                  <a:gd name="connsiteX19" fmla="*/ 2145734 w 3523460"/>
                  <a:gd name="connsiteY19" fmla="*/ 4829491 h 4829491"/>
                  <a:gd name="connsiteX20" fmla="*/ 929256 w 3523460"/>
                  <a:gd name="connsiteY20" fmla="*/ 4777995 h 4829491"/>
                  <a:gd name="connsiteX0" fmla="*/ 929256 w 3523460"/>
                  <a:gd name="connsiteY0" fmla="*/ 4854841 h 4854841"/>
                  <a:gd name="connsiteX1" fmla="*/ 870139 w 3523460"/>
                  <a:gd name="connsiteY1" fmla="*/ 4094960 h 4854841"/>
                  <a:gd name="connsiteX2" fmla="*/ 432816 w 3523460"/>
                  <a:gd name="connsiteY2" fmla="*/ 2274110 h 4854841"/>
                  <a:gd name="connsiteX3" fmla="*/ 75008 w 3523460"/>
                  <a:gd name="connsiteY3" fmla="*/ 970096 h 4854841"/>
                  <a:gd name="connsiteX4" fmla="*/ 750867 w 3523460"/>
                  <a:gd name="connsiteY4" fmla="*/ 2107132 h 4854841"/>
                  <a:gd name="connsiteX5" fmla="*/ 838333 w 3523460"/>
                  <a:gd name="connsiteY5" fmla="*/ 2035571 h 4854841"/>
                  <a:gd name="connsiteX6" fmla="*/ 711112 w 3523460"/>
                  <a:gd name="connsiteY6" fmla="*/ 214722 h 4854841"/>
                  <a:gd name="connsiteX7" fmla="*/ 1235897 w 3523460"/>
                  <a:gd name="connsiteY7" fmla="*/ 1868593 h 4854841"/>
                  <a:gd name="connsiteX8" fmla="*/ 1315411 w 3523460"/>
                  <a:gd name="connsiteY8" fmla="*/ 1852690 h 4854841"/>
                  <a:gd name="connsiteX9" fmla="*/ 1458534 w 3523460"/>
                  <a:gd name="connsiteY9" fmla="*/ 37 h 4854841"/>
                  <a:gd name="connsiteX10" fmla="*/ 1728878 w 3523460"/>
                  <a:gd name="connsiteY10" fmla="*/ 1828836 h 4854841"/>
                  <a:gd name="connsiteX11" fmla="*/ 1816344 w 3523460"/>
                  <a:gd name="connsiteY11" fmla="*/ 1868594 h 4854841"/>
                  <a:gd name="connsiteX12" fmla="*/ 2492205 w 3523460"/>
                  <a:gd name="connsiteY12" fmla="*/ 333992 h 4854841"/>
                  <a:gd name="connsiteX13" fmla="*/ 2221860 w 3523460"/>
                  <a:gd name="connsiteY13" fmla="*/ 2011718 h 4854841"/>
                  <a:gd name="connsiteX14" fmla="*/ 2325227 w 3523460"/>
                  <a:gd name="connsiteY14" fmla="*/ 2711432 h 4854841"/>
                  <a:gd name="connsiteX15" fmla="*/ 2762549 w 3523460"/>
                  <a:gd name="connsiteY15" fmla="*/ 2266158 h 4854841"/>
                  <a:gd name="connsiteX16" fmla="*/ 3509971 w 3523460"/>
                  <a:gd name="connsiteY16" fmla="*/ 2162792 h 4854841"/>
                  <a:gd name="connsiteX17" fmla="*/ 2778451 w 3523460"/>
                  <a:gd name="connsiteY17" fmla="*/ 2942019 h 4854841"/>
                  <a:gd name="connsiteX18" fmla="*/ 2118493 w 3523460"/>
                  <a:gd name="connsiteY18" fmla="*/ 4007494 h 4854841"/>
                  <a:gd name="connsiteX19" fmla="*/ 2145734 w 3523460"/>
                  <a:gd name="connsiteY19" fmla="*/ 4829491 h 4854841"/>
                  <a:gd name="connsiteX20" fmla="*/ 929256 w 3523460"/>
                  <a:gd name="connsiteY20" fmla="*/ 4854841 h 4854841"/>
                  <a:gd name="connsiteX0" fmla="*/ 929256 w 3523460"/>
                  <a:gd name="connsiteY0" fmla="*/ 4854841 h 4854841"/>
                  <a:gd name="connsiteX1" fmla="*/ 870139 w 3523460"/>
                  <a:gd name="connsiteY1" fmla="*/ 4094960 h 4854841"/>
                  <a:gd name="connsiteX2" fmla="*/ 432816 w 3523460"/>
                  <a:gd name="connsiteY2" fmla="*/ 2274110 h 4854841"/>
                  <a:gd name="connsiteX3" fmla="*/ 75008 w 3523460"/>
                  <a:gd name="connsiteY3" fmla="*/ 970096 h 4854841"/>
                  <a:gd name="connsiteX4" fmla="*/ 750867 w 3523460"/>
                  <a:gd name="connsiteY4" fmla="*/ 2107132 h 4854841"/>
                  <a:gd name="connsiteX5" fmla="*/ 838333 w 3523460"/>
                  <a:gd name="connsiteY5" fmla="*/ 2035571 h 4854841"/>
                  <a:gd name="connsiteX6" fmla="*/ 711112 w 3523460"/>
                  <a:gd name="connsiteY6" fmla="*/ 214722 h 4854841"/>
                  <a:gd name="connsiteX7" fmla="*/ 1235897 w 3523460"/>
                  <a:gd name="connsiteY7" fmla="*/ 1868593 h 4854841"/>
                  <a:gd name="connsiteX8" fmla="*/ 1315411 w 3523460"/>
                  <a:gd name="connsiteY8" fmla="*/ 1852690 h 4854841"/>
                  <a:gd name="connsiteX9" fmla="*/ 1458534 w 3523460"/>
                  <a:gd name="connsiteY9" fmla="*/ 37 h 4854841"/>
                  <a:gd name="connsiteX10" fmla="*/ 1728878 w 3523460"/>
                  <a:gd name="connsiteY10" fmla="*/ 1828836 h 4854841"/>
                  <a:gd name="connsiteX11" fmla="*/ 1816344 w 3523460"/>
                  <a:gd name="connsiteY11" fmla="*/ 1868594 h 4854841"/>
                  <a:gd name="connsiteX12" fmla="*/ 2492205 w 3523460"/>
                  <a:gd name="connsiteY12" fmla="*/ 333992 h 4854841"/>
                  <a:gd name="connsiteX13" fmla="*/ 2221860 w 3523460"/>
                  <a:gd name="connsiteY13" fmla="*/ 2011718 h 4854841"/>
                  <a:gd name="connsiteX14" fmla="*/ 2325227 w 3523460"/>
                  <a:gd name="connsiteY14" fmla="*/ 2711432 h 4854841"/>
                  <a:gd name="connsiteX15" fmla="*/ 2762549 w 3523460"/>
                  <a:gd name="connsiteY15" fmla="*/ 2266158 h 4854841"/>
                  <a:gd name="connsiteX16" fmla="*/ 3509971 w 3523460"/>
                  <a:gd name="connsiteY16" fmla="*/ 2162792 h 4854841"/>
                  <a:gd name="connsiteX17" fmla="*/ 2778451 w 3523460"/>
                  <a:gd name="connsiteY17" fmla="*/ 2942019 h 4854841"/>
                  <a:gd name="connsiteX18" fmla="*/ 2118493 w 3523460"/>
                  <a:gd name="connsiteY18" fmla="*/ 4007494 h 4854841"/>
                  <a:gd name="connsiteX19" fmla="*/ 2145735 w 3523460"/>
                  <a:gd name="connsiteY19" fmla="*/ 4837820 h 4854841"/>
                  <a:gd name="connsiteX20" fmla="*/ 929256 w 3523460"/>
                  <a:gd name="connsiteY20" fmla="*/ 4854841 h 4854841"/>
                  <a:gd name="connsiteX0" fmla="*/ 929257 w 3523460"/>
                  <a:gd name="connsiteY0" fmla="*/ 4829855 h 4837820"/>
                  <a:gd name="connsiteX1" fmla="*/ 870139 w 3523460"/>
                  <a:gd name="connsiteY1" fmla="*/ 4094960 h 4837820"/>
                  <a:gd name="connsiteX2" fmla="*/ 432816 w 3523460"/>
                  <a:gd name="connsiteY2" fmla="*/ 2274110 h 4837820"/>
                  <a:gd name="connsiteX3" fmla="*/ 75008 w 3523460"/>
                  <a:gd name="connsiteY3" fmla="*/ 970096 h 4837820"/>
                  <a:gd name="connsiteX4" fmla="*/ 750867 w 3523460"/>
                  <a:gd name="connsiteY4" fmla="*/ 2107132 h 4837820"/>
                  <a:gd name="connsiteX5" fmla="*/ 838333 w 3523460"/>
                  <a:gd name="connsiteY5" fmla="*/ 2035571 h 4837820"/>
                  <a:gd name="connsiteX6" fmla="*/ 711112 w 3523460"/>
                  <a:gd name="connsiteY6" fmla="*/ 214722 h 4837820"/>
                  <a:gd name="connsiteX7" fmla="*/ 1235897 w 3523460"/>
                  <a:gd name="connsiteY7" fmla="*/ 1868593 h 4837820"/>
                  <a:gd name="connsiteX8" fmla="*/ 1315411 w 3523460"/>
                  <a:gd name="connsiteY8" fmla="*/ 1852690 h 4837820"/>
                  <a:gd name="connsiteX9" fmla="*/ 1458534 w 3523460"/>
                  <a:gd name="connsiteY9" fmla="*/ 37 h 4837820"/>
                  <a:gd name="connsiteX10" fmla="*/ 1728878 w 3523460"/>
                  <a:gd name="connsiteY10" fmla="*/ 1828836 h 4837820"/>
                  <a:gd name="connsiteX11" fmla="*/ 1816344 w 3523460"/>
                  <a:gd name="connsiteY11" fmla="*/ 1868594 h 4837820"/>
                  <a:gd name="connsiteX12" fmla="*/ 2492205 w 3523460"/>
                  <a:gd name="connsiteY12" fmla="*/ 333992 h 4837820"/>
                  <a:gd name="connsiteX13" fmla="*/ 2221860 w 3523460"/>
                  <a:gd name="connsiteY13" fmla="*/ 2011718 h 4837820"/>
                  <a:gd name="connsiteX14" fmla="*/ 2325227 w 3523460"/>
                  <a:gd name="connsiteY14" fmla="*/ 2711432 h 4837820"/>
                  <a:gd name="connsiteX15" fmla="*/ 2762549 w 3523460"/>
                  <a:gd name="connsiteY15" fmla="*/ 2266158 h 4837820"/>
                  <a:gd name="connsiteX16" fmla="*/ 3509971 w 3523460"/>
                  <a:gd name="connsiteY16" fmla="*/ 2162792 h 4837820"/>
                  <a:gd name="connsiteX17" fmla="*/ 2778451 w 3523460"/>
                  <a:gd name="connsiteY17" fmla="*/ 2942019 h 4837820"/>
                  <a:gd name="connsiteX18" fmla="*/ 2118493 w 3523460"/>
                  <a:gd name="connsiteY18" fmla="*/ 4007494 h 4837820"/>
                  <a:gd name="connsiteX19" fmla="*/ 2145735 w 3523460"/>
                  <a:gd name="connsiteY19" fmla="*/ 4837820 h 4837820"/>
                  <a:gd name="connsiteX20" fmla="*/ 929257 w 3523460"/>
                  <a:gd name="connsiteY20" fmla="*/ 4829855 h 4837820"/>
                  <a:gd name="connsiteX0" fmla="*/ 929257 w 3523460"/>
                  <a:gd name="connsiteY0" fmla="*/ 4829855 h 4837820"/>
                  <a:gd name="connsiteX1" fmla="*/ 870139 w 3523460"/>
                  <a:gd name="connsiteY1" fmla="*/ 4094960 h 4837820"/>
                  <a:gd name="connsiteX2" fmla="*/ 432816 w 3523460"/>
                  <a:gd name="connsiteY2" fmla="*/ 2274110 h 4837820"/>
                  <a:gd name="connsiteX3" fmla="*/ 75008 w 3523460"/>
                  <a:gd name="connsiteY3" fmla="*/ 970096 h 4837820"/>
                  <a:gd name="connsiteX4" fmla="*/ 750867 w 3523460"/>
                  <a:gd name="connsiteY4" fmla="*/ 2107132 h 4837820"/>
                  <a:gd name="connsiteX5" fmla="*/ 838333 w 3523460"/>
                  <a:gd name="connsiteY5" fmla="*/ 2035571 h 4837820"/>
                  <a:gd name="connsiteX6" fmla="*/ 711112 w 3523460"/>
                  <a:gd name="connsiteY6" fmla="*/ 214722 h 4837820"/>
                  <a:gd name="connsiteX7" fmla="*/ 1235897 w 3523460"/>
                  <a:gd name="connsiteY7" fmla="*/ 1868593 h 4837820"/>
                  <a:gd name="connsiteX8" fmla="*/ 1315411 w 3523460"/>
                  <a:gd name="connsiteY8" fmla="*/ 1852690 h 4837820"/>
                  <a:gd name="connsiteX9" fmla="*/ 1458534 w 3523460"/>
                  <a:gd name="connsiteY9" fmla="*/ 37 h 4837820"/>
                  <a:gd name="connsiteX10" fmla="*/ 1728878 w 3523460"/>
                  <a:gd name="connsiteY10" fmla="*/ 1828836 h 4837820"/>
                  <a:gd name="connsiteX11" fmla="*/ 1816344 w 3523460"/>
                  <a:gd name="connsiteY11" fmla="*/ 1868594 h 4837820"/>
                  <a:gd name="connsiteX12" fmla="*/ 2492205 w 3523460"/>
                  <a:gd name="connsiteY12" fmla="*/ 333992 h 4837820"/>
                  <a:gd name="connsiteX13" fmla="*/ 2221860 w 3523460"/>
                  <a:gd name="connsiteY13" fmla="*/ 2011718 h 4837820"/>
                  <a:gd name="connsiteX14" fmla="*/ 2325227 w 3523460"/>
                  <a:gd name="connsiteY14" fmla="*/ 2711432 h 4837820"/>
                  <a:gd name="connsiteX15" fmla="*/ 2762549 w 3523460"/>
                  <a:gd name="connsiteY15" fmla="*/ 2266158 h 4837820"/>
                  <a:gd name="connsiteX16" fmla="*/ 3509971 w 3523460"/>
                  <a:gd name="connsiteY16" fmla="*/ 2162792 h 4837820"/>
                  <a:gd name="connsiteX17" fmla="*/ 2778451 w 3523460"/>
                  <a:gd name="connsiteY17" fmla="*/ 2942019 h 4837820"/>
                  <a:gd name="connsiteX18" fmla="*/ 2118493 w 3523460"/>
                  <a:gd name="connsiteY18" fmla="*/ 4007494 h 4837820"/>
                  <a:gd name="connsiteX19" fmla="*/ 2145735 w 3523460"/>
                  <a:gd name="connsiteY19" fmla="*/ 4837820 h 4837820"/>
                  <a:gd name="connsiteX20" fmla="*/ 929257 w 3523460"/>
                  <a:gd name="connsiteY20" fmla="*/ 4829855 h 4837820"/>
                  <a:gd name="connsiteX0" fmla="*/ 929257 w 3523460"/>
                  <a:gd name="connsiteY0" fmla="*/ 4829855 h 4837820"/>
                  <a:gd name="connsiteX1" fmla="*/ 870139 w 3523460"/>
                  <a:gd name="connsiteY1" fmla="*/ 4094960 h 4837820"/>
                  <a:gd name="connsiteX2" fmla="*/ 432816 w 3523460"/>
                  <a:gd name="connsiteY2" fmla="*/ 2274110 h 4837820"/>
                  <a:gd name="connsiteX3" fmla="*/ 75008 w 3523460"/>
                  <a:gd name="connsiteY3" fmla="*/ 970096 h 4837820"/>
                  <a:gd name="connsiteX4" fmla="*/ 750867 w 3523460"/>
                  <a:gd name="connsiteY4" fmla="*/ 2107132 h 4837820"/>
                  <a:gd name="connsiteX5" fmla="*/ 838333 w 3523460"/>
                  <a:gd name="connsiteY5" fmla="*/ 2035571 h 4837820"/>
                  <a:gd name="connsiteX6" fmla="*/ 711112 w 3523460"/>
                  <a:gd name="connsiteY6" fmla="*/ 214722 h 4837820"/>
                  <a:gd name="connsiteX7" fmla="*/ 1235897 w 3523460"/>
                  <a:gd name="connsiteY7" fmla="*/ 1868593 h 4837820"/>
                  <a:gd name="connsiteX8" fmla="*/ 1315411 w 3523460"/>
                  <a:gd name="connsiteY8" fmla="*/ 1852690 h 4837820"/>
                  <a:gd name="connsiteX9" fmla="*/ 1458534 w 3523460"/>
                  <a:gd name="connsiteY9" fmla="*/ 37 h 4837820"/>
                  <a:gd name="connsiteX10" fmla="*/ 1728878 w 3523460"/>
                  <a:gd name="connsiteY10" fmla="*/ 1828836 h 4837820"/>
                  <a:gd name="connsiteX11" fmla="*/ 1816344 w 3523460"/>
                  <a:gd name="connsiteY11" fmla="*/ 1868594 h 4837820"/>
                  <a:gd name="connsiteX12" fmla="*/ 2492205 w 3523460"/>
                  <a:gd name="connsiteY12" fmla="*/ 333992 h 4837820"/>
                  <a:gd name="connsiteX13" fmla="*/ 2221860 w 3523460"/>
                  <a:gd name="connsiteY13" fmla="*/ 2011718 h 4837820"/>
                  <a:gd name="connsiteX14" fmla="*/ 2325227 w 3523460"/>
                  <a:gd name="connsiteY14" fmla="*/ 2711432 h 4837820"/>
                  <a:gd name="connsiteX15" fmla="*/ 2762549 w 3523460"/>
                  <a:gd name="connsiteY15" fmla="*/ 2266158 h 4837820"/>
                  <a:gd name="connsiteX16" fmla="*/ 3509971 w 3523460"/>
                  <a:gd name="connsiteY16" fmla="*/ 2162792 h 4837820"/>
                  <a:gd name="connsiteX17" fmla="*/ 2778451 w 3523460"/>
                  <a:gd name="connsiteY17" fmla="*/ 2942019 h 4837820"/>
                  <a:gd name="connsiteX18" fmla="*/ 2118493 w 3523460"/>
                  <a:gd name="connsiteY18" fmla="*/ 4007494 h 4837820"/>
                  <a:gd name="connsiteX19" fmla="*/ 2145735 w 3523460"/>
                  <a:gd name="connsiteY19" fmla="*/ 4837820 h 4837820"/>
                  <a:gd name="connsiteX20" fmla="*/ 929257 w 3523460"/>
                  <a:gd name="connsiteY20" fmla="*/ 4829855 h 4837820"/>
                  <a:gd name="connsiteX0" fmla="*/ 929257 w 3523460"/>
                  <a:gd name="connsiteY0" fmla="*/ 4829855 h 4837820"/>
                  <a:gd name="connsiteX1" fmla="*/ 870139 w 3523460"/>
                  <a:gd name="connsiteY1" fmla="*/ 4094960 h 4837820"/>
                  <a:gd name="connsiteX2" fmla="*/ 432816 w 3523460"/>
                  <a:gd name="connsiteY2" fmla="*/ 2274110 h 4837820"/>
                  <a:gd name="connsiteX3" fmla="*/ 75008 w 3523460"/>
                  <a:gd name="connsiteY3" fmla="*/ 970096 h 4837820"/>
                  <a:gd name="connsiteX4" fmla="*/ 750867 w 3523460"/>
                  <a:gd name="connsiteY4" fmla="*/ 2107132 h 4837820"/>
                  <a:gd name="connsiteX5" fmla="*/ 838333 w 3523460"/>
                  <a:gd name="connsiteY5" fmla="*/ 2035571 h 4837820"/>
                  <a:gd name="connsiteX6" fmla="*/ 711112 w 3523460"/>
                  <a:gd name="connsiteY6" fmla="*/ 214722 h 4837820"/>
                  <a:gd name="connsiteX7" fmla="*/ 1235897 w 3523460"/>
                  <a:gd name="connsiteY7" fmla="*/ 1868593 h 4837820"/>
                  <a:gd name="connsiteX8" fmla="*/ 1315411 w 3523460"/>
                  <a:gd name="connsiteY8" fmla="*/ 1852690 h 4837820"/>
                  <a:gd name="connsiteX9" fmla="*/ 1458534 w 3523460"/>
                  <a:gd name="connsiteY9" fmla="*/ 37 h 4837820"/>
                  <a:gd name="connsiteX10" fmla="*/ 1728878 w 3523460"/>
                  <a:gd name="connsiteY10" fmla="*/ 1828836 h 4837820"/>
                  <a:gd name="connsiteX11" fmla="*/ 1816344 w 3523460"/>
                  <a:gd name="connsiteY11" fmla="*/ 1868594 h 4837820"/>
                  <a:gd name="connsiteX12" fmla="*/ 2492205 w 3523460"/>
                  <a:gd name="connsiteY12" fmla="*/ 333992 h 4837820"/>
                  <a:gd name="connsiteX13" fmla="*/ 2221860 w 3523460"/>
                  <a:gd name="connsiteY13" fmla="*/ 2011718 h 4837820"/>
                  <a:gd name="connsiteX14" fmla="*/ 2325227 w 3523460"/>
                  <a:gd name="connsiteY14" fmla="*/ 2711432 h 4837820"/>
                  <a:gd name="connsiteX15" fmla="*/ 2762549 w 3523460"/>
                  <a:gd name="connsiteY15" fmla="*/ 2266158 h 4837820"/>
                  <a:gd name="connsiteX16" fmla="*/ 3509971 w 3523460"/>
                  <a:gd name="connsiteY16" fmla="*/ 2162792 h 4837820"/>
                  <a:gd name="connsiteX17" fmla="*/ 2778451 w 3523460"/>
                  <a:gd name="connsiteY17" fmla="*/ 2942019 h 4837820"/>
                  <a:gd name="connsiteX18" fmla="*/ 2118493 w 3523460"/>
                  <a:gd name="connsiteY18" fmla="*/ 4007494 h 4837820"/>
                  <a:gd name="connsiteX19" fmla="*/ 2145735 w 3523460"/>
                  <a:gd name="connsiteY19" fmla="*/ 4837820 h 4837820"/>
                  <a:gd name="connsiteX20" fmla="*/ 929257 w 3523460"/>
                  <a:gd name="connsiteY20" fmla="*/ 4829855 h 4837820"/>
                  <a:gd name="connsiteX0" fmla="*/ 929257 w 3523460"/>
                  <a:gd name="connsiteY0" fmla="*/ 4829855 h 4837820"/>
                  <a:gd name="connsiteX1" fmla="*/ 870139 w 3523460"/>
                  <a:gd name="connsiteY1" fmla="*/ 4094960 h 4837820"/>
                  <a:gd name="connsiteX2" fmla="*/ 432816 w 3523460"/>
                  <a:gd name="connsiteY2" fmla="*/ 2274110 h 4837820"/>
                  <a:gd name="connsiteX3" fmla="*/ 75008 w 3523460"/>
                  <a:gd name="connsiteY3" fmla="*/ 970096 h 4837820"/>
                  <a:gd name="connsiteX4" fmla="*/ 750867 w 3523460"/>
                  <a:gd name="connsiteY4" fmla="*/ 2107132 h 4837820"/>
                  <a:gd name="connsiteX5" fmla="*/ 838333 w 3523460"/>
                  <a:gd name="connsiteY5" fmla="*/ 2035571 h 4837820"/>
                  <a:gd name="connsiteX6" fmla="*/ 711112 w 3523460"/>
                  <a:gd name="connsiteY6" fmla="*/ 214722 h 4837820"/>
                  <a:gd name="connsiteX7" fmla="*/ 1235897 w 3523460"/>
                  <a:gd name="connsiteY7" fmla="*/ 1868593 h 4837820"/>
                  <a:gd name="connsiteX8" fmla="*/ 1315411 w 3523460"/>
                  <a:gd name="connsiteY8" fmla="*/ 1852690 h 4837820"/>
                  <a:gd name="connsiteX9" fmla="*/ 1458534 w 3523460"/>
                  <a:gd name="connsiteY9" fmla="*/ 37 h 4837820"/>
                  <a:gd name="connsiteX10" fmla="*/ 1728878 w 3523460"/>
                  <a:gd name="connsiteY10" fmla="*/ 1828836 h 4837820"/>
                  <a:gd name="connsiteX11" fmla="*/ 1816344 w 3523460"/>
                  <a:gd name="connsiteY11" fmla="*/ 1868594 h 4837820"/>
                  <a:gd name="connsiteX12" fmla="*/ 2492205 w 3523460"/>
                  <a:gd name="connsiteY12" fmla="*/ 333992 h 4837820"/>
                  <a:gd name="connsiteX13" fmla="*/ 2221860 w 3523460"/>
                  <a:gd name="connsiteY13" fmla="*/ 2011718 h 4837820"/>
                  <a:gd name="connsiteX14" fmla="*/ 2325227 w 3523460"/>
                  <a:gd name="connsiteY14" fmla="*/ 2711432 h 4837820"/>
                  <a:gd name="connsiteX15" fmla="*/ 2762549 w 3523460"/>
                  <a:gd name="connsiteY15" fmla="*/ 2266158 h 4837820"/>
                  <a:gd name="connsiteX16" fmla="*/ 3509971 w 3523460"/>
                  <a:gd name="connsiteY16" fmla="*/ 2162792 h 4837820"/>
                  <a:gd name="connsiteX17" fmla="*/ 2778451 w 3523460"/>
                  <a:gd name="connsiteY17" fmla="*/ 2942019 h 4837820"/>
                  <a:gd name="connsiteX18" fmla="*/ 2118493 w 3523460"/>
                  <a:gd name="connsiteY18" fmla="*/ 4007494 h 4837820"/>
                  <a:gd name="connsiteX19" fmla="*/ 2145735 w 3523460"/>
                  <a:gd name="connsiteY19" fmla="*/ 4837820 h 4837820"/>
                  <a:gd name="connsiteX20" fmla="*/ 929257 w 3523460"/>
                  <a:gd name="connsiteY20" fmla="*/ 4829855 h 4837820"/>
                  <a:gd name="connsiteX0" fmla="*/ 929257 w 3523460"/>
                  <a:gd name="connsiteY0" fmla="*/ 4829855 h 4837820"/>
                  <a:gd name="connsiteX1" fmla="*/ 870139 w 3523460"/>
                  <a:gd name="connsiteY1" fmla="*/ 4094960 h 4837820"/>
                  <a:gd name="connsiteX2" fmla="*/ 432816 w 3523460"/>
                  <a:gd name="connsiteY2" fmla="*/ 2274110 h 4837820"/>
                  <a:gd name="connsiteX3" fmla="*/ 75008 w 3523460"/>
                  <a:gd name="connsiteY3" fmla="*/ 970096 h 4837820"/>
                  <a:gd name="connsiteX4" fmla="*/ 750867 w 3523460"/>
                  <a:gd name="connsiteY4" fmla="*/ 2107132 h 4837820"/>
                  <a:gd name="connsiteX5" fmla="*/ 838333 w 3523460"/>
                  <a:gd name="connsiteY5" fmla="*/ 2035571 h 4837820"/>
                  <a:gd name="connsiteX6" fmla="*/ 711112 w 3523460"/>
                  <a:gd name="connsiteY6" fmla="*/ 214722 h 4837820"/>
                  <a:gd name="connsiteX7" fmla="*/ 1235897 w 3523460"/>
                  <a:gd name="connsiteY7" fmla="*/ 1868593 h 4837820"/>
                  <a:gd name="connsiteX8" fmla="*/ 1315411 w 3523460"/>
                  <a:gd name="connsiteY8" fmla="*/ 1852690 h 4837820"/>
                  <a:gd name="connsiteX9" fmla="*/ 1458534 w 3523460"/>
                  <a:gd name="connsiteY9" fmla="*/ 37 h 4837820"/>
                  <a:gd name="connsiteX10" fmla="*/ 1728878 w 3523460"/>
                  <a:gd name="connsiteY10" fmla="*/ 1828836 h 4837820"/>
                  <a:gd name="connsiteX11" fmla="*/ 1816344 w 3523460"/>
                  <a:gd name="connsiteY11" fmla="*/ 1868594 h 4837820"/>
                  <a:gd name="connsiteX12" fmla="*/ 2492205 w 3523460"/>
                  <a:gd name="connsiteY12" fmla="*/ 333992 h 4837820"/>
                  <a:gd name="connsiteX13" fmla="*/ 2221860 w 3523460"/>
                  <a:gd name="connsiteY13" fmla="*/ 2011718 h 4837820"/>
                  <a:gd name="connsiteX14" fmla="*/ 2325227 w 3523460"/>
                  <a:gd name="connsiteY14" fmla="*/ 2711432 h 4837820"/>
                  <a:gd name="connsiteX15" fmla="*/ 2762549 w 3523460"/>
                  <a:gd name="connsiteY15" fmla="*/ 2266158 h 4837820"/>
                  <a:gd name="connsiteX16" fmla="*/ 3509971 w 3523460"/>
                  <a:gd name="connsiteY16" fmla="*/ 2162792 h 4837820"/>
                  <a:gd name="connsiteX17" fmla="*/ 2778451 w 3523460"/>
                  <a:gd name="connsiteY17" fmla="*/ 2942019 h 4837820"/>
                  <a:gd name="connsiteX18" fmla="*/ 2118493 w 3523460"/>
                  <a:gd name="connsiteY18" fmla="*/ 4007494 h 4837820"/>
                  <a:gd name="connsiteX19" fmla="*/ 2145735 w 3523460"/>
                  <a:gd name="connsiteY19" fmla="*/ 4837820 h 4837820"/>
                  <a:gd name="connsiteX20" fmla="*/ 929257 w 3523460"/>
                  <a:gd name="connsiteY20" fmla="*/ 4829855 h 4837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523460" h="4837820">
                    <a:moveTo>
                      <a:pt x="929257" y="4829855"/>
                    </a:moveTo>
                    <a:cubicBezTo>
                      <a:pt x="937409" y="4667798"/>
                      <a:pt x="977884" y="4352057"/>
                      <a:pt x="870139" y="4094960"/>
                    </a:cubicBezTo>
                    <a:cubicBezTo>
                      <a:pt x="560039" y="3546320"/>
                      <a:pt x="456669" y="2926117"/>
                      <a:pt x="432816" y="2274110"/>
                    </a:cubicBezTo>
                    <a:cubicBezTo>
                      <a:pt x="313547" y="1839439"/>
                      <a:pt x="-187386" y="1134423"/>
                      <a:pt x="75008" y="970096"/>
                    </a:cubicBezTo>
                    <a:cubicBezTo>
                      <a:pt x="248612" y="927688"/>
                      <a:pt x="623646" y="1934854"/>
                      <a:pt x="750867" y="2107132"/>
                    </a:cubicBezTo>
                    <a:cubicBezTo>
                      <a:pt x="790624" y="2183994"/>
                      <a:pt x="862187" y="2105807"/>
                      <a:pt x="838333" y="2035571"/>
                    </a:cubicBezTo>
                    <a:cubicBezTo>
                      <a:pt x="716413" y="1433922"/>
                      <a:pt x="427516" y="251827"/>
                      <a:pt x="711112" y="214722"/>
                    </a:cubicBezTo>
                    <a:cubicBezTo>
                      <a:pt x="909896" y="184242"/>
                      <a:pt x="1157709" y="1578371"/>
                      <a:pt x="1235897" y="1868593"/>
                    </a:cubicBezTo>
                    <a:cubicBezTo>
                      <a:pt x="1242524" y="1928227"/>
                      <a:pt x="1311436" y="2047497"/>
                      <a:pt x="1315411" y="1852690"/>
                    </a:cubicBezTo>
                    <a:cubicBezTo>
                      <a:pt x="1312761" y="1280197"/>
                      <a:pt x="1159035" y="-7915"/>
                      <a:pt x="1458534" y="37"/>
                    </a:cubicBezTo>
                    <a:cubicBezTo>
                      <a:pt x="1693099" y="-7916"/>
                      <a:pt x="1707674" y="1541264"/>
                      <a:pt x="1728878" y="1828836"/>
                    </a:cubicBezTo>
                    <a:cubicBezTo>
                      <a:pt x="1734180" y="1917625"/>
                      <a:pt x="1764661" y="1916301"/>
                      <a:pt x="1816344" y="1868594"/>
                    </a:cubicBezTo>
                    <a:cubicBezTo>
                      <a:pt x="2054883" y="1372963"/>
                      <a:pt x="2198007" y="241226"/>
                      <a:pt x="2492205" y="333992"/>
                    </a:cubicBezTo>
                    <a:cubicBezTo>
                      <a:pt x="2781103" y="421456"/>
                      <a:pt x="2314625" y="1471029"/>
                      <a:pt x="2221860" y="2011718"/>
                    </a:cubicBezTo>
                    <a:lnTo>
                      <a:pt x="2325227" y="2711432"/>
                    </a:lnTo>
                    <a:cubicBezTo>
                      <a:pt x="2439196" y="2563007"/>
                      <a:pt x="2584970" y="2406632"/>
                      <a:pt x="2762549" y="2266158"/>
                    </a:cubicBezTo>
                    <a:cubicBezTo>
                      <a:pt x="3043495" y="1897748"/>
                      <a:pt x="3618639" y="2022319"/>
                      <a:pt x="3509971" y="2162792"/>
                    </a:cubicBezTo>
                    <a:cubicBezTo>
                      <a:pt x="3266131" y="2446388"/>
                      <a:pt x="2982534" y="2594812"/>
                      <a:pt x="2778451" y="2942019"/>
                    </a:cubicBezTo>
                    <a:cubicBezTo>
                      <a:pt x="2558465" y="3336933"/>
                      <a:pt x="2370285" y="3707995"/>
                      <a:pt x="2118493" y="4007494"/>
                    </a:cubicBezTo>
                    <a:cubicBezTo>
                      <a:pt x="2097672" y="4371359"/>
                      <a:pt x="2108629" y="4596630"/>
                      <a:pt x="2145735" y="4837820"/>
                    </a:cubicBezTo>
                    <a:lnTo>
                      <a:pt x="929257" y="4829855"/>
                    </a:lnTo>
                    <a:close/>
                  </a:path>
                </a:pathLst>
              </a:custGeom>
              <a:solidFill>
                <a:srgbClr val="4E9485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70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72B1DF7C-350A-4FD7-A4EB-EF876D3A1744}"/>
                  </a:ext>
                </a:extLst>
              </p:cNvPr>
              <p:cNvSpPr/>
              <p:nvPr/>
            </p:nvSpPr>
            <p:spPr>
              <a:xfrm flipH="1">
                <a:off x="1753574" y="4584405"/>
                <a:ext cx="1578802" cy="2018810"/>
              </a:xfrm>
              <a:custGeom>
                <a:avLst/>
                <a:gdLst>
                  <a:gd name="connsiteX0" fmla="*/ 811033 w 3490622"/>
                  <a:gd name="connsiteY0" fmla="*/ 4778734 h 4778734"/>
                  <a:gd name="connsiteX1" fmla="*/ 803081 w 3490622"/>
                  <a:gd name="connsiteY1" fmla="*/ 4341412 h 4778734"/>
                  <a:gd name="connsiteX2" fmla="*/ 437321 w 3490622"/>
                  <a:gd name="connsiteY2" fmla="*/ 2313830 h 4778734"/>
                  <a:gd name="connsiteX3" fmla="*/ 0 w 3490622"/>
                  <a:gd name="connsiteY3" fmla="*/ 938254 h 4778734"/>
                  <a:gd name="connsiteX4" fmla="*/ 747422 w 3490622"/>
                  <a:gd name="connsiteY4" fmla="*/ 2019631 h 4778734"/>
                  <a:gd name="connsiteX5" fmla="*/ 667909 w 3490622"/>
                  <a:gd name="connsiteY5" fmla="*/ 182880 h 4778734"/>
                  <a:gd name="connsiteX6" fmla="*/ 1264257 w 3490622"/>
                  <a:gd name="connsiteY6" fmla="*/ 1804946 h 4778734"/>
                  <a:gd name="connsiteX7" fmla="*/ 1407380 w 3490622"/>
                  <a:gd name="connsiteY7" fmla="*/ 0 h 4778734"/>
                  <a:gd name="connsiteX8" fmla="*/ 1757238 w 3490622"/>
                  <a:gd name="connsiteY8" fmla="*/ 1868557 h 4778734"/>
                  <a:gd name="connsiteX9" fmla="*/ 2456953 w 3490622"/>
                  <a:gd name="connsiteY9" fmla="*/ 333955 h 4778734"/>
                  <a:gd name="connsiteX10" fmla="*/ 2194560 w 3490622"/>
                  <a:gd name="connsiteY10" fmla="*/ 2003729 h 4778734"/>
                  <a:gd name="connsiteX11" fmla="*/ 2305878 w 3490622"/>
                  <a:gd name="connsiteY11" fmla="*/ 2759103 h 4778734"/>
                  <a:gd name="connsiteX12" fmla="*/ 2623930 w 3490622"/>
                  <a:gd name="connsiteY12" fmla="*/ 2361537 h 4778734"/>
                  <a:gd name="connsiteX13" fmla="*/ 3490622 w 3490622"/>
                  <a:gd name="connsiteY13" fmla="*/ 2210463 h 4778734"/>
                  <a:gd name="connsiteX14" fmla="*/ 2759102 w 3490622"/>
                  <a:gd name="connsiteY14" fmla="*/ 2989690 h 4778734"/>
                  <a:gd name="connsiteX15" fmla="*/ 2051436 w 3490622"/>
                  <a:gd name="connsiteY15" fmla="*/ 4007457 h 4778734"/>
                  <a:gd name="connsiteX16" fmla="*/ 2210462 w 3490622"/>
                  <a:gd name="connsiteY16" fmla="*/ 4778734 h 4778734"/>
                  <a:gd name="connsiteX17" fmla="*/ 811033 w 3490622"/>
                  <a:gd name="connsiteY17" fmla="*/ 4778734 h 4778734"/>
                  <a:gd name="connsiteX0" fmla="*/ 755374 w 3434963"/>
                  <a:gd name="connsiteY0" fmla="*/ 4778734 h 4778734"/>
                  <a:gd name="connsiteX1" fmla="*/ 747422 w 3434963"/>
                  <a:gd name="connsiteY1" fmla="*/ 4341412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87179 w 3434963"/>
                  <a:gd name="connsiteY1" fmla="*/ 426985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87179 w 3434963"/>
                  <a:gd name="connsiteY1" fmla="*/ 426985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87179 w 3434963"/>
                  <a:gd name="connsiteY1" fmla="*/ 426985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1995777 w 3434963"/>
                  <a:gd name="connsiteY15" fmla="*/ 4007457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34963"/>
                  <a:gd name="connsiteY0" fmla="*/ 4778734 h 4778734"/>
                  <a:gd name="connsiteX1" fmla="*/ 795131 w 3434963"/>
                  <a:gd name="connsiteY1" fmla="*/ 4142631 h 4778734"/>
                  <a:gd name="connsiteX2" fmla="*/ 381662 w 3434963"/>
                  <a:gd name="connsiteY2" fmla="*/ 2313830 h 4778734"/>
                  <a:gd name="connsiteX3" fmla="*/ 0 w 3434963"/>
                  <a:gd name="connsiteY3" fmla="*/ 1017767 h 4778734"/>
                  <a:gd name="connsiteX4" fmla="*/ 691763 w 3434963"/>
                  <a:gd name="connsiteY4" fmla="*/ 2019631 h 4778734"/>
                  <a:gd name="connsiteX5" fmla="*/ 612250 w 3434963"/>
                  <a:gd name="connsiteY5" fmla="*/ 182880 h 4778734"/>
                  <a:gd name="connsiteX6" fmla="*/ 1208598 w 3434963"/>
                  <a:gd name="connsiteY6" fmla="*/ 1804946 h 4778734"/>
                  <a:gd name="connsiteX7" fmla="*/ 1351721 w 3434963"/>
                  <a:gd name="connsiteY7" fmla="*/ 0 h 4778734"/>
                  <a:gd name="connsiteX8" fmla="*/ 1701579 w 3434963"/>
                  <a:gd name="connsiteY8" fmla="*/ 1868557 h 4778734"/>
                  <a:gd name="connsiteX9" fmla="*/ 2401294 w 3434963"/>
                  <a:gd name="connsiteY9" fmla="*/ 333955 h 4778734"/>
                  <a:gd name="connsiteX10" fmla="*/ 2138901 w 3434963"/>
                  <a:gd name="connsiteY10" fmla="*/ 2003729 h 4778734"/>
                  <a:gd name="connsiteX11" fmla="*/ 2250219 w 3434963"/>
                  <a:gd name="connsiteY11" fmla="*/ 2759103 h 4778734"/>
                  <a:gd name="connsiteX12" fmla="*/ 2568271 w 3434963"/>
                  <a:gd name="connsiteY12" fmla="*/ 2361537 h 4778734"/>
                  <a:gd name="connsiteX13" fmla="*/ 3434963 w 3434963"/>
                  <a:gd name="connsiteY13" fmla="*/ 2210463 h 4778734"/>
                  <a:gd name="connsiteX14" fmla="*/ 2703443 w 3434963"/>
                  <a:gd name="connsiteY14" fmla="*/ 2989690 h 4778734"/>
                  <a:gd name="connsiteX15" fmla="*/ 2043485 w 3434963"/>
                  <a:gd name="connsiteY15" fmla="*/ 4055165 h 4778734"/>
                  <a:gd name="connsiteX16" fmla="*/ 2154803 w 3434963"/>
                  <a:gd name="connsiteY16" fmla="*/ 4778734 h 4778734"/>
                  <a:gd name="connsiteX17" fmla="*/ 755374 w 3434963"/>
                  <a:gd name="connsiteY17" fmla="*/ 4778734 h 4778734"/>
                  <a:gd name="connsiteX0" fmla="*/ 755374 w 3446514"/>
                  <a:gd name="connsiteY0" fmla="*/ 4778734 h 4778734"/>
                  <a:gd name="connsiteX1" fmla="*/ 795131 w 3446514"/>
                  <a:gd name="connsiteY1" fmla="*/ 4142631 h 4778734"/>
                  <a:gd name="connsiteX2" fmla="*/ 381662 w 3446514"/>
                  <a:gd name="connsiteY2" fmla="*/ 2313830 h 4778734"/>
                  <a:gd name="connsiteX3" fmla="*/ 0 w 3446514"/>
                  <a:gd name="connsiteY3" fmla="*/ 1017767 h 4778734"/>
                  <a:gd name="connsiteX4" fmla="*/ 691763 w 3446514"/>
                  <a:gd name="connsiteY4" fmla="*/ 2019631 h 4778734"/>
                  <a:gd name="connsiteX5" fmla="*/ 612250 w 3446514"/>
                  <a:gd name="connsiteY5" fmla="*/ 182880 h 4778734"/>
                  <a:gd name="connsiteX6" fmla="*/ 1208598 w 3446514"/>
                  <a:gd name="connsiteY6" fmla="*/ 1804946 h 4778734"/>
                  <a:gd name="connsiteX7" fmla="*/ 1351721 w 3446514"/>
                  <a:gd name="connsiteY7" fmla="*/ 0 h 4778734"/>
                  <a:gd name="connsiteX8" fmla="*/ 1701579 w 3446514"/>
                  <a:gd name="connsiteY8" fmla="*/ 1868557 h 4778734"/>
                  <a:gd name="connsiteX9" fmla="*/ 2401294 w 3446514"/>
                  <a:gd name="connsiteY9" fmla="*/ 333955 h 4778734"/>
                  <a:gd name="connsiteX10" fmla="*/ 2138901 w 3446514"/>
                  <a:gd name="connsiteY10" fmla="*/ 2003729 h 4778734"/>
                  <a:gd name="connsiteX11" fmla="*/ 2250219 w 3446514"/>
                  <a:gd name="connsiteY11" fmla="*/ 2759103 h 4778734"/>
                  <a:gd name="connsiteX12" fmla="*/ 2568271 w 3446514"/>
                  <a:gd name="connsiteY12" fmla="*/ 2361537 h 4778734"/>
                  <a:gd name="connsiteX13" fmla="*/ 3434963 w 3446514"/>
                  <a:gd name="connsiteY13" fmla="*/ 2210463 h 4778734"/>
                  <a:gd name="connsiteX14" fmla="*/ 2703443 w 3446514"/>
                  <a:gd name="connsiteY14" fmla="*/ 2989690 h 4778734"/>
                  <a:gd name="connsiteX15" fmla="*/ 2043485 w 3446514"/>
                  <a:gd name="connsiteY15" fmla="*/ 4055165 h 4778734"/>
                  <a:gd name="connsiteX16" fmla="*/ 2154803 w 3446514"/>
                  <a:gd name="connsiteY16" fmla="*/ 4778734 h 4778734"/>
                  <a:gd name="connsiteX17" fmla="*/ 755374 w 3446514"/>
                  <a:gd name="connsiteY17" fmla="*/ 4778734 h 4778734"/>
                  <a:gd name="connsiteX0" fmla="*/ 755374 w 3448610"/>
                  <a:gd name="connsiteY0" fmla="*/ 4778734 h 4778734"/>
                  <a:gd name="connsiteX1" fmla="*/ 795131 w 3448610"/>
                  <a:gd name="connsiteY1" fmla="*/ 4142631 h 4778734"/>
                  <a:gd name="connsiteX2" fmla="*/ 381662 w 3448610"/>
                  <a:gd name="connsiteY2" fmla="*/ 2313830 h 4778734"/>
                  <a:gd name="connsiteX3" fmla="*/ 0 w 3448610"/>
                  <a:gd name="connsiteY3" fmla="*/ 1017767 h 4778734"/>
                  <a:gd name="connsiteX4" fmla="*/ 691763 w 3448610"/>
                  <a:gd name="connsiteY4" fmla="*/ 2019631 h 4778734"/>
                  <a:gd name="connsiteX5" fmla="*/ 612250 w 3448610"/>
                  <a:gd name="connsiteY5" fmla="*/ 182880 h 4778734"/>
                  <a:gd name="connsiteX6" fmla="*/ 1208598 w 3448610"/>
                  <a:gd name="connsiteY6" fmla="*/ 1804946 h 4778734"/>
                  <a:gd name="connsiteX7" fmla="*/ 1351721 w 3448610"/>
                  <a:gd name="connsiteY7" fmla="*/ 0 h 4778734"/>
                  <a:gd name="connsiteX8" fmla="*/ 1701579 w 3448610"/>
                  <a:gd name="connsiteY8" fmla="*/ 1868557 h 4778734"/>
                  <a:gd name="connsiteX9" fmla="*/ 2401294 w 3448610"/>
                  <a:gd name="connsiteY9" fmla="*/ 333955 h 4778734"/>
                  <a:gd name="connsiteX10" fmla="*/ 2138901 w 3448610"/>
                  <a:gd name="connsiteY10" fmla="*/ 2003729 h 4778734"/>
                  <a:gd name="connsiteX11" fmla="*/ 2250219 w 3448610"/>
                  <a:gd name="connsiteY11" fmla="*/ 2759103 h 4778734"/>
                  <a:gd name="connsiteX12" fmla="*/ 2687541 w 3448610"/>
                  <a:gd name="connsiteY12" fmla="*/ 2313829 h 4778734"/>
                  <a:gd name="connsiteX13" fmla="*/ 3434963 w 3448610"/>
                  <a:gd name="connsiteY13" fmla="*/ 2210463 h 4778734"/>
                  <a:gd name="connsiteX14" fmla="*/ 2703443 w 3448610"/>
                  <a:gd name="connsiteY14" fmla="*/ 2989690 h 4778734"/>
                  <a:gd name="connsiteX15" fmla="*/ 2043485 w 3448610"/>
                  <a:gd name="connsiteY15" fmla="*/ 4055165 h 4778734"/>
                  <a:gd name="connsiteX16" fmla="*/ 2154803 w 3448610"/>
                  <a:gd name="connsiteY16" fmla="*/ 4778734 h 4778734"/>
                  <a:gd name="connsiteX17" fmla="*/ 755374 w 3448610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81662 w 3448452"/>
                  <a:gd name="connsiteY2" fmla="*/ 2313830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81662 w 3448452"/>
                  <a:gd name="connsiteY2" fmla="*/ 2313830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81662 w 3448452"/>
                  <a:gd name="connsiteY2" fmla="*/ 2313830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57808 w 3448452"/>
                  <a:gd name="connsiteY2" fmla="*/ 2321781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755374 w 3448452"/>
                  <a:gd name="connsiteY0" fmla="*/ 4778734 h 4778734"/>
                  <a:gd name="connsiteX1" fmla="*/ 795131 w 3448452"/>
                  <a:gd name="connsiteY1" fmla="*/ 4142631 h 4778734"/>
                  <a:gd name="connsiteX2" fmla="*/ 357808 w 3448452"/>
                  <a:gd name="connsiteY2" fmla="*/ 2321781 h 4778734"/>
                  <a:gd name="connsiteX3" fmla="*/ 0 w 3448452"/>
                  <a:gd name="connsiteY3" fmla="*/ 1017767 h 4778734"/>
                  <a:gd name="connsiteX4" fmla="*/ 691763 w 3448452"/>
                  <a:gd name="connsiteY4" fmla="*/ 2019631 h 4778734"/>
                  <a:gd name="connsiteX5" fmla="*/ 612250 w 3448452"/>
                  <a:gd name="connsiteY5" fmla="*/ 182880 h 4778734"/>
                  <a:gd name="connsiteX6" fmla="*/ 1208598 w 3448452"/>
                  <a:gd name="connsiteY6" fmla="*/ 1804946 h 4778734"/>
                  <a:gd name="connsiteX7" fmla="*/ 1351721 w 3448452"/>
                  <a:gd name="connsiteY7" fmla="*/ 0 h 4778734"/>
                  <a:gd name="connsiteX8" fmla="*/ 1701579 w 3448452"/>
                  <a:gd name="connsiteY8" fmla="*/ 1868557 h 4778734"/>
                  <a:gd name="connsiteX9" fmla="*/ 2401294 w 3448452"/>
                  <a:gd name="connsiteY9" fmla="*/ 333955 h 4778734"/>
                  <a:gd name="connsiteX10" fmla="*/ 2138901 w 3448452"/>
                  <a:gd name="connsiteY10" fmla="*/ 2003729 h 4778734"/>
                  <a:gd name="connsiteX11" fmla="*/ 2250219 w 3448452"/>
                  <a:gd name="connsiteY11" fmla="*/ 2759103 h 4778734"/>
                  <a:gd name="connsiteX12" fmla="*/ 2687541 w 3448452"/>
                  <a:gd name="connsiteY12" fmla="*/ 2313829 h 4778734"/>
                  <a:gd name="connsiteX13" fmla="*/ 3434963 w 3448452"/>
                  <a:gd name="connsiteY13" fmla="*/ 2210463 h 4778734"/>
                  <a:gd name="connsiteX14" fmla="*/ 2703443 w 3448452"/>
                  <a:gd name="connsiteY14" fmla="*/ 2989690 h 4778734"/>
                  <a:gd name="connsiteX15" fmla="*/ 2043485 w 3448452"/>
                  <a:gd name="connsiteY15" fmla="*/ 4055165 h 4778734"/>
                  <a:gd name="connsiteX16" fmla="*/ 2154803 w 3448452"/>
                  <a:gd name="connsiteY16" fmla="*/ 4778734 h 4778734"/>
                  <a:gd name="connsiteX17" fmla="*/ 755374 w 3448452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687258 w 3523460"/>
                  <a:gd name="connsiteY5" fmla="*/ 182880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687258 w 3523460"/>
                  <a:gd name="connsiteY5" fmla="*/ 182880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83606 w 3523460"/>
                  <a:gd name="connsiteY6" fmla="*/ 1804946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78734 h 4778734"/>
                  <a:gd name="connsiteX1" fmla="*/ 870139 w 3523460"/>
                  <a:gd name="connsiteY1" fmla="*/ 4142631 h 4778734"/>
                  <a:gd name="connsiteX2" fmla="*/ 432816 w 3523460"/>
                  <a:gd name="connsiteY2" fmla="*/ 2321781 h 4778734"/>
                  <a:gd name="connsiteX3" fmla="*/ 75008 w 3523460"/>
                  <a:gd name="connsiteY3" fmla="*/ 1017767 h 4778734"/>
                  <a:gd name="connsiteX4" fmla="*/ 766771 w 3523460"/>
                  <a:gd name="connsiteY4" fmla="*/ 2019631 h 4778734"/>
                  <a:gd name="connsiteX5" fmla="*/ 711112 w 3523460"/>
                  <a:gd name="connsiteY5" fmla="*/ 262393 h 4778734"/>
                  <a:gd name="connsiteX6" fmla="*/ 1251801 w 3523460"/>
                  <a:gd name="connsiteY6" fmla="*/ 1812897 h 4778734"/>
                  <a:gd name="connsiteX7" fmla="*/ 1426729 w 3523460"/>
                  <a:gd name="connsiteY7" fmla="*/ 0 h 4778734"/>
                  <a:gd name="connsiteX8" fmla="*/ 1776587 w 3523460"/>
                  <a:gd name="connsiteY8" fmla="*/ 1868557 h 4778734"/>
                  <a:gd name="connsiteX9" fmla="*/ 2476302 w 3523460"/>
                  <a:gd name="connsiteY9" fmla="*/ 333955 h 4778734"/>
                  <a:gd name="connsiteX10" fmla="*/ 2213909 w 3523460"/>
                  <a:gd name="connsiteY10" fmla="*/ 2003729 h 4778734"/>
                  <a:gd name="connsiteX11" fmla="*/ 2325227 w 3523460"/>
                  <a:gd name="connsiteY11" fmla="*/ 2759103 h 4778734"/>
                  <a:gd name="connsiteX12" fmla="*/ 2762549 w 3523460"/>
                  <a:gd name="connsiteY12" fmla="*/ 2313829 h 4778734"/>
                  <a:gd name="connsiteX13" fmla="*/ 3509971 w 3523460"/>
                  <a:gd name="connsiteY13" fmla="*/ 2210463 h 4778734"/>
                  <a:gd name="connsiteX14" fmla="*/ 2778451 w 3523460"/>
                  <a:gd name="connsiteY14" fmla="*/ 2989690 h 4778734"/>
                  <a:gd name="connsiteX15" fmla="*/ 2118493 w 3523460"/>
                  <a:gd name="connsiteY15" fmla="*/ 4055165 h 4778734"/>
                  <a:gd name="connsiteX16" fmla="*/ 2229811 w 3523460"/>
                  <a:gd name="connsiteY16" fmla="*/ 4778734 h 4778734"/>
                  <a:gd name="connsiteX17" fmla="*/ 830382 w 3523460"/>
                  <a:gd name="connsiteY17" fmla="*/ 4778734 h 4778734"/>
                  <a:gd name="connsiteX0" fmla="*/ 830382 w 3523460"/>
                  <a:gd name="connsiteY0" fmla="*/ 4731026 h 4731026"/>
                  <a:gd name="connsiteX1" fmla="*/ 870139 w 3523460"/>
                  <a:gd name="connsiteY1" fmla="*/ 4094923 h 4731026"/>
                  <a:gd name="connsiteX2" fmla="*/ 432816 w 3523460"/>
                  <a:gd name="connsiteY2" fmla="*/ 2274073 h 4731026"/>
                  <a:gd name="connsiteX3" fmla="*/ 75008 w 3523460"/>
                  <a:gd name="connsiteY3" fmla="*/ 970059 h 4731026"/>
                  <a:gd name="connsiteX4" fmla="*/ 766771 w 3523460"/>
                  <a:gd name="connsiteY4" fmla="*/ 1971923 h 4731026"/>
                  <a:gd name="connsiteX5" fmla="*/ 711112 w 3523460"/>
                  <a:gd name="connsiteY5" fmla="*/ 214685 h 4731026"/>
                  <a:gd name="connsiteX6" fmla="*/ 1251801 w 3523460"/>
                  <a:gd name="connsiteY6" fmla="*/ 1765189 h 4731026"/>
                  <a:gd name="connsiteX7" fmla="*/ 1458534 w 3523460"/>
                  <a:gd name="connsiteY7" fmla="*/ 0 h 4731026"/>
                  <a:gd name="connsiteX8" fmla="*/ 1776587 w 3523460"/>
                  <a:gd name="connsiteY8" fmla="*/ 1820849 h 4731026"/>
                  <a:gd name="connsiteX9" fmla="*/ 2476302 w 3523460"/>
                  <a:gd name="connsiteY9" fmla="*/ 286247 h 4731026"/>
                  <a:gd name="connsiteX10" fmla="*/ 2213909 w 3523460"/>
                  <a:gd name="connsiteY10" fmla="*/ 1956021 h 4731026"/>
                  <a:gd name="connsiteX11" fmla="*/ 2325227 w 3523460"/>
                  <a:gd name="connsiteY11" fmla="*/ 2711395 h 4731026"/>
                  <a:gd name="connsiteX12" fmla="*/ 2762549 w 3523460"/>
                  <a:gd name="connsiteY12" fmla="*/ 2266121 h 4731026"/>
                  <a:gd name="connsiteX13" fmla="*/ 3509971 w 3523460"/>
                  <a:gd name="connsiteY13" fmla="*/ 2162755 h 4731026"/>
                  <a:gd name="connsiteX14" fmla="*/ 2778451 w 3523460"/>
                  <a:gd name="connsiteY14" fmla="*/ 2941982 h 4731026"/>
                  <a:gd name="connsiteX15" fmla="*/ 2118493 w 3523460"/>
                  <a:gd name="connsiteY15" fmla="*/ 4007457 h 4731026"/>
                  <a:gd name="connsiteX16" fmla="*/ 2229811 w 3523460"/>
                  <a:gd name="connsiteY16" fmla="*/ 4731026 h 4731026"/>
                  <a:gd name="connsiteX17" fmla="*/ 830382 w 3523460"/>
                  <a:gd name="connsiteY17" fmla="*/ 4731026 h 473102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76302 w 3523460"/>
                  <a:gd name="connsiteY9" fmla="*/ 286597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76302 w 3523460"/>
                  <a:gd name="connsiteY9" fmla="*/ 286597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13909 w 3523460"/>
                  <a:gd name="connsiteY10" fmla="*/ 195637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21860 w 3523460"/>
                  <a:gd name="connsiteY10" fmla="*/ 201203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76587 w 3523460"/>
                  <a:gd name="connsiteY8" fmla="*/ 1821199 h 4731376"/>
                  <a:gd name="connsiteX9" fmla="*/ 2492205 w 3523460"/>
                  <a:gd name="connsiteY9" fmla="*/ 334305 h 4731376"/>
                  <a:gd name="connsiteX10" fmla="*/ 2221860 w 3523460"/>
                  <a:gd name="connsiteY10" fmla="*/ 2012031 h 4731376"/>
                  <a:gd name="connsiteX11" fmla="*/ 2325227 w 3523460"/>
                  <a:gd name="connsiteY11" fmla="*/ 2711745 h 4731376"/>
                  <a:gd name="connsiteX12" fmla="*/ 2762549 w 3523460"/>
                  <a:gd name="connsiteY12" fmla="*/ 2266471 h 4731376"/>
                  <a:gd name="connsiteX13" fmla="*/ 3509971 w 3523460"/>
                  <a:gd name="connsiteY13" fmla="*/ 2163105 h 4731376"/>
                  <a:gd name="connsiteX14" fmla="*/ 2778451 w 3523460"/>
                  <a:gd name="connsiteY14" fmla="*/ 2942332 h 4731376"/>
                  <a:gd name="connsiteX15" fmla="*/ 2118493 w 3523460"/>
                  <a:gd name="connsiteY15" fmla="*/ 4007807 h 4731376"/>
                  <a:gd name="connsiteX16" fmla="*/ 2229811 w 3523460"/>
                  <a:gd name="connsiteY16" fmla="*/ 4731376 h 4731376"/>
                  <a:gd name="connsiteX17" fmla="*/ 830382 w 3523460"/>
                  <a:gd name="connsiteY17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673219 w 3523460"/>
                  <a:gd name="connsiteY8" fmla="*/ 1757587 h 4731376"/>
                  <a:gd name="connsiteX9" fmla="*/ 1776587 w 3523460"/>
                  <a:gd name="connsiteY9" fmla="*/ 1821199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673219 w 3523460"/>
                  <a:gd name="connsiteY8" fmla="*/ 1757587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673219 w 3523460"/>
                  <a:gd name="connsiteY8" fmla="*/ 1757587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51801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275655 w 3523460"/>
                  <a:gd name="connsiteY6" fmla="*/ 1765539 h 4731376"/>
                  <a:gd name="connsiteX7" fmla="*/ 1458534 w 3523460"/>
                  <a:gd name="connsiteY7" fmla="*/ 350 h 4731376"/>
                  <a:gd name="connsiteX8" fmla="*/ 1705024 w 3523460"/>
                  <a:gd name="connsiteY8" fmla="*/ 1813246 h 4731376"/>
                  <a:gd name="connsiteX9" fmla="*/ 1808393 w 3523460"/>
                  <a:gd name="connsiteY9" fmla="*/ 1868907 h 4731376"/>
                  <a:gd name="connsiteX10" fmla="*/ 2492205 w 3523460"/>
                  <a:gd name="connsiteY10" fmla="*/ 334305 h 4731376"/>
                  <a:gd name="connsiteX11" fmla="*/ 2221860 w 3523460"/>
                  <a:gd name="connsiteY11" fmla="*/ 2012031 h 4731376"/>
                  <a:gd name="connsiteX12" fmla="*/ 2325227 w 3523460"/>
                  <a:gd name="connsiteY12" fmla="*/ 2711745 h 4731376"/>
                  <a:gd name="connsiteX13" fmla="*/ 2762549 w 3523460"/>
                  <a:gd name="connsiteY13" fmla="*/ 2266471 h 4731376"/>
                  <a:gd name="connsiteX14" fmla="*/ 3509971 w 3523460"/>
                  <a:gd name="connsiteY14" fmla="*/ 2163105 h 4731376"/>
                  <a:gd name="connsiteX15" fmla="*/ 2778451 w 3523460"/>
                  <a:gd name="connsiteY15" fmla="*/ 2942332 h 4731376"/>
                  <a:gd name="connsiteX16" fmla="*/ 2118493 w 3523460"/>
                  <a:gd name="connsiteY16" fmla="*/ 4007807 h 4731376"/>
                  <a:gd name="connsiteX17" fmla="*/ 2229811 w 3523460"/>
                  <a:gd name="connsiteY17" fmla="*/ 4731376 h 4731376"/>
                  <a:gd name="connsiteX18" fmla="*/ 830382 w 3523460"/>
                  <a:gd name="connsiteY18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48433 w 3523460"/>
                  <a:gd name="connsiteY6" fmla="*/ 1717831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48433 w 3523460"/>
                  <a:gd name="connsiteY6" fmla="*/ 1717831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08393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92761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376 h 4731376"/>
                  <a:gd name="connsiteX1" fmla="*/ 870139 w 3523460"/>
                  <a:gd name="connsiteY1" fmla="*/ 4095273 h 4731376"/>
                  <a:gd name="connsiteX2" fmla="*/ 432816 w 3523460"/>
                  <a:gd name="connsiteY2" fmla="*/ 2274423 h 4731376"/>
                  <a:gd name="connsiteX3" fmla="*/ 75008 w 3523460"/>
                  <a:gd name="connsiteY3" fmla="*/ 970409 h 4731376"/>
                  <a:gd name="connsiteX4" fmla="*/ 766771 w 3523460"/>
                  <a:gd name="connsiteY4" fmla="*/ 1972273 h 4731376"/>
                  <a:gd name="connsiteX5" fmla="*/ 711112 w 3523460"/>
                  <a:gd name="connsiteY5" fmla="*/ 215035 h 4731376"/>
                  <a:gd name="connsiteX6" fmla="*/ 1164336 w 3523460"/>
                  <a:gd name="connsiteY6" fmla="*/ 1773490 h 4731376"/>
                  <a:gd name="connsiteX7" fmla="*/ 1275655 w 3523460"/>
                  <a:gd name="connsiteY7" fmla="*/ 1765539 h 4731376"/>
                  <a:gd name="connsiteX8" fmla="*/ 1458534 w 3523460"/>
                  <a:gd name="connsiteY8" fmla="*/ 350 h 4731376"/>
                  <a:gd name="connsiteX9" fmla="*/ 1705024 w 3523460"/>
                  <a:gd name="connsiteY9" fmla="*/ 1813246 h 4731376"/>
                  <a:gd name="connsiteX10" fmla="*/ 1816344 w 3523460"/>
                  <a:gd name="connsiteY10" fmla="*/ 1868907 h 4731376"/>
                  <a:gd name="connsiteX11" fmla="*/ 2492205 w 3523460"/>
                  <a:gd name="connsiteY11" fmla="*/ 334305 h 4731376"/>
                  <a:gd name="connsiteX12" fmla="*/ 2221860 w 3523460"/>
                  <a:gd name="connsiteY12" fmla="*/ 2012031 h 4731376"/>
                  <a:gd name="connsiteX13" fmla="*/ 2325227 w 3523460"/>
                  <a:gd name="connsiteY13" fmla="*/ 2711745 h 4731376"/>
                  <a:gd name="connsiteX14" fmla="*/ 2762549 w 3523460"/>
                  <a:gd name="connsiteY14" fmla="*/ 2266471 h 4731376"/>
                  <a:gd name="connsiteX15" fmla="*/ 3509971 w 3523460"/>
                  <a:gd name="connsiteY15" fmla="*/ 2163105 h 4731376"/>
                  <a:gd name="connsiteX16" fmla="*/ 2778451 w 3523460"/>
                  <a:gd name="connsiteY16" fmla="*/ 2942332 h 4731376"/>
                  <a:gd name="connsiteX17" fmla="*/ 2118493 w 3523460"/>
                  <a:gd name="connsiteY17" fmla="*/ 4007807 h 4731376"/>
                  <a:gd name="connsiteX18" fmla="*/ 2229811 w 3523460"/>
                  <a:gd name="connsiteY18" fmla="*/ 4731376 h 4731376"/>
                  <a:gd name="connsiteX19" fmla="*/ 830382 w 3523460"/>
                  <a:gd name="connsiteY19" fmla="*/ 4731376 h 4731376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66771 w 3523460"/>
                  <a:gd name="connsiteY4" fmla="*/ 1972081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66771 w 3523460"/>
                  <a:gd name="connsiteY4" fmla="*/ 1972081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66771 w 3523460"/>
                  <a:gd name="connsiteY4" fmla="*/ 1972081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838333 w 3523460"/>
                  <a:gd name="connsiteY4" fmla="*/ 2003886 h 4731184"/>
                  <a:gd name="connsiteX5" fmla="*/ 711112 w 3523460"/>
                  <a:gd name="connsiteY5" fmla="*/ 214843 h 4731184"/>
                  <a:gd name="connsiteX6" fmla="*/ 1164336 w 3523460"/>
                  <a:gd name="connsiteY6" fmla="*/ 1773298 h 4731184"/>
                  <a:gd name="connsiteX7" fmla="*/ 1275655 w 3523460"/>
                  <a:gd name="connsiteY7" fmla="*/ 1765347 h 4731184"/>
                  <a:gd name="connsiteX8" fmla="*/ 1458534 w 3523460"/>
                  <a:gd name="connsiteY8" fmla="*/ 158 h 4731184"/>
                  <a:gd name="connsiteX9" fmla="*/ 1705024 w 3523460"/>
                  <a:gd name="connsiteY9" fmla="*/ 1813054 h 4731184"/>
                  <a:gd name="connsiteX10" fmla="*/ 1816344 w 3523460"/>
                  <a:gd name="connsiteY10" fmla="*/ 1868715 h 4731184"/>
                  <a:gd name="connsiteX11" fmla="*/ 2492205 w 3523460"/>
                  <a:gd name="connsiteY11" fmla="*/ 334113 h 4731184"/>
                  <a:gd name="connsiteX12" fmla="*/ 2221860 w 3523460"/>
                  <a:gd name="connsiteY12" fmla="*/ 2011839 h 4731184"/>
                  <a:gd name="connsiteX13" fmla="*/ 2325227 w 3523460"/>
                  <a:gd name="connsiteY13" fmla="*/ 2711553 h 4731184"/>
                  <a:gd name="connsiteX14" fmla="*/ 2762549 w 3523460"/>
                  <a:gd name="connsiteY14" fmla="*/ 2266279 h 4731184"/>
                  <a:gd name="connsiteX15" fmla="*/ 3509971 w 3523460"/>
                  <a:gd name="connsiteY15" fmla="*/ 2162913 h 4731184"/>
                  <a:gd name="connsiteX16" fmla="*/ 2778451 w 3523460"/>
                  <a:gd name="connsiteY16" fmla="*/ 2942140 h 4731184"/>
                  <a:gd name="connsiteX17" fmla="*/ 2118493 w 3523460"/>
                  <a:gd name="connsiteY17" fmla="*/ 4007615 h 4731184"/>
                  <a:gd name="connsiteX18" fmla="*/ 2229811 w 3523460"/>
                  <a:gd name="connsiteY18" fmla="*/ 4731184 h 4731184"/>
                  <a:gd name="connsiteX19" fmla="*/ 830382 w 3523460"/>
                  <a:gd name="connsiteY19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34965 w 3523460"/>
                  <a:gd name="connsiteY4" fmla="*/ 2027740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34965 w 3523460"/>
                  <a:gd name="connsiteY4" fmla="*/ 2027740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03886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164336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62187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84 h 4731184"/>
                  <a:gd name="connsiteX1" fmla="*/ 870139 w 3523460"/>
                  <a:gd name="connsiteY1" fmla="*/ 4095081 h 4731184"/>
                  <a:gd name="connsiteX2" fmla="*/ 432816 w 3523460"/>
                  <a:gd name="connsiteY2" fmla="*/ 2274231 h 4731184"/>
                  <a:gd name="connsiteX3" fmla="*/ 75008 w 3523460"/>
                  <a:gd name="connsiteY3" fmla="*/ 970217 h 4731184"/>
                  <a:gd name="connsiteX4" fmla="*/ 750867 w 3523460"/>
                  <a:gd name="connsiteY4" fmla="*/ 2107253 h 4731184"/>
                  <a:gd name="connsiteX5" fmla="*/ 838333 w 3523460"/>
                  <a:gd name="connsiteY5" fmla="*/ 2035692 h 4731184"/>
                  <a:gd name="connsiteX6" fmla="*/ 711112 w 3523460"/>
                  <a:gd name="connsiteY6" fmla="*/ 214843 h 4731184"/>
                  <a:gd name="connsiteX7" fmla="*/ 1204092 w 3523460"/>
                  <a:gd name="connsiteY7" fmla="*/ 1773298 h 4731184"/>
                  <a:gd name="connsiteX8" fmla="*/ 1275655 w 3523460"/>
                  <a:gd name="connsiteY8" fmla="*/ 1765347 h 4731184"/>
                  <a:gd name="connsiteX9" fmla="*/ 1458534 w 3523460"/>
                  <a:gd name="connsiteY9" fmla="*/ 158 h 4731184"/>
                  <a:gd name="connsiteX10" fmla="*/ 1705024 w 3523460"/>
                  <a:gd name="connsiteY10" fmla="*/ 1813054 h 4731184"/>
                  <a:gd name="connsiteX11" fmla="*/ 1816344 w 3523460"/>
                  <a:gd name="connsiteY11" fmla="*/ 1868715 h 4731184"/>
                  <a:gd name="connsiteX12" fmla="*/ 2492205 w 3523460"/>
                  <a:gd name="connsiteY12" fmla="*/ 334113 h 4731184"/>
                  <a:gd name="connsiteX13" fmla="*/ 2221860 w 3523460"/>
                  <a:gd name="connsiteY13" fmla="*/ 2011839 h 4731184"/>
                  <a:gd name="connsiteX14" fmla="*/ 2325227 w 3523460"/>
                  <a:gd name="connsiteY14" fmla="*/ 2711553 h 4731184"/>
                  <a:gd name="connsiteX15" fmla="*/ 2762549 w 3523460"/>
                  <a:gd name="connsiteY15" fmla="*/ 2266279 h 4731184"/>
                  <a:gd name="connsiteX16" fmla="*/ 3509971 w 3523460"/>
                  <a:gd name="connsiteY16" fmla="*/ 2162913 h 4731184"/>
                  <a:gd name="connsiteX17" fmla="*/ 2778451 w 3523460"/>
                  <a:gd name="connsiteY17" fmla="*/ 2942140 h 4731184"/>
                  <a:gd name="connsiteX18" fmla="*/ 2118493 w 3523460"/>
                  <a:gd name="connsiteY18" fmla="*/ 4007615 h 4731184"/>
                  <a:gd name="connsiteX19" fmla="*/ 2229811 w 3523460"/>
                  <a:gd name="connsiteY19" fmla="*/ 4731184 h 4731184"/>
                  <a:gd name="connsiteX20" fmla="*/ 830382 w 3523460"/>
                  <a:gd name="connsiteY20" fmla="*/ 4731184 h 4731184"/>
                  <a:gd name="connsiteX0" fmla="*/ 830382 w 3523460"/>
                  <a:gd name="connsiteY0" fmla="*/ 4731176 h 4731176"/>
                  <a:gd name="connsiteX1" fmla="*/ 870139 w 3523460"/>
                  <a:gd name="connsiteY1" fmla="*/ 4095073 h 4731176"/>
                  <a:gd name="connsiteX2" fmla="*/ 432816 w 3523460"/>
                  <a:gd name="connsiteY2" fmla="*/ 2274223 h 4731176"/>
                  <a:gd name="connsiteX3" fmla="*/ 75008 w 3523460"/>
                  <a:gd name="connsiteY3" fmla="*/ 970209 h 4731176"/>
                  <a:gd name="connsiteX4" fmla="*/ 750867 w 3523460"/>
                  <a:gd name="connsiteY4" fmla="*/ 2107245 h 4731176"/>
                  <a:gd name="connsiteX5" fmla="*/ 838333 w 3523460"/>
                  <a:gd name="connsiteY5" fmla="*/ 2035684 h 4731176"/>
                  <a:gd name="connsiteX6" fmla="*/ 711112 w 3523460"/>
                  <a:gd name="connsiteY6" fmla="*/ 214835 h 4731176"/>
                  <a:gd name="connsiteX7" fmla="*/ 1204092 w 3523460"/>
                  <a:gd name="connsiteY7" fmla="*/ 1773290 h 4731176"/>
                  <a:gd name="connsiteX8" fmla="*/ 1339265 w 3523460"/>
                  <a:gd name="connsiteY8" fmla="*/ 1828949 h 4731176"/>
                  <a:gd name="connsiteX9" fmla="*/ 1458534 w 3523460"/>
                  <a:gd name="connsiteY9" fmla="*/ 150 h 4731176"/>
                  <a:gd name="connsiteX10" fmla="*/ 1705024 w 3523460"/>
                  <a:gd name="connsiteY10" fmla="*/ 1813046 h 4731176"/>
                  <a:gd name="connsiteX11" fmla="*/ 1816344 w 3523460"/>
                  <a:gd name="connsiteY11" fmla="*/ 1868707 h 4731176"/>
                  <a:gd name="connsiteX12" fmla="*/ 2492205 w 3523460"/>
                  <a:gd name="connsiteY12" fmla="*/ 334105 h 4731176"/>
                  <a:gd name="connsiteX13" fmla="*/ 2221860 w 3523460"/>
                  <a:gd name="connsiteY13" fmla="*/ 2011831 h 4731176"/>
                  <a:gd name="connsiteX14" fmla="*/ 2325227 w 3523460"/>
                  <a:gd name="connsiteY14" fmla="*/ 2711545 h 4731176"/>
                  <a:gd name="connsiteX15" fmla="*/ 2762549 w 3523460"/>
                  <a:gd name="connsiteY15" fmla="*/ 2266271 h 4731176"/>
                  <a:gd name="connsiteX16" fmla="*/ 3509971 w 3523460"/>
                  <a:gd name="connsiteY16" fmla="*/ 2162905 h 4731176"/>
                  <a:gd name="connsiteX17" fmla="*/ 2778451 w 3523460"/>
                  <a:gd name="connsiteY17" fmla="*/ 2942132 h 4731176"/>
                  <a:gd name="connsiteX18" fmla="*/ 2118493 w 3523460"/>
                  <a:gd name="connsiteY18" fmla="*/ 4007607 h 4731176"/>
                  <a:gd name="connsiteX19" fmla="*/ 2229811 w 3523460"/>
                  <a:gd name="connsiteY19" fmla="*/ 4731176 h 4731176"/>
                  <a:gd name="connsiteX20" fmla="*/ 830382 w 3523460"/>
                  <a:gd name="connsiteY20" fmla="*/ 4731176 h 4731176"/>
                  <a:gd name="connsiteX0" fmla="*/ 830382 w 3523460"/>
                  <a:gd name="connsiteY0" fmla="*/ 4731176 h 4731176"/>
                  <a:gd name="connsiteX1" fmla="*/ 870139 w 3523460"/>
                  <a:gd name="connsiteY1" fmla="*/ 4095073 h 4731176"/>
                  <a:gd name="connsiteX2" fmla="*/ 432816 w 3523460"/>
                  <a:gd name="connsiteY2" fmla="*/ 2274223 h 4731176"/>
                  <a:gd name="connsiteX3" fmla="*/ 75008 w 3523460"/>
                  <a:gd name="connsiteY3" fmla="*/ 970209 h 4731176"/>
                  <a:gd name="connsiteX4" fmla="*/ 750867 w 3523460"/>
                  <a:gd name="connsiteY4" fmla="*/ 2107245 h 4731176"/>
                  <a:gd name="connsiteX5" fmla="*/ 838333 w 3523460"/>
                  <a:gd name="connsiteY5" fmla="*/ 2035684 h 4731176"/>
                  <a:gd name="connsiteX6" fmla="*/ 711112 w 3523460"/>
                  <a:gd name="connsiteY6" fmla="*/ 214835 h 4731176"/>
                  <a:gd name="connsiteX7" fmla="*/ 1235897 w 3523460"/>
                  <a:gd name="connsiteY7" fmla="*/ 1868706 h 4731176"/>
                  <a:gd name="connsiteX8" fmla="*/ 1339265 w 3523460"/>
                  <a:gd name="connsiteY8" fmla="*/ 1828949 h 4731176"/>
                  <a:gd name="connsiteX9" fmla="*/ 1458534 w 3523460"/>
                  <a:gd name="connsiteY9" fmla="*/ 150 h 4731176"/>
                  <a:gd name="connsiteX10" fmla="*/ 1705024 w 3523460"/>
                  <a:gd name="connsiteY10" fmla="*/ 1813046 h 4731176"/>
                  <a:gd name="connsiteX11" fmla="*/ 1816344 w 3523460"/>
                  <a:gd name="connsiteY11" fmla="*/ 1868707 h 4731176"/>
                  <a:gd name="connsiteX12" fmla="*/ 2492205 w 3523460"/>
                  <a:gd name="connsiteY12" fmla="*/ 334105 h 4731176"/>
                  <a:gd name="connsiteX13" fmla="*/ 2221860 w 3523460"/>
                  <a:gd name="connsiteY13" fmla="*/ 2011831 h 4731176"/>
                  <a:gd name="connsiteX14" fmla="*/ 2325227 w 3523460"/>
                  <a:gd name="connsiteY14" fmla="*/ 2711545 h 4731176"/>
                  <a:gd name="connsiteX15" fmla="*/ 2762549 w 3523460"/>
                  <a:gd name="connsiteY15" fmla="*/ 2266271 h 4731176"/>
                  <a:gd name="connsiteX16" fmla="*/ 3509971 w 3523460"/>
                  <a:gd name="connsiteY16" fmla="*/ 2162905 h 4731176"/>
                  <a:gd name="connsiteX17" fmla="*/ 2778451 w 3523460"/>
                  <a:gd name="connsiteY17" fmla="*/ 2942132 h 4731176"/>
                  <a:gd name="connsiteX18" fmla="*/ 2118493 w 3523460"/>
                  <a:gd name="connsiteY18" fmla="*/ 4007607 h 4731176"/>
                  <a:gd name="connsiteX19" fmla="*/ 2229811 w 3523460"/>
                  <a:gd name="connsiteY19" fmla="*/ 4731176 h 4731176"/>
                  <a:gd name="connsiteX20" fmla="*/ 830382 w 3523460"/>
                  <a:gd name="connsiteY20" fmla="*/ 4731176 h 4731176"/>
                  <a:gd name="connsiteX0" fmla="*/ 830382 w 3523460"/>
                  <a:gd name="connsiteY0" fmla="*/ 4731176 h 4731176"/>
                  <a:gd name="connsiteX1" fmla="*/ 870139 w 3523460"/>
                  <a:gd name="connsiteY1" fmla="*/ 4095073 h 4731176"/>
                  <a:gd name="connsiteX2" fmla="*/ 432816 w 3523460"/>
                  <a:gd name="connsiteY2" fmla="*/ 2274223 h 4731176"/>
                  <a:gd name="connsiteX3" fmla="*/ 75008 w 3523460"/>
                  <a:gd name="connsiteY3" fmla="*/ 970209 h 4731176"/>
                  <a:gd name="connsiteX4" fmla="*/ 750867 w 3523460"/>
                  <a:gd name="connsiteY4" fmla="*/ 2107245 h 4731176"/>
                  <a:gd name="connsiteX5" fmla="*/ 838333 w 3523460"/>
                  <a:gd name="connsiteY5" fmla="*/ 2035684 h 4731176"/>
                  <a:gd name="connsiteX6" fmla="*/ 711112 w 3523460"/>
                  <a:gd name="connsiteY6" fmla="*/ 214835 h 4731176"/>
                  <a:gd name="connsiteX7" fmla="*/ 1235897 w 3523460"/>
                  <a:gd name="connsiteY7" fmla="*/ 1868706 h 4731176"/>
                  <a:gd name="connsiteX8" fmla="*/ 1339265 w 3523460"/>
                  <a:gd name="connsiteY8" fmla="*/ 1828949 h 4731176"/>
                  <a:gd name="connsiteX9" fmla="*/ 1458534 w 3523460"/>
                  <a:gd name="connsiteY9" fmla="*/ 150 h 4731176"/>
                  <a:gd name="connsiteX10" fmla="*/ 1705024 w 3523460"/>
                  <a:gd name="connsiteY10" fmla="*/ 1813046 h 4731176"/>
                  <a:gd name="connsiteX11" fmla="*/ 1816344 w 3523460"/>
                  <a:gd name="connsiteY11" fmla="*/ 1868707 h 4731176"/>
                  <a:gd name="connsiteX12" fmla="*/ 2492205 w 3523460"/>
                  <a:gd name="connsiteY12" fmla="*/ 334105 h 4731176"/>
                  <a:gd name="connsiteX13" fmla="*/ 2221860 w 3523460"/>
                  <a:gd name="connsiteY13" fmla="*/ 2011831 h 4731176"/>
                  <a:gd name="connsiteX14" fmla="*/ 2325227 w 3523460"/>
                  <a:gd name="connsiteY14" fmla="*/ 2711545 h 4731176"/>
                  <a:gd name="connsiteX15" fmla="*/ 2762549 w 3523460"/>
                  <a:gd name="connsiteY15" fmla="*/ 2266271 h 4731176"/>
                  <a:gd name="connsiteX16" fmla="*/ 3509971 w 3523460"/>
                  <a:gd name="connsiteY16" fmla="*/ 2162905 h 4731176"/>
                  <a:gd name="connsiteX17" fmla="*/ 2778451 w 3523460"/>
                  <a:gd name="connsiteY17" fmla="*/ 2942132 h 4731176"/>
                  <a:gd name="connsiteX18" fmla="*/ 2118493 w 3523460"/>
                  <a:gd name="connsiteY18" fmla="*/ 4007607 h 4731176"/>
                  <a:gd name="connsiteX19" fmla="*/ 2229811 w 3523460"/>
                  <a:gd name="connsiteY19" fmla="*/ 4731176 h 4731176"/>
                  <a:gd name="connsiteX20" fmla="*/ 830382 w 3523460"/>
                  <a:gd name="connsiteY20" fmla="*/ 4731176 h 4731176"/>
                  <a:gd name="connsiteX0" fmla="*/ 830382 w 3523460"/>
                  <a:gd name="connsiteY0" fmla="*/ 4731174 h 4731174"/>
                  <a:gd name="connsiteX1" fmla="*/ 870139 w 3523460"/>
                  <a:gd name="connsiteY1" fmla="*/ 4095071 h 4731174"/>
                  <a:gd name="connsiteX2" fmla="*/ 432816 w 3523460"/>
                  <a:gd name="connsiteY2" fmla="*/ 2274221 h 4731174"/>
                  <a:gd name="connsiteX3" fmla="*/ 75008 w 3523460"/>
                  <a:gd name="connsiteY3" fmla="*/ 970207 h 4731174"/>
                  <a:gd name="connsiteX4" fmla="*/ 750867 w 3523460"/>
                  <a:gd name="connsiteY4" fmla="*/ 2107243 h 4731174"/>
                  <a:gd name="connsiteX5" fmla="*/ 838333 w 3523460"/>
                  <a:gd name="connsiteY5" fmla="*/ 2035682 h 4731174"/>
                  <a:gd name="connsiteX6" fmla="*/ 711112 w 3523460"/>
                  <a:gd name="connsiteY6" fmla="*/ 214833 h 4731174"/>
                  <a:gd name="connsiteX7" fmla="*/ 1235897 w 3523460"/>
                  <a:gd name="connsiteY7" fmla="*/ 1868704 h 4731174"/>
                  <a:gd name="connsiteX8" fmla="*/ 1339265 w 3523460"/>
                  <a:gd name="connsiteY8" fmla="*/ 1828947 h 4731174"/>
                  <a:gd name="connsiteX9" fmla="*/ 1458534 w 3523460"/>
                  <a:gd name="connsiteY9" fmla="*/ 148 h 4731174"/>
                  <a:gd name="connsiteX10" fmla="*/ 1705024 w 3523460"/>
                  <a:gd name="connsiteY10" fmla="*/ 1813044 h 4731174"/>
                  <a:gd name="connsiteX11" fmla="*/ 1816344 w 3523460"/>
                  <a:gd name="connsiteY11" fmla="*/ 1868705 h 4731174"/>
                  <a:gd name="connsiteX12" fmla="*/ 2492205 w 3523460"/>
                  <a:gd name="connsiteY12" fmla="*/ 334103 h 4731174"/>
                  <a:gd name="connsiteX13" fmla="*/ 2221860 w 3523460"/>
                  <a:gd name="connsiteY13" fmla="*/ 2011829 h 4731174"/>
                  <a:gd name="connsiteX14" fmla="*/ 2325227 w 3523460"/>
                  <a:gd name="connsiteY14" fmla="*/ 2711543 h 4731174"/>
                  <a:gd name="connsiteX15" fmla="*/ 2762549 w 3523460"/>
                  <a:gd name="connsiteY15" fmla="*/ 2266269 h 4731174"/>
                  <a:gd name="connsiteX16" fmla="*/ 3509971 w 3523460"/>
                  <a:gd name="connsiteY16" fmla="*/ 2162903 h 4731174"/>
                  <a:gd name="connsiteX17" fmla="*/ 2778451 w 3523460"/>
                  <a:gd name="connsiteY17" fmla="*/ 2942130 h 4731174"/>
                  <a:gd name="connsiteX18" fmla="*/ 2118493 w 3523460"/>
                  <a:gd name="connsiteY18" fmla="*/ 4007605 h 4731174"/>
                  <a:gd name="connsiteX19" fmla="*/ 2229811 w 3523460"/>
                  <a:gd name="connsiteY19" fmla="*/ 4731174 h 4731174"/>
                  <a:gd name="connsiteX20" fmla="*/ 830382 w 3523460"/>
                  <a:gd name="connsiteY20" fmla="*/ 4731174 h 4731174"/>
                  <a:gd name="connsiteX0" fmla="*/ 830382 w 3523460"/>
                  <a:gd name="connsiteY0" fmla="*/ 4731174 h 4731174"/>
                  <a:gd name="connsiteX1" fmla="*/ 870139 w 3523460"/>
                  <a:gd name="connsiteY1" fmla="*/ 4095071 h 4731174"/>
                  <a:gd name="connsiteX2" fmla="*/ 432816 w 3523460"/>
                  <a:gd name="connsiteY2" fmla="*/ 2274221 h 4731174"/>
                  <a:gd name="connsiteX3" fmla="*/ 75008 w 3523460"/>
                  <a:gd name="connsiteY3" fmla="*/ 970207 h 4731174"/>
                  <a:gd name="connsiteX4" fmla="*/ 750867 w 3523460"/>
                  <a:gd name="connsiteY4" fmla="*/ 2107243 h 4731174"/>
                  <a:gd name="connsiteX5" fmla="*/ 838333 w 3523460"/>
                  <a:gd name="connsiteY5" fmla="*/ 2035682 h 4731174"/>
                  <a:gd name="connsiteX6" fmla="*/ 711112 w 3523460"/>
                  <a:gd name="connsiteY6" fmla="*/ 214833 h 4731174"/>
                  <a:gd name="connsiteX7" fmla="*/ 1235897 w 3523460"/>
                  <a:gd name="connsiteY7" fmla="*/ 1868704 h 4731174"/>
                  <a:gd name="connsiteX8" fmla="*/ 1339265 w 3523460"/>
                  <a:gd name="connsiteY8" fmla="*/ 1828947 h 4731174"/>
                  <a:gd name="connsiteX9" fmla="*/ 1458534 w 3523460"/>
                  <a:gd name="connsiteY9" fmla="*/ 148 h 4731174"/>
                  <a:gd name="connsiteX10" fmla="*/ 1705024 w 3523460"/>
                  <a:gd name="connsiteY10" fmla="*/ 1813044 h 4731174"/>
                  <a:gd name="connsiteX11" fmla="*/ 1816344 w 3523460"/>
                  <a:gd name="connsiteY11" fmla="*/ 1868705 h 4731174"/>
                  <a:gd name="connsiteX12" fmla="*/ 2492205 w 3523460"/>
                  <a:gd name="connsiteY12" fmla="*/ 334103 h 4731174"/>
                  <a:gd name="connsiteX13" fmla="*/ 2221860 w 3523460"/>
                  <a:gd name="connsiteY13" fmla="*/ 2011829 h 4731174"/>
                  <a:gd name="connsiteX14" fmla="*/ 2325227 w 3523460"/>
                  <a:gd name="connsiteY14" fmla="*/ 2711543 h 4731174"/>
                  <a:gd name="connsiteX15" fmla="*/ 2762549 w 3523460"/>
                  <a:gd name="connsiteY15" fmla="*/ 2266269 h 4731174"/>
                  <a:gd name="connsiteX16" fmla="*/ 3509971 w 3523460"/>
                  <a:gd name="connsiteY16" fmla="*/ 2162903 h 4731174"/>
                  <a:gd name="connsiteX17" fmla="*/ 2778451 w 3523460"/>
                  <a:gd name="connsiteY17" fmla="*/ 2942130 h 4731174"/>
                  <a:gd name="connsiteX18" fmla="*/ 2118493 w 3523460"/>
                  <a:gd name="connsiteY18" fmla="*/ 4007605 h 4731174"/>
                  <a:gd name="connsiteX19" fmla="*/ 2229811 w 3523460"/>
                  <a:gd name="connsiteY19" fmla="*/ 4731174 h 4731174"/>
                  <a:gd name="connsiteX20" fmla="*/ 830382 w 3523460"/>
                  <a:gd name="connsiteY20" fmla="*/ 4731174 h 4731174"/>
                  <a:gd name="connsiteX0" fmla="*/ 830382 w 3523460"/>
                  <a:gd name="connsiteY0" fmla="*/ 4731172 h 4731172"/>
                  <a:gd name="connsiteX1" fmla="*/ 870139 w 3523460"/>
                  <a:gd name="connsiteY1" fmla="*/ 4095069 h 4731172"/>
                  <a:gd name="connsiteX2" fmla="*/ 432816 w 3523460"/>
                  <a:gd name="connsiteY2" fmla="*/ 2274219 h 4731172"/>
                  <a:gd name="connsiteX3" fmla="*/ 75008 w 3523460"/>
                  <a:gd name="connsiteY3" fmla="*/ 970205 h 4731172"/>
                  <a:gd name="connsiteX4" fmla="*/ 750867 w 3523460"/>
                  <a:gd name="connsiteY4" fmla="*/ 2107241 h 4731172"/>
                  <a:gd name="connsiteX5" fmla="*/ 838333 w 3523460"/>
                  <a:gd name="connsiteY5" fmla="*/ 2035680 h 4731172"/>
                  <a:gd name="connsiteX6" fmla="*/ 711112 w 3523460"/>
                  <a:gd name="connsiteY6" fmla="*/ 214831 h 4731172"/>
                  <a:gd name="connsiteX7" fmla="*/ 1235897 w 3523460"/>
                  <a:gd name="connsiteY7" fmla="*/ 1868702 h 4731172"/>
                  <a:gd name="connsiteX8" fmla="*/ 1315411 w 3523460"/>
                  <a:gd name="connsiteY8" fmla="*/ 1852799 h 4731172"/>
                  <a:gd name="connsiteX9" fmla="*/ 1458534 w 3523460"/>
                  <a:gd name="connsiteY9" fmla="*/ 146 h 4731172"/>
                  <a:gd name="connsiteX10" fmla="*/ 1705024 w 3523460"/>
                  <a:gd name="connsiteY10" fmla="*/ 1813042 h 4731172"/>
                  <a:gd name="connsiteX11" fmla="*/ 1816344 w 3523460"/>
                  <a:gd name="connsiteY11" fmla="*/ 1868703 h 4731172"/>
                  <a:gd name="connsiteX12" fmla="*/ 2492205 w 3523460"/>
                  <a:gd name="connsiteY12" fmla="*/ 334101 h 4731172"/>
                  <a:gd name="connsiteX13" fmla="*/ 2221860 w 3523460"/>
                  <a:gd name="connsiteY13" fmla="*/ 2011827 h 4731172"/>
                  <a:gd name="connsiteX14" fmla="*/ 2325227 w 3523460"/>
                  <a:gd name="connsiteY14" fmla="*/ 2711541 h 4731172"/>
                  <a:gd name="connsiteX15" fmla="*/ 2762549 w 3523460"/>
                  <a:gd name="connsiteY15" fmla="*/ 2266267 h 4731172"/>
                  <a:gd name="connsiteX16" fmla="*/ 3509971 w 3523460"/>
                  <a:gd name="connsiteY16" fmla="*/ 2162901 h 4731172"/>
                  <a:gd name="connsiteX17" fmla="*/ 2778451 w 3523460"/>
                  <a:gd name="connsiteY17" fmla="*/ 2942128 h 4731172"/>
                  <a:gd name="connsiteX18" fmla="*/ 2118493 w 3523460"/>
                  <a:gd name="connsiteY18" fmla="*/ 4007603 h 4731172"/>
                  <a:gd name="connsiteX19" fmla="*/ 2229811 w 3523460"/>
                  <a:gd name="connsiteY19" fmla="*/ 4731172 h 4731172"/>
                  <a:gd name="connsiteX20" fmla="*/ 830382 w 3523460"/>
                  <a:gd name="connsiteY20" fmla="*/ 4731172 h 4731172"/>
                  <a:gd name="connsiteX0" fmla="*/ 830382 w 3523460"/>
                  <a:gd name="connsiteY0" fmla="*/ 4731172 h 4731172"/>
                  <a:gd name="connsiteX1" fmla="*/ 870139 w 3523460"/>
                  <a:gd name="connsiteY1" fmla="*/ 4095069 h 4731172"/>
                  <a:gd name="connsiteX2" fmla="*/ 432816 w 3523460"/>
                  <a:gd name="connsiteY2" fmla="*/ 2274219 h 4731172"/>
                  <a:gd name="connsiteX3" fmla="*/ 75008 w 3523460"/>
                  <a:gd name="connsiteY3" fmla="*/ 970205 h 4731172"/>
                  <a:gd name="connsiteX4" fmla="*/ 750867 w 3523460"/>
                  <a:gd name="connsiteY4" fmla="*/ 2107241 h 4731172"/>
                  <a:gd name="connsiteX5" fmla="*/ 838333 w 3523460"/>
                  <a:gd name="connsiteY5" fmla="*/ 2035680 h 4731172"/>
                  <a:gd name="connsiteX6" fmla="*/ 711112 w 3523460"/>
                  <a:gd name="connsiteY6" fmla="*/ 214831 h 4731172"/>
                  <a:gd name="connsiteX7" fmla="*/ 1235897 w 3523460"/>
                  <a:gd name="connsiteY7" fmla="*/ 1868702 h 4731172"/>
                  <a:gd name="connsiteX8" fmla="*/ 1315411 w 3523460"/>
                  <a:gd name="connsiteY8" fmla="*/ 1852799 h 4731172"/>
                  <a:gd name="connsiteX9" fmla="*/ 1458534 w 3523460"/>
                  <a:gd name="connsiteY9" fmla="*/ 146 h 4731172"/>
                  <a:gd name="connsiteX10" fmla="*/ 1728878 w 3523460"/>
                  <a:gd name="connsiteY10" fmla="*/ 1828945 h 4731172"/>
                  <a:gd name="connsiteX11" fmla="*/ 1816344 w 3523460"/>
                  <a:gd name="connsiteY11" fmla="*/ 1868703 h 4731172"/>
                  <a:gd name="connsiteX12" fmla="*/ 2492205 w 3523460"/>
                  <a:gd name="connsiteY12" fmla="*/ 334101 h 4731172"/>
                  <a:gd name="connsiteX13" fmla="*/ 2221860 w 3523460"/>
                  <a:gd name="connsiteY13" fmla="*/ 2011827 h 4731172"/>
                  <a:gd name="connsiteX14" fmla="*/ 2325227 w 3523460"/>
                  <a:gd name="connsiteY14" fmla="*/ 2711541 h 4731172"/>
                  <a:gd name="connsiteX15" fmla="*/ 2762549 w 3523460"/>
                  <a:gd name="connsiteY15" fmla="*/ 2266267 h 4731172"/>
                  <a:gd name="connsiteX16" fmla="*/ 3509971 w 3523460"/>
                  <a:gd name="connsiteY16" fmla="*/ 2162901 h 4731172"/>
                  <a:gd name="connsiteX17" fmla="*/ 2778451 w 3523460"/>
                  <a:gd name="connsiteY17" fmla="*/ 2942128 h 4731172"/>
                  <a:gd name="connsiteX18" fmla="*/ 2118493 w 3523460"/>
                  <a:gd name="connsiteY18" fmla="*/ 4007603 h 4731172"/>
                  <a:gd name="connsiteX19" fmla="*/ 2229811 w 3523460"/>
                  <a:gd name="connsiteY19" fmla="*/ 4731172 h 4731172"/>
                  <a:gd name="connsiteX20" fmla="*/ 830382 w 3523460"/>
                  <a:gd name="connsiteY20" fmla="*/ 4731172 h 4731172"/>
                  <a:gd name="connsiteX0" fmla="*/ 830382 w 3523460"/>
                  <a:gd name="connsiteY0" fmla="*/ 4731172 h 4731172"/>
                  <a:gd name="connsiteX1" fmla="*/ 870139 w 3523460"/>
                  <a:gd name="connsiteY1" fmla="*/ 4095069 h 4731172"/>
                  <a:gd name="connsiteX2" fmla="*/ 432816 w 3523460"/>
                  <a:gd name="connsiteY2" fmla="*/ 2274219 h 4731172"/>
                  <a:gd name="connsiteX3" fmla="*/ 75008 w 3523460"/>
                  <a:gd name="connsiteY3" fmla="*/ 970205 h 4731172"/>
                  <a:gd name="connsiteX4" fmla="*/ 750867 w 3523460"/>
                  <a:gd name="connsiteY4" fmla="*/ 2107241 h 4731172"/>
                  <a:gd name="connsiteX5" fmla="*/ 838333 w 3523460"/>
                  <a:gd name="connsiteY5" fmla="*/ 2035680 h 4731172"/>
                  <a:gd name="connsiteX6" fmla="*/ 711112 w 3523460"/>
                  <a:gd name="connsiteY6" fmla="*/ 214831 h 4731172"/>
                  <a:gd name="connsiteX7" fmla="*/ 1235897 w 3523460"/>
                  <a:gd name="connsiteY7" fmla="*/ 1868702 h 4731172"/>
                  <a:gd name="connsiteX8" fmla="*/ 1315411 w 3523460"/>
                  <a:gd name="connsiteY8" fmla="*/ 1852799 h 4731172"/>
                  <a:gd name="connsiteX9" fmla="*/ 1458534 w 3523460"/>
                  <a:gd name="connsiteY9" fmla="*/ 146 h 4731172"/>
                  <a:gd name="connsiteX10" fmla="*/ 1728878 w 3523460"/>
                  <a:gd name="connsiteY10" fmla="*/ 1828945 h 4731172"/>
                  <a:gd name="connsiteX11" fmla="*/ 1816344 w 3523460"/>
                  <a:gd name="connsiteY11" fmla="*/ 1868703 h 4731172"/>
                  <a:gd name="connsiteX12" fmla="*/ 2492205 w 3523460"/>
                  <a:gd name="connsiteY12" fmla="*/ 334101 h 4731172"/>
                  <a:gd name="connsiteX13" fmla="*/ 2221860 w 3523460"/>
                  <a:gd name="connsiteY13" fmla="*/ 2011827 h 4731172"/>
                  <a:gd name="connsiteX14" fmla="*/ 2325227 w 3523460"/>
                  <a:gd name="connsiteY14" fmla="*/ 2711541 h 4731172"/>
                  <a:gd name="connsiteX15" fmla="*/ 2762549 w 3523460"/>
                  <a:gd name="connsiteY15" fmla="*/ 2266267 h 4731172"/>
                  <a:gd name="connsiteX16" fmla="*/ 3509971 w 3523460"/>
                  <a:gd name="connsiteY16" fmla="*/ 2162901 h 4731172"/>
                  <a:gd name="connsiteX17" fmla="*/ 2778451 w 3523460"/>
                  <a:gd name="connsiteY17" fmla="*/ 2942128 h 4731172"/>
                  <a:gd name="connsiteX18" fmla="*/ 2118493 w 3523460"/>
                  <a:gd name="connsiteY18" fmla="*/ 4007603 h 4731172"/>
                  <a:gd name="connsiteX19" fmla="*/ 2229811 w 3523460"/>
                  <a:gd name="connsiteY19" fmla="*/ 4731172 h 4731172"/>
                  <a:gd name="connsiteX20" fmla="*/ 830382 w 3523460"/>
                  <a:gd name="connsiteY20" fmla="*/ 4731172 h 4731172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830382 w 3523460"/>
                  <a:gd name="connsiteY0" fmla="*/ 4731063 h 4731063"/>
                  <a:gd name="connsiteX1" fmla="*/ 870139 w 3523460"/>
                  <a:gd name="connsiteY1" fmla="*/ 4094960 h 4731063"/>
                  <a:gd name="connsiteX2" fmla="*/ 432816 w 3523460"/>
                  <a:gd name="connsiteY2" fmla="*/ 2274110 h 4731063"/>
                  <a:gd name="connsiteX3" fmla="*/ 75008 w 3523460"/>
                  <a:gd name="connsiteY3" fmla="*/ 970096 h 4731063"/>
                  <a:gd name="connsiteX4" fmla="*/ 750867 w 3523460"/>
                  <a:gd name="connsiteY4" fmla="*/ 2107132 h 4731063"/>
                  <a:gd name="connsiteX5" fmla="*/ 838333 w 3523460"/>
                  <a:gd name="connsiteY5" fmla="*/ 2035571 h 4731063"/>
                  <a:gd name="connsiteX6" fmla="*/ 711112 w 3523460"/>
                  <a:gd name="connsiteY6" fmla="*/ 214722 h 4731063"/>
                  <a:gd name="connsiteX7" fmla="*/ 1235897 w 3523460"/>
                  <a:gd name="connsiteY7" fmla="*/ 1868593 h 4731063"/>
                  <a:gd name="connsiteX8" fmla="*/ 1315411 w 3523460"/>
                  <a:gd name="connsiteY8" fmla="*/ 1852690 h 4731063"/>
                  <a:gd name="connsiteX9" fmla="*/ 1458534 w 3523460"/>
                  <a:gd name="connsiteY9" fmla="*/ 37 h 4731063"/>
                  <a:gd name="connsiteX10" fmla="*/ 1728878 w 3523460"/>
                  <a:gd name="connsiteY10" fmla="*/ 1828836 h 4731063"/>
                  <a:gd name="connsiteX11" fmla="*/ 1816344 w 3523460"/>
                  <a:gd name="connsiteY11" fmla="*/ 1868594 h 4731063"/>
                  <a:gd name="connsiteX12" fmla="*/ 2492205 w 3523460"/>
                  <a:gd name="connsiteY12" fmla="*/ 333992 h 4731063"/>
                  <a:gd name="connsiteX13" fmla="*/ 2221860 w 3523460"/>
                  <a:gd name="connsiteY13" fmla="*/ 2011718 h 4731063"/>
                  <a:gd name="connsiteX14" fmla="*/ 2325227 w 3523460"/>
                  <a:gd name="connsiteY14" fmla="*/ 2711432 h 4731063"/>
                  <a:gd name="connsiteX15" fmla="*/ 2762549 w 3523460"/>
                  <a:gd name="connsiteY15" fmla="*/ 2266158 h 4731063"/>
                  <a:gd name="connsiteX16" fmla="*/ 3509971 w 3523460"/>
                  <a:gd name="connsiteY16" fmla="*/ 2162792 h 4731063"/>
                  <a:gd name="connsiteX17" fmla="*/ 2778451 w 3523460"/>
                  <a:gd name="connsiteY17" fmla="*/ 2942019 h 4731063"/>
                  <a:gd name="connsiteX18" fmla="*/ 2118493 w 3523460"/>
                  <a:gd name="connsiteY18" fmla="*/ 4007494 h 4731063"/>
                  <a:gd name="connsiteX19" fmla="*/ 2229811 w 3523460"/>
                  <a:gd name="connsiteY19" fmla="*/ 4731063 h 4731063"/>
                  <a:gd name="connsiteX20" fmla="*/ 830382 w 3523460"/>
                  <a:gd name="connsiteY20" fmla="*/ 4731063 h 4731063"/>
                  <a:gd name="connsiteX0" fmla="*/ 727477 w 3523460"/>
                  <a:gd name="connsiteY0" fmla="*/ 5951236 h 5951236"/>
                  <a:gd name="connsiteX1" fmla="*/ 870139 w 3523460"/>
                  <a:gd name="connsiteY1" fmla="*/ 4094960 h 5951236"/>
                  <a:gd name="connsiteX2" fmla="*/ 432816 w 3523460"/>
                  <a:gd name="connsiteY2" fmla="*/ 2274110 h 5951236"/>
                  <a:gd name="connsiteX3" fmla="*/ 75008 w 3523460"/>
                  <a:gd name="connsiteY3" fmla="*/ 970096 h 5951236"/>
                  <a:gd name="connsiteX4" fmla="*/ 750867 w 3523460"/>
                  <a:gd name="connsiteY4" fmla="*/ 2107132 h 5951236"/>
                  <a:gd name="connsiteX5" fmla="*/ 838333 w 3523460"/>
                  <a:gd name="connsiteY5" fmla="*/ 2035571 h 5951236"/>
                  <a:gd name="connsiteX6" fmla="*/ 711112 w 3523460"/>
                  <a:gd name="connsiteY6" fmla="*/ 214722 h 5951236"/>
                  <a:gd name="connsiteX7" fmla="*/ 1235897 w 3523460"/>
                  <a:gd name="connsiteY7" fmla="*/ 1868593 h 5951236"/>
                  <a:gd name="connsiteX8" fmla="*/ 1315411 w 3523460"/>
                  <a:gd name="connsiteY8" fmla="*/ 1852690 h 5951236"/>
                  <a:gd name="connsiteX9" fmla="*/ 1458534 w 3523460"/>
                  <a:gd name="connsiteY9" fmla="*/ 37 h 5951236"/>
                  <a:gd name="connsiteX10" fmla="*/ 1728878 w 3523460"/>
                  <a:gd name="connsiteY10" fmla="*/ 1828836 h 5951236"/>
                  <a:gd name="connsiteX11" fmla="*/ 1816344 w 3523460"/>
                  <a:gd name="connsiteY11" fmla="*/ 1868594 h 5951236"/>
                  <a:gd name="connsiteX12" fmla="*/ 2492205 w 3523460"/>
                  <a:gd name="connsiteY12" fmla="*/ 333992 h 5951236"/>
                  <a:gd name="connsiteX13" fmla="*/ 2221860 w 3523460"/>
                  <a:gd name="connsiteY13" fmla="*/ 2011718 h 5951236"/>
                  <a:gd name="connsiteX14" fmla="*/ 2325227 w 3523460"/>
                  <a:gd name="connsiteY14" fmla="*/ 2711432 h 5951236"/>
                  <a:gd name="connsiteX15" fmla="*/ 2762549 w 3523460"/>
                  <a:gd name="connsiteY15" fmla="*/ 2266158 h 5951236"/>
                  <a:gd name="connsiteX16" fmla="*/ 3509971 w 3523460"/>
                  <a:gd name="connsiteY16" fmla="*/ 2162792 h 5951236"/>
                  <a:gd name="connsiteX17" fmla="*/ 2778451 w 3523460"/>
                  <a:gd name="connsiteY17" fmla="*/ 2942019 h 5951236"/>
                  <a:gd name="connsiteX18" fmla="*/ 2118493 w 3523460"/>
                  <a:gd name="connsiteY18" fmla="*/ 4007494 h 5951236"/>
                  <a:gd name="connsiteX19" fmla="*/ 2229811 w 3523460"/>
                  <a:gd name="connsiteY19" fmla="*/ 4731063 h 5951236"/>
                  <a:gd name="connsiteX20" fmla="*/ 727477 w 3523460"/>
                  <a:gd name="connsiteY20" fmla="*/ 5951236 h 5951236"/>
                  <a:gd name="connsiteX0" fmla="*/ 727477 w 3523460"/>
                  <a:gd name="connsiteY0" fmla="*/ 5951236 h 5980637"/>
                  <a:gd name="connsiteX1" fmla="*/ 870139 w 3523460"/>
                  <a:gd name="connsiteY1" fmla="*/ 4094960 h 5980637"/>
                  <a:gd name="connsiteX2" fmla="*/ 432816 w 3523460"/>
                  <a:gd name="connsiteY2" fmla="*/ 2274110 h 5980637"/>
                  <a:gd name="connsiteX3" fmla="*/ 75008 w 3523460"/>
                  <a:gd name="connsiteY3" fmla="*/ 970096 h 5980637"/>
                  <a:gd name="connsiteX4" fmla="*/ 750867 w 3523460"/>
                  <a:gd name="connsiteY4" fmla="*/ 2107132 h 5980637"/>
                  <a:gd name="connsiteX5" fmla="*/ 838333 w 3523460"/>
                  <a:gd name="connsiteY5" fmla="*/ 2035571 h 5980637"/>
                  <a:gd name="connsiteX6" fmla="*/ 711112 w 3523460"/>
                  <a:gd name="connsiteY6" fmla="*/ 214722 h 5980637"/>
                  <a:gd name="connsiteX7" fmla="*/ 1235897 w 3523460"/>
                  <a:gd name="connsiteY7" fmla="*/ 1868593 h 5980637"/>
                  <a:gd name="connsiteX8" fmla="*/ 1315411 w 3523460"/>
                  <a:gd name="connsiteY8" fmla="*/ 1852690 h 5980637"/>
                  <a:gd name="connsiteX9" fmla="*/ 1458534 w 3523460"/>
                  <a:gd name="connsiteY9" fmla="*/ 37 h 5980637"/>
                  <a:gd name="connsiteX10" fmla="*/ 1728878 w 3523460"/>
                  <a:gd name="connsiteY10" fmla="*/ 1828836 h 5980637"/>
                  <a:gd name="connsiteX11" fmla="*/ 1816344 w 3523460"/>
                  <a:gd name="connsiteY11" fmla="*/ 1868594 h 5980637"/>
                  <a:gd name="connsiteX12" fmla="*/ 2492205 w 3523460"/>
                  <a:gd name="connsiteY12" fmla="*/ 333992 h 5980637"/>
                  <a:gd name="connsiteX13" fmla="*/ 2221860 w 3523460"/>
                  <a:gd name="connsiteY13" fmla="*/ 2011718 h 5980637"/>
                  <a:gd name="connsiteX14" fmla="*/ 2325227 w 3523460"/>
                  <a:gd name="connsiteY14" fmla="*/ 2711432 h 5980637"/>
                  <a:gd name="connsiteX15" fmla="*/ 2762549 w 3523460"/>
                  <a:gd name="connsiteY15" fmla="*/ 2266158 h 5980637"/>
                  <a:gd name="connsiteX16" fmla="*/ 3509971 w 3523460"/>
                  <a:gd name="connsiteY16" fmla="*/ 2162792 h 5980637"/>
                  <a:gd name="connsiteX17" fmla="*/ 2778451 w 3523460"/>
                  <a:gd name="connsiteY17" fmla="*/ 2942019 h 5980637"/>
                  <a:gd name="connsiteX18" fmla="*/ 2118493 w 3523460"/>
                  <a:gd name="connsiteY18" fmla="*/ 4007494 h 5980637"/>
                  <a:gd name="connsiteX19" fmla="*/ 2303315 w 3523460"/>
                  <a:gd name="connsiteY19" fmla="*/ 5980637 h 5980637"/>
                  <a:gd name="connsiteX20" fmla="*/ 727477 w 3523460"/>
                  <a:gd name="connsiteY20" fmla="*/ 5951236 h 5980637"/>
                  <a:gd name="connsiteX0" fmla="*/ 948466 w 3523460"/>
                  <a:gd name="connsiteY0" fmla="*/ 4470606 h 5980637"/>
                  <a:gd name="connsiteX1" fmla="*/ 870139 w 3523460"/>
                  <a:gd name="connsiteY1" fmla="*/ 4094960 h 5980637"/>
                  <a:gd name="connsiteX2" fmla="*/ 432816 w 3523460"/>
                  <a:gd name="connsiteY2" fmla="*/ 2274110 h 5980637"/>
                  <a:gd name="connsiteX3" fmla="*/ 75008 w 3523460"/>
                  <a:gd name="connsiteY3" fmla="*/ 970096 h 5980637"/>
                  <a:gd name="connsiteX4" fmla="*/ 750867 w 3523460"/>
                  <a:gd name="connsiteY4" fmla="*/ 2107132 h 5980637"/>
                  <a:gd name="connsiteX5" fmla="*/ 838333 w 3523460"/>
                  <a:gd name="connsiteY5" fmla="*/ 2035571 h 5980637"/>
                  <a:gd name="connsiteX6" fmla="*/ 711112 w 3523460"/>
                  <a:gd name="connsiteY6" fmla="*/ 214722 h 5980637"/>
                  <a:gd name="connsiteX7" fmla="*/ 1235897 w 3523460"/>
                  <a:gd name="connsiteY7" fmla="*/ 1868593 h 5980637"/>
                  <a:gd name="connsiteX8" fmla="*/ 1315411 w 3523460"/>
                  <a:gd name="connsiteY8" fmla="*/ 1852690 h 5980637"/>
                  <a:gd name="connsiteX9" fmla="*/ 1458534 w 3523460"/>
                  <a:gd name="connsiteY9" fmla="*/ 37 h 5980637"/>
                  <a:gd name="connsiteX10" fmla="*/ 1728878 w 3523460"/>
                  <a:gd name="connsiteY10" fmla="*/ 1828836 h 5980637"/>
                  <a:gd name="connsiteX11" fmla="*/ 1816344 w 3523460"/>
                  <a:gd name="connsiteY11" fmla="*/ 1868594 h 5980637"/>
                  <a:gd name="connsiteX12" fmla="*/ 2492205 w 3523460"/>
                  <a:gd name="connsiteY12" fmla="*/ 333992 h 5980637"/>
                  <a:gd name="connsiteX13" fmla="*/ 2221860 w 3523460"/>
                  <a:gd name="connsiteY13" fmla="*/ 2011718 h 5980637"/>
                  <a:gd name="connsiteX14" fmla="*/ 2325227 w 3523460"/>
                  <a:gd name="connsiteY14" fmla="*/ 2711432 h 5980637"/>
                  <a:gd name="connsiteX15" fmla="*/ 2762549 w 3523460"/>
                  <a:gd name="connsiteY15" fmla="*/ 2266158 h 5980637"/>
                  <a:gd name="connsiteX16" fmla="*/ 3509971 w 3523460"/>
                  <a:gd name="connsiteY16" fmla="*/ 2162792 h 5980637"/>
                  <a:gd name="connsiteX17" fmla="*/ 2778451 w 3523460"/>
                  <a:gd name="connsiteY17" fmla="*/ 2942019 h 5980637"/>
                  <a:gd name="connsiteX18" fmla="*/ 2118493 w 3523460"/>
                  <a:gd name="connsiteY18" fmla="*/ 4007494 h 5980637"/>
                  <a:gd name="connsiteX19" fmla="*/ 2303315 w 3523460"/>
                  <a:gd name="connsiteY19" fmla="*/ 5980637 h 5980637"/>
                  <a:gd name="connsiteX20" fmla="*/ 948466 w 3523460"/>
                  <a:gd name="connsiteY20" fmla="*/ 4470606 h 5980637"/>
                  <a:gd name="connsiteX0" fmla="*/ 948466 w 3523460"/>
                  <a:gd name="connsiteY0" fmla="*/ 4470606 h 4522103"/>
                  <a:gd name="connsiteX1" fmla="*/ 870139 w 3523460"/>
                  <a:gd name="connsiteY1" fmla="*/ 4094960 h 4522103"/>
                  <a:gd name="connsiteX2" fmla="*/ 432816 w 3523460"/>
                  <a:gd name="connsiteY2" fmla="*/ 2274110 h 4522103"/>
                  <a:gd name="connsiteX3" fmla="*/ 75008 w 3523460"/>
                  <a:gd name="connsiteY3" fmla="*/ 970096 h 4522103"/>
                  <a:gd name="connsiteX4" fmla="*/ 750867 w 3523460"/>
                  <a:gd name="connsiteY4" fmla="*/ 2107132 h 4522103"/>
                  <a:gd name="connsiteX5" fmla="*/ 838333 w 3523460"/>
                  <a:gd name="connsiteY5" fmla="*/ 2035571 h 4522103"/>
                  <a:gd name="connsiteX6" fmla="*/ 711112 w 3523460"/>
                  <a:gd name="connsiteY6" fmla="*/ 214722 h 4522103"/>
                  <a:gd name="connsiteX7" fmla="*/ 1235897 w 3523460"/>
                  <a:gd name="connsiteY7" fmla="*/ 1868593 h 4522103"/>
                  <a:gd name="connsiteX8" fmla="*/ 1315411 w 3523460"/>
                  <a:gd name="connsiteY8" fmla="*/ 1852690 h 4522103"/>
                  <a:gd name="connsiteX9" fmla="*/ 1458534 w 3523460"/>
                  <a:gd name="connsiteY9" fmla="*/ 37 h 4522103"/>
                  <a:gd name="connsiteX10" fmla="*/ 1728878 w 3523460"/>
                  <a:gd name="connsiteY10" fmla="*/ 1828836 h 4522103"/>
                  <a:gd name="connsiteX11" fmla="*/ 1816344 w 3523460"/>
                  <a:gd name="connsiteY11" fmla="*/ 1868594 h 4522103"/>
                  <a:gd name="connsiteX12" fmla="*/ 2492205 w 3523460"/>
                  <a:gd name="connsiteY12" fmla="*/ 333992 h 4522103"/>
                  <a:gd name="connsiteX13" fmla="*/ 2221860 w 3523460"/>
                  <a:gd name="connsiteY13" fmla="*/ 2011718 h 4522103"/>
                  <a:gd name="connsiteX14" fmla="*/ 2325227 w 3523460"/>
                  <a:gd name="connsiteY14" fmla="*/ 2711432 h 4522103"/>
                  <a:gd name="connsiteX15" fmla="*/ 2762549 w 3523460"/>
                  <a:gd name="connsiteY15" fmla="*/ 2266158 h 4522103"/>
                  <a:gd name="connsiteX16" fmla="*/ 3509971 w 3523460"/>
                  <a:gd name="connsiteY16" fmla="*/ 2162792 h 4522103"/>
                  <a:gd name="connsiteX17" fmla="*/ 2778451 w 3523460"/>
                  <a:gd name="connsiteY17" fmla="*/ 2942019 h 4522103"/>
                  <a:gd name="connsiteX18" fmla="*/ 2118493 w 3523460"/>
                  <a:gd name="connsiteY18" fmla="*/ 4007494 h 4522103"/>
                  <a:gd name="connsiteX19" fmla="*/ 2126522 w 3523460"/>
                  <a:gd name="connsiteY19" fmla="*/ 4522103 h 4522103"/>
                  <a:gd name="connsiteX20" fmla="*/ 948466 w 3523460"/>
                  <a:gd name="connsiteY20" fmla="*/ 4470606 h 4522103"/>
                  <a:gd name="connsiteX0" fmla="*/ 948466 w 3523460"/>
                  <a:gd name="connsiteY0" fmla="*/ 4470606 h 4522103"/>
                  <a:gd name="connsiteX1" fmla="*/ 870139 w 3523460"/>
                  <a:gd name="connsiteY1" fmla="*/ 4094960 h 4522103"/>
                  <a:gd name="connsiteX2" fmla="*/ 432816 w 3523460"/>
                  <a:gd name="connsiteY2" fmla="*/ 2274110 h 4522103"/>
                  <a:gd name="connsiteX3" fmla="*/ 75008 w 3523460"/>
                  <a:gd name="connsiteY3" fmla="*/ 970096 h 4522103"/>
                  <a:gd name="connsiteX4" fmla="*/ 750867 w 3523460"/>
                  <a:gd name="connsiteY4" fmla="*/ 2107132 h 4522103"/>
                  <a:gd name="connsiteX5" fmla="*/ 838333 w 3523460"/>
                  <a:gd name="connsiteY5" fmla="*/ 2035571 h 4522103"/>
                  <a:gd name="connsiteX6" fmla="*/ 711112 w 3523460"/>
                  <a:gd name="connsiteY6" fmla="*/ 214722 h 4522103"/>
                  <a:gd name="connsiteX7" fmla="*/ 1235897 w 3523460"/>
                  <a:gd name="connsiteY7" fmla="*/ 1868593 h 4522103"/>
                  <a:gd name="connsiteX8" fmla="*/ 1315411 w 3523460"/>
                  <a:gd name="connsiteY8" fmla="*/ 1852690 h 4522103"/>
                  <a:gd name="connsiteX9" fmla="*/ 1458534 w 3523460"/>
                  <a:gd name="connsiteY9" fmla="*/ 37 h 4522103"/>
                  <a:gd name="connsiteX10" fmla="*/ 1728878 w 3523460"/>
                  <a:gd name="connsiteY10" fmla="*/ 1828836 h 4522103"/>
                  <a:gd name="connsiteX11" fmla="*/ 1816344 w 3523460"/>
                  <a:gd name="connsiteY11" fmla="*/ 1868594 h 4522103"/>
                  <a:gd name="connsiteX12" fmla="*/ 2492205 w 3523460"/>
                  <a:gd name="connsiteY12" fmla="*/ 333992 h 4522103"/>
                  <a:gd name="connsiteX13" fmla="*/ 2221860 w 3523460"/>
                  <a:gd name="connsiteY13" fmla="*/ 2011718 h 4522103"/>
                  <a:gd name="connsiteX14" fmla="*/ 2325227 w 3523460"/>
                  <a:gd name="connsiteY14" fmla="*/ 2711432 h 4522103"/>
                  <a:gd name="connsiteX15" fmla="*/ 2762549 w 3523460"/>
                  <a:gd name="connsiteY15" fmla="*/ 2266158 h 4522103"/>
                  <a:gd name="connsiteX16" fmla="*/ 3509971 w 3523460"/>
                  <a:gd name="connsiteY16" fmla="*/ 2162792 h 4522103"/>
                  <a:gd name="connsiteX17" fmla="*/ 2778451 w 3523460"/>
                  <a:gd name="connsiteY17" fmla="*/ 2942019 h 4522103"/>
                  <a:gd name="connsiteX18" fmla="*/ 2118493 w 3523460"/>
                  <a:gd name="connsiteY18" fmla="*/ 4007494 h 4522103"/>
                  <a:gd name="connsiteX19" fmla="*/ 2126522 w 3523460"/>
                  <a:gd name="connsiteY19" fmla="*/ 4522103 h 4522103"/>
                  <a:gd name="connsiteX20" fmla="*/ 948466 w 3523460"/>
                  <a:gd name="connsiteY20" fmla="*/ 4470606 h 4522103"/>
                  <a:gd name="connsiteX0" fmla="*/ 948466 w 3523460"/>
                  <a:gd name="connsiteY0" fmla="*/ 4470606 h 4522103"/>
                  <a:gd name="connsiteX1" fmla="*/ 870139 w 3523460"/>
                  <a:gd name="connsiteY1" fmla="*/ 4094960 h 4522103"/>
                  <a:gd name="connsiteX2" fmla="*/ 432816 w 3523460"/>
                  <a:gd name="connsiteY2" fmla="*/ 2274110 h 4522103"/>
                  <a:gd name="connsiteX3" fmla="*/ 75008 w 3523460"/>
                  <a:gd name="connsiteY3" fmla="*/ 970096 h 4522103"/>
                  <a:gd name="connsiteX4" fmla="*/ 750867 w 3523460"/>
                  <a:gd name="connsiteY4" fmla="*/ 2107132 h 4522103"/>
                  <a:gd name="connsiteX5" fmla="*/ 838333 w 3523460"/>
                  <a:gd name="connsiteY5" fmla="*/ 2035571 h 4522103"/>
                  <a:gd name="connsiteX6" fmla="*/ 711112 w 3523460"/>
                  <a:gd name="connsiteY6" fmla="*/ 214722 h 4522103"/>
                  <a:gd name="connsiteX7" fmla="*/ 1235897 w 3523460"/>
                  <a:gd name="connsiteY7" fmla="*/ 1868593 h 4522103"/>
                  <a:gd name="connsiteX8" fmla="*/ 1315411 w 3523460"/>
                  <a:gd name="connsiteY8" fmla="*/ 1852690 h 4522103"/>
                  <a:gd name="connsiteX9" fmla="*/ 1458534 w 3523460"/>
                  <a:gd name="connsiteY9" fmla="*/ 37 h 4522103"/>
                  <a:gd name="connsiteX10" fmla="*/ 1728878 w 3523460"/>
                  <a:gd name="connsiteY10" fmla="*/ 1828836 h 4522103"/>
                  <a:gd name="connsiteX11" fmla="*/ 1816344 w 3523460"/>
                  <a:gd name="connsiteY11" fmla="*/ 1868594 h 4522103"/>
                  <a:gd name="connsiteX12" fmla="*/ 2492205 w 3523460"/>
                  <a:gd name="connsiteY12" fmla="*/ 333992 h 4522103"/>
                  <a:gd name="connsiteX13" fmla="*/ 2221860 w 3523460"/>
                  <a:gd name="connsiteY13" fmla="*/ 2011718 h 4522103"/>
                  <a:gd name="connsiteX14" fmla="*/ 2325227 w 3523460"/>
                  <a:gd name="connsiteY14" fmla="*/ 2711432 h 4522103"/>
                  <a:gd name="connsiteX15" fmla="*/ 2762549 w 3523460"/>
                  <a:gd name="connsiteY15" fmla="*/ 2266158 h 4522103"/>
                  <a:gd name="connsiteX16" fmla="*/ 3509971 w 3523460"/>
                  <a:gd name="connsiteY16" fmla="*/ 2162792 h 4522103"/>
                  <a:gd name="connsiteX17" fmla="*/ 2778451 w 3523460"/>
                  <a:gd name="connsiteY17" fmla="*/ 2942019 h 4522103"/>
                  <a:gd name="connsiteX18" fmla="*/ 2118493 w 3523460"/>
                  <a:gd name="connsiteY18" fmla="*/ 4007494 h 4522103"/>
                  <a:gd name="connsiteX19" fmla="*/ 2126522 w 3523460"/>
                  <a:gd name="connsiteY19" fmla="*/ 4522103 h 4522103"/>
                  <a:gd name="connsiteX20" fmla="*/ 948466 w 3523460"/>
                  <a:gd name="connsiteY20" fmla="*/ 4470606 h 4522103"/>
                  <a:gd name="connsiteX0" fmla="*/ 923479 w 3523460"/>
                  <a:gd name="connsiteY0" fmla="*/ 4487266 h 4522103"/>
                  <a:gd name="connsiteX1" fmla="*/ 870139 w 3523460"/>
                  <a:gd name="connsiteY1" fmla="*/ 4094960 h 4522103"/>
                  <a:gd name="connsiteX2" fmla="*/ 432816 w 3523460"/>
                  <a:gd name="connsiteY2" fmla="*/ 2274110 h 4522103"/>
                  <a:gd name="connsiteX3" fmla="*/ 75008 w 3523460"/>
                  <a:gd name="connsiteY3" fmla="*/ 970096 h 4522103"/>
                  <a:gd name="connsiteX4" fmla="*/ 750867 w 3523460"/>
                  <a:gd name="connsiteY4" fmla="*/ 2107132 h 4522103"/>
                  <a:gd name="connsiteX5" fmla="*/ 838333 w 3523460"/>
                  <a:gd name="connsiteY5" fmla="*/ 2035571 h 4522103"/>
                  <a:gd name="connsiteX6" fmla="*/ 711112 w 3523460"/>
                  <a:gd name="connsiteY6" fmla="*/ 214722 h 4522103"/>
                  <a:gd name="connsiteX7" fmla="*/ 1235897 w 3523460"/>
                  <a:gd name="connsiteY7" fmla="*/ 1868593 h 4522103"/>
                  <a:gd name="connsiteX8" fmla="*/ 1315411 w 3523460"/>
                  <a:gd name="connsiteY8" fmla="*/ 1852690 h 4522103"/>
                  <a:gd name="connsiteX9" fmla="*/ 1458534 w 3523460"/>
                  <a:gd name="connsiteY9" fmla="*/ 37 h 4522103"/>
                  <a:gd name="connsiteX10" fmla="*/ 1728878 w 3523460"/>
                  <a:gd name="connsiteY10" fmla="*/ 1828836 h 4522103"/>
                  <a:gd name="connsiteX11" fmla="*/ 1816344 w 3523460"/>
                  <a:gd name="connsiteY11" fmla="*/ 1868594 h 4522103"/>
                  <a:gd name="connsiteX12" fmla="*/ 2492205 w 3523460"/>
                  <a:gd name="connsiteY12" fmla="*/ 333992 h 4522103"/>
                  <a:gd name="connsiteX13" fmla="*/ 2221860 w 3523460"/>
                  <a:gd name="connsiteY13" fmla="*/ 2011718 h 4522103"/>
                  <a:gd name="connsiteX14" fmla="*/ 2325227 w 3523460"/>
                  <a:gd name="connsiteY14" fmla="*/ 2711432 h 4522103"/>
                  <a:gd name="connsiteX15" fmla="*/ 2762549 w 3523460"/>
                  <a:gd name="connsiteY15" fmla="*/ 2266158 h 4522103"/>
                  <a:gd name="connsiteX16" fmla="*/ 3509971 w 3523460"/>
                  <a:gd name="connsiteY16" fmla="*/ 2162792 h 4522103"/>
                  <a:gd name="connsiteX17" fmla="*/ 2778451 w 3523460"/>
                  <a:gd name="connsiteY17" fmla="*/ 2942019 h 4522103"/>
                  <a:gd name="connsiteX18" fmla="*/ 2118493 w 3523460"/>
                  <a:gd name="connsiteY18" fmla="*/ 4007494 h 4522103"/>
                  <a:gd name="connsiteX19" fmla="*/ 2126522 w 3523460"/>
                  <a:gd name="connsiteY19" fmla="*/ 4522103 h 4522103"/>
                  <a:gd name="connsiteX20" fmla="*/ 923479 w 3523460"/>
                  <a:gd name="connsiteY20" fmla="*/ 4487266 h 4522103"/>
                  <a:gd name="connsiteX0" fmla="*/ 923479 w 3523460"/>
                  <a:gd name="connsiteY0" fmla="*/ 4487266 h 4505443"/>
                  <a:gd name="connsiteX1" fmla="*/ 870139 w 3523460"/>
                  <a:gd name="connsiteY1" fmla="*/ 4094960 h 4505443"/>
                  <a:gd name="connsiteX2" fmla="*/ 432816 w 3523460"/>
                  <a:gd name="connsiteY2" fmla="*/ 2274110 h 4505443"/>
                  <a:gd name="connsiteX3" fmla="*/ 75008 w 3523460"/>
                  <a:gd name="connsiteY3" fmla="*/ 970096 h 4505443"/>
                  <a:gd name="connsiteX4" fmla="*/ 750867 w 3523460"/>
                  <a:gd name="connsiteY4" fmla="*/ 2107132 h 4505443"/>
                  <a:gd name="connsiteX5" fmla="*/ 838333 w 3523460"/>
                  <a:gd name="connsiteY5" fmla="*/ 2035571 h 4505443"/>
                  <a:gd name="connsiteX6" fmla="*/ 711112 w 3523460"/>
                  <a:gd name="connsiteY6" fmla="*/ 214722 h 4505443"/>
                  <a:gd name="connsiteX7" fmla="*/ 1235897 w 3523460"/>
                  <a:gd name="connsiteY7" fmla="*/ 1868593 h 4505443"/>
                  <a:gd name="connsiteX8" fmla="*/ 1315411 w 3523460"/>
                  <a:gd name="connsiteY8" fmla="*/ 1852690 h 4505443"/>
                  <a:gd name="connsiteX9" fmla="*/ 1458534 w 3523460"/>
                  <a:gd name="connsiteY9" fmla="*/ 37 h 4505443"/>
                  <a:gd name="connsiteX10" fmla="*/ 1728878 w 3523460"/>
                  <a:gd name="connsiteY10" fmla="*/ 1828836 h 4505443"/>
                  <a:gd name="connsiteX11" fmla="*/ 1816344 w 3523460"/>
                  <a:gd name="connsiteY11" fmla="*/ 1868594 h 4505443"/>
                  <a:gd name="connsiteX12" fmla="*/ 2492205 w 3523460"/>
                  <a:gd name="connsiteY12" fmla="*/ 333992 h 4505443"/>
                  <a:gd name="connsiteX13" fmla="*/ 2221860 w 3523460"/>
                  <a:gd name="connsiteY13" fmla="*/ 2011718 h 4505443"/>
                  <a:gd name="connsiteX14" fmla="*/ 2325227 w 3523460"/>
                  <a:gd name="connsiteY14" fmla="*/ 2711432 h 4505443"/>
                  <a:gd name="connsiteX15" fmla="*/ 2762549 w 3523460"/>
                  <a:gd name="connsiteY15" fmla="*/ 2266158 h 4505443"/>
                  <a:gd name="connsiteX16" fmla="*/ 3509971 w 3523460"/>
                  <a:gd name="connsiteY16" fmla="*/ 2162792 h 4505443"/>
                  <a:gd name="connsiteX17" fmla="*/ 2778451 w 3523460"/>
                  <a:gd name="connsiteY17" fmla="*/ 2942019 h 4505443"/>
                  <a:gd name="connsiteX18" fmla="*/ 2118493 w 3523460"/>
                  <a:gd name="connsiteY18" fmla="*/ 4007494 h 4505443"/>
                  <a:gd name="connsiteX19" fmla="*/ 2118191 w 3523460"/>
                  <a:gd name="connsiteY19" fmla="*/ 4505443 h 4505443"/>
                  <a:gd name="connsiteX20" fmla="*/ 923479 w 3523460"/>
                  <a:gd name="connsiteY20" fmla="*/ 4487266 h 4505443"/>
                  <a:gd name="connsiteX0" fmla="*/ 931808 w 3523460"/>
                  <a:gd name="connsiteY0" fmla="*/ 4487266 h 4505443"/>
                  <a:gd name="connsiteX1" fmla="*/ 870139 w 3523460"/>
                  <a:gd name="connsiteY1" fmla="*/ 4094960 h 4505443"/>
                  <a:gd name="connsiteX2" fmla="*/ 432816 w 3523460"/>
                  <a:gd name="connsiteY2" fmla="*/ 2274110 h 4505443"/>
                  <a:gd name="connsiteX3" fmla="*/ 75008 w 3523460"/>
                  <a:gd name="connsiteY3" fmla="*/ 970096 h 4505443"/>
                  <a:gd name="connsiteX4" fmla="*/ 750867 w 3523460"/>
                  <a:gd name="connsiteY4" fmla="*/ 2107132 h 4505443"/>
                  <a:gd name="connsiteX5" fmla="*/ 838333 w 3523460"/>
                  <a:gd name="connsiteY5" fmla="*/ 2035571 h 4505443"/>
                  <a:gd name="connsiteX6" fmla="*/ 711112 w 3523460"/>
                  <a:gd name="connsiteY6" fmla="*/ 214722 h 4505443"/>
                  <a:gd name="connsiteX7" fmla="*/ 1235897 w 3523460"/>
                  <a:gd name="connsiteY7" fmla="*/ 1868593 h 4505443"/>
                  <a:gd name="connsiteX8" fmla="*/ 1315411 w 3523460"/>
                  <a:gd name="connsiteY8" fmla="*/ 1852690 h 4505443"/>
                  <a:gd name="connsiteX9" fmla="*/ 1458534 w 3523460"/>
                  <a:gd name="connsiteY9" fmla="*/ 37 h 4505443"/>
                  <a:gd name="connsiteX10" fmla="*/ 1728878 w 3523460"/>
                  <a:gd name="connsiteY10" fmla="*/ 1828836 h 4505443"/>
                  <a:gd name="connsiteX11" fmla="*/ 1816344 w 3523460"/>
                  <a:gd name="connsiteY11" fmla="*/ 1868594 h 4505443"/>
                  <a:gd name="connsiteX12" fmla="*/ 2492205 w 3523460"/>
                  <a:gd name="connsiteY12" fmla="*/ 333992 h 4505443"/>
                  <a:gd name="connsiteX13" fmla="*/ 2221860 w 3523460"/>
                  <a:gd name="connsiteY13" fmla="*/ 2011718 h 4505443"/>
                  <a:gd name="connsiteX14" fmla="*/ 2325227 w 3523460"/>
                  <a:gd name="connsiteY14" fmla="*/ 2711432 h 4505443"/>
                  <a:gd name="connsiteX15" fmla="*/ 2762549 w 3523460"/>
                  <a:gd name="connsiteY15" fmla="*/ 2266158 h 4505443"/>
                  <a:gd name="connsiteX16" fmla="*/ 3509971 w 3523460"/>
                  <a:gd name="connsiteY16" fmla="*/ 2162792 h 4505443"/>
                  <a:gd name="connsiteX17" fmla="*/ 2778451 w 3523460"/>
                  <a:gd name="connsiteY17" fmla="*/ 2942019 h 4505443"/>
                  <a:gd name="connsiteX18" fmla="*/ 2118493 w 3523460"/>
                  <a:gd name="connsiteY18" fmla="*/ 4007494 h 4505443"/>
                  <a:gd name="connsiteX19" fmla="*/ 2118191 w 3523460"/>
                  <a:gd name="connsiteY19" fmla="*/ 4505443 h 4505443"/>
                  <a:gd name="connsiteX20" fmla="*/ 931808 w 3523460"/>
                  <a:gd name="connsiteY20" fmla="*/ 4487266 h 4505443"/>
                  <a:gd name="connsiteX0" fmla="*/ 931808 w 3523460"/>
                  <a:gd name="connsiteY0" fmla="*/ 4487266 h 4505443"/>
                  <a:gd name="connsiteX1" fmla="*/ 870139 w 3523460"/>
                  <a:gd name="connsiteY1" fmla="*/ 4094960 h 4505443"/>
                  <a:gd name="connsiteX2" fmla="*/ 432816 w 3523460"/>
                  <a:gd name="connsiteY2" fmla="*/ 2274110 h 4505443"/>
                  <a:gd name="connsiteX3" fmla="*/ 75008 w 3523460"/>
                  <a:gd name="connsiteY3" fmla="*/ 970096 h 4505443"/>
                  <a:gd name="connsiteX4" fmla="*/ 750867 w 3523460"/>
                  <a:gd name="connsiteY4" fmla="*/ 2107132 h 4505443"/>
                  <a:gd name="connsiteX5" fmla="*/ 838333 w 3523460"/>
                  <a:gd name="connsiteY5" fmla="*/ 2035571 h 4505443"/>
                  <a:gd name="connsiteX6" fmla="*/ 711112 w 3523460"/>
                  <a:gd name="connsiteY6" fmla="*/ 214722 h 4505443"/>
                  <a:gd name="connsiteX7" fmla="*/ 1235897 w 3523460"/>
                  <a:gd name="connsiteY7" fmla="*/ 1868593 h 4505443"/>
                  <a:gd name="connsiteX8" fmla="*/ 1315411 w 3523460"/>
                  <a:gd name="connsiteY8" fmla="*/ 1852690 h 4505443"/>
                  <a:gd name="connsiteX9" fmla="*/ 1458534 w 3523460"/>
                  <a:gd name="connsiteY9" fmla="*/ 37 h 4505443"/>
                  <a:gd name="connsiteX10" fmla="*/ 1728878 w 3523460"/>
                  <a:gd name="connsiteY10" fmla="*/ 1828836 h 4505443"/>
                  <a:gd name="connsiteX11" fmla="*/ 1816344 w 3523460"/>
                  <a:gd name="connsiteY11" fmla="*/ 1868594 h 4505443"/>
                  <a:gd name="connsiteX12" fmla="*/ 2492205 w 3523460"/>
                  <a:gd name="connsiteY12" fmla="*/ 333992 h 4505443"/>
                  <a:gd name="connsiteX13" fmla="*/ 2221860 w 3523460"/>
                  <a:gd name="connsiteY13" fmla="*/ 2011718 h 4505443"/>
                  <a:gd name="connsiteX14" fmla="*/ 2325227 w 3523460"/>
                  <a:gd name="connsiteY14" fmla="*/ 2711432 h 4505443"/>
                  <a:gd name="connsiteX15" fmla="*/ 2762549 w 3523460"/>
                  <a:gd name="connsiteY15" fmla="*/ 2266158 h 4505443"/>
                  <a:gd name="connsiteX16" fmla="*/ 3509971 w 3523460"/>
                  <a:gd name="connsiteY16" fmla="*/ 2162792 h 4505443"/>
                  <a:gd name="connsiteX17" fmla="*/ 2778451 w 3523460"/>
                  <a:gd name="connsiteY17" fmla="*/ 2942019 h 4505443"/>
                  <a:gd name="connsiteX18" fmla="*/ 2118493 w 3523460"/>
                  <a:gd name="connsiteY18" fmla="*/ 4007494 h 4505443"/>
                  <a:gd name="connsiteX19" fmla="*/ 2118191 w 3523460"/>
                  <a:gd name="connsiteY19" fmla="*/ 4505443 h 4505443"/>
                  <a:gd name="connsiteX20" fmla="*/ 931808 w 3523460"/>
                  <a:gd name="connsiteY20" fmla="*/ 4487266 h 4505443"/>
                  <a:gd name="connsiteX0" fmla="*/ 931808 w 3523460"/>
                  <a:gd name="connsiteY0" fmla="*/ 4487266 h 4505443"/>
                  <a:gd name="connsiteX1" fmla="*/ 870139 w 3523460"/>
                  <a:gd name="connsiteY1" fmla="*/ 4094960 h 4505443"/>
                  <a:gd name="connsiteX2" fmla="*/ 432816 w 3523460"/>
                  <a:gd name="connsiteY2" fmla="*/ 2274110 h 4505443"/>
                  <a:gd name="connsiteX3" fmla="*/ 75008 w 3523460"/>
                  <a:gd name="connsiteY3" fmla="*/ 970096 h 4505443"/>
                  <a:gd name="connsiteX4" fmla="*/ 750867 w 3523460"/>
                  <a:gd name="connsiteY4" fmla="*/ 2107132 h 4505443"/>
                  <a:gd name="connsiteX5" fmla="*/ 838333 w 3523460"/>
                  <a:gd name="connsiteY5" fmla="*/ 2035571 h 4505443"/>
                  <a:gd name="connsiteX6" fmla="*/ 711112 w 3523460"/>
                  <a:gd name="connsiteY6" fmla="*/ 214722 h 4505443"/>
                  <a:gd name="connsiteX7" fmla="*/ 1235897 w 3523460"/>
                  <a:gd name="connsiteY7" fmla="*/ 1868593 h 4505443"/>
                  <a:gd name="connsiteX8" fmla="*/ 1315411 w 3523460"/>
                  <a:gd name="connsiteY8" fmla="*/ 1852690 h 4505443"/>
                  <a:gd name="connsiteX9" fmla="*/ 1458534 w 3523460"/>
                  <a:gd name="connsiteY9" fmla="*/ 37 h 4505443"/>
                  <a:gd name="connsiteX10" fmla="*/ 1728878 w 3523460"/>
                  <a:gd name="connsiteY10" fmla="*/ 1828836 h 4505443"/>
                  <a:gd name="connsiteX11" fmla="*/ 1816344 w 3523460"/>
                  <a:gd name="connsiteY11" fmla="*/ 1868594 h 4505443"/>
                  <a:gd name="connsiteX12" fmla="*/ 2492205 w 3523460"/>
                  <a:gd name="connsiteY12" fmla="*/ 333992 h 4505443"/>
                  <a:gd name="connsiteX13" fmla="*/ 2221860 w 3523460"/>
                  <a:gd name="connsiteY13" fmla="*/ 2011718 h 4505443"/>
                  <a:gd name="connsiteX14" fmla="*/ 2325227 w 3523460"/>
                  <a:gd name="connsiteY14" fmla="*/ 2711432 h 4505443"/>
                  <a:gd name="connsiteX15" fmla="*/ 2762549 w 3523460"/>
                  <a:gd name="connsiteY15" fmla="*/ 2266158 h 4505443"/>
                  <a:gd name="connsiteX16" fmla="*/ 3509971 w 3523460"/>
                  <a:gd name="connsiteY16" fmla="*/ 2162792 h 4505443"/>
                  <a:gd name="connsiteX17" fmla="*/ 2778451 w 3523460"/>
                  <a:gd name="connsiteY17" fmla="*/ 2942019 h 4505443"/>
                  <a:gd name="connsiteX18" fmla="*/ 2118493 w 3523460"/>
                  <a:gd name="connsiteY18" fmla="*/ 4007494 h 4505443"/>
                  <a:gd name="connsiteX19" fmla="*/ 2118191 w 3523460"/>
                  <a:gd name="connsiteY19" fmla="*/ 4505443 h 4505443"/>
                  <a:gd name="connsiteX20" fmla="*/ 931808 w 3523460"/>
                  <a:gd name="connsiteY20" fmla="*/ 4487266 h 4505443"/>
                  <a:gd name="connsiteX0" fmla="*/ 931808 w 3523460"/>
                  <a:gd name="connsiteY0" fmla="*/ 4487266 h 4505443"/>
                  <a:gd name="connsiteX1" fmla="*/ 870139 w 3523460"/>
                  <a:gd name="connsiteY1" fmla="*/ 4094960 h 4505443"/>
                  <a:gd name="connsiteX2" fmla="*/ 432816 w 3523460"/>
                  <a:gd name="connsiteY2" fmla="*/ 2274110 h 4505443"/>
                  <a:gd name="connsiteX3" fmla="*/ 75008 w 3523460"/>
                  <a:gd name="connsiteY3" fmla="*/ 970096 h 4505443"/>
                  <a:gd name="connsiteX4" fmla="*/ 750867 w 3523460"/>
                  <a:gd name="connsiteY4" fmla="*/ 2107132 h 4505443"/>
                  <a:gd name="connsiteX5" fmla="*/ 838333 w 3523460"/>
                  <a:gd name="connsiteY5" fmla="*/ 2035571 h 4505443"/>
                  <a:gd name="connsiteX6" fmla="*/ 711112 w 3523460"/>
                  <a:gd name="connsiteY6" fmla="*/ 214722 h 4505443"/>
                  <a:gd name="connsiteX7" fmla="*/ 1235897 w 3523460"/>
                  <a:gd name="connsiteY7" fmla="*/ 1868593 h 4505443"/>
                  <a:gd name="connsiteX8" fmla="*/ 1315411 w 3523460"/>
                  <a:gd name="connsiteY8" fmla="*/ 1852690 h 4505443"/>
                  <a:gd name="connsiteX9" fmla="*/ 1458534 w 3523460"/>
                  <a:gd name="connsiteY9" fmla="*/ 37 h 4505443"/>
                  <a:gd name="connsiteX10" fmla="*/ 1728878 w 3523460"/>
                  <a:gd name="connsiteY10" fmla="*/ 1828836 h 4505443"/>
                  <a:gd name="connsiteX11" fmla="*/ 1816344 w 3523460"/>
                  <a:gd name="connsiteY11" fmla="*/ 1868594 h 4505443"/>
                  <a:gd name="connsiteX12" fmla="*/ 2492205 w 3523460"/>
                  <a:gd name="connsiteY12" fmla="*/ 333992 h 4505443"/>
                  <a:gd name="connsiteX13" fmla="*/ 2221860 w 3523460"/>
                  <a:gd name="connsiteY13" fmla="*/ 2011718 h 4505443"/>
                  <a:gd name="connsiteX14" fmla="*/ 2325227 w 3523460"/>
                  <a:gd name="connsiteY14" fmla="*/ 2711432 h 4505443"/>
                  <a:gd name="connsiteX15" fmla="*/ 2762549 w 3523460"/>
                  <a:gd name="connsiteY15" fmla="*/ 2266158 h 4505443"/>
                  <a:gd name="connsiteX16" fmla="*/ 3509971 w 3523460"/>
                  <a:gd name="connsiteY16" fmla="*/ 2162792 h 4505443"/>
                  <a:gd name="connsiteX17" fmla="*/ 2778451 w 3523460"/>
                  <a:gd name="connsiteY17" fmla="*/ 2942019 h 4505443"/>
                  <a:gd name="connsiteX18" fmla="*/ 2118493 w 3523460"/>
                  <a:gd name="connsiteY18" fmla="*/ 4007494 h 4505443"/>
                  <a:gd name="connsiteX19" fmla="*/ 2118191 w 3523460"/>
                  <a:gd name="connsiteY19" fmla="*/ 4505443 h 4505443"/>
                  <a:gd name="connsiteX20" fmla="*/ 931808 w 3523460"/>
                  <a:gd name="connsiteY20" fmla="*/ 4487266 h 4505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523460" h="4505443">
                    <a:moveTo>
                      <a:pt x="931808" y="4487266"/>
                    </a:moveTo>
                    <a:cubicBezTo>
                      <a:pt x="914969" y="4366857"/>
                      <a:pt x="952895" y="4293750"/>
                      <a:pt x="870139" y="4094960"/>
                    </a:cubicBezTo>
                    <a:cubicBezTo>
                      <a:pt x="560039" y="3546320"/>
                      <a:pt x="456669" y="2926117"/>
                      <a:pt x="432816" y="2274110"/>
                    </a:cubicBezTo>
                    <a:cubicBezTo>
                      <a:pt x="313547" y="1839439"/>
                      <a:pt x="-187386" y="1134423"/>
                      <a:pt x="75008" y="970096"/>
                    </a:cubicBezTo>
                    <a:cubicBezTo>
                      <a:pt x="248612" y="927688"/>
                      <a:pt x="623646" y="1934854"/>
                      <a:pt x="750867" y="2107132"/>
                    </a:cubicBezTo>
                    <a:cubicBezTo>
                      <a:pt x="790624" y="2183994"/>
                      <a:pt x="862187" y="2105807"/>
                      <a:pt x="838333" y="2035571"/>
                    </a:cubicBezTo>
                    <a:cubicBezTo>
                      <a:pt x="716413" y="1433922"/>
                      <a:pt x="427516" y="251827"/>
                      <a:pt x="711112" y="214722"/>
                    </a:cubicBezTo>
                    <a:cubicBezTo>
                      <a:pt x="909896" y="184242"/>
                      <a:pt x="1157709" y="1578371"/>
                      <a:pt x="1235897" y="1868593"/>
                    </a:cubicBezTo>
                    <a:cubicBezTo>
                      <a:pt x="1242524" y="1928227"/>
                      <a:pt x="1311436" y="2047497"/>
                      <a:pt x="1315411" y="1852690"/>
                    </a:cubicBezTo>
                    <a:cubicBezTo>
                      <a:pt x="1312761" y="1280197"/>
                      <a:pt x="1159035" y="-7915"/>
                      <a:pt x="1458534" y="37"/>
                    </a:cubicBezTo>
                    <a:cubicBezTo>
                      <a:pt x="1693099" y="-7916"/>
                      <a:pt x="1707674" y="1541264"/>
                      <a:pt x="1728878" y="1828836"/>
                    </a:cubicBezTo>
                    <a:cubicBezTo>
                      <a:pt x="1734180" y="1917625"/>
                      <a:pt x="1764661" y="1916301"/>
                      <a:pt x="1816344" y="1868594"/>
                    </a:cubicBezTo>
                    <a:cubicBezTo>
                      <a:pt x="2054883" y="1372963"/>
                      <a:pt x="2198007" y="241226"/>
                      <a:pt x="2492205" y="333992"/>
                    </a:cubicBezTo>
                    <a:cubicBezTo>
                      <a:pt x="2781103" y="421456"/>
                      <a:pt x="2314625" y="1471029"/>
                      <a:pt x="2221860" y="2011718"/>
                    </a:cubicBezTo>
                    <a:lnTo>
                      <a:pt x="2325227" y="2711432"/>
                    </a:lnTo>
                    <a:cubicBezTo>
                      <a:pt x="2439196" y="2563007"/>
                      <a:pt x="2584970" y="2406632"/>
                      <a:pt x="2762549" y="2266158"/>
                    </a:cubicBezTo>
                    <a:cubicBezTo>
                      <a:pt x="3043495" y="1897748"/>
                      <a:pt x="3618639" y="2022319"/>
                      <a:pt x="3509971" y="2162792"/>
                    </a:cubicBezTo>
                    <a:cubicBezTo>
                      <a:pt x="3266131" y="2446388"/>
                      <a:pt x="2982534" y="2594812"/>
                      <a:pt x="2778451" y="2942019"/>
                    </a:cubicBezTo>
                    <a:cubicBezTo>
                      <a:pt x="2558465" y="3336933"/>
                      <a:pt x="2370285" y="3707995"/>
                      <a:pt x="2118493" y="4007494"/>
                    </a:cubicBezTo>
                    <a:cubicBezTo>
                      <a:pt x="2106001" y="4229757"/>
                      <a:pt x="2081085" y="4264253"/>
                      <a:pt x="2118191" y="4505443"/>
                    </a:cubicBezTo>
                    <a:cubicBezTo>
                      <a:pt x="1725506" y="4488277"/>
                      <a:pt x="1324493" y="4504432"/>
                      <a:pt x="931808" y="4487266"/>
                    </a:cubicBezTo>
                    <a:close/>
                  </a:path>
                </a:pathLst>
              </a:custGeom>
              <a:solidFill>
                <a:srgbClr val="4E9485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70"/>
              </a:p>
            </p:txBody>
          </p:sp>
          <p:sp>
            <p:nvSpPr>
              <p:cNvPr id="45" name="Freeform 9">
                <a:extLst>
                  <a:ext uri="{FF2B5EF4-FFF2-40B4-BE49-F238E27FC236}">
                    <a16:creationId xmlns:a16="http://schemas.microsoft.com/office/drawing/2014/main" id="{31392214-0A17-466C-ABCB-B3C4858070BF}"/>
                  </a:ext>
                </a:extLst>
              </p:cNvPr>
              <p:cNvSpPr/>
              <p:nvPr/>
            </p:nvSpPr>
            <p:spPr>
              <a:xfrm flipH="1">
                <a:off x="1016436" y="5118688"/>
                <a:ext cx="1578802" cy="1483571"/>
              </a:xfrm>
              <a:custGeom>
                <a:avLst/>
                <a:gdLst/>
                <a:ahLst/>
                <a:cxnLst/>
                <a:rect l="l" t="t" r="r" b="b"/>
                <a:pathLst>
                  <a:path w="1224747" h="1150872">
                    <a:moveTo>
                      <a:pt x="506983" y="13"/>
                    </a:moveTo>
                    <a:cubicBezTo>
                      <a:pt x="402878" y="-2751"/>
                      <a:pt x="456313" y="444994"/>
                      <a:pt x="457234" y="643991"/>
                    </a:cubicBezTo>
                    <a:cubicBezTo>
                      <a:pt x="455852" y="711705"/>
                      <a:pt x="431899" y="670247"/>
                      <a:pt x="429595" y="649519"/>
                    </a:cubicBezTo>
                    <a:cubicBezTo>
                      <a:pt x="402417" y="548638"/>
                      <a:pt x="316278" y="64042"/>
                      <a:pt x="247181" y="74637"/>
                    </a:cubicBezTo>
                    <a:cubicBezTo>
                      <a:pt x="148604" y="87535"/>
                      <a:pt x="249024" y="498428"/>
                      <a:pt x="291403" y="707560"/>
                    </a:cubicBezTo>
                    <a:cubicBezTo>
                      <a:pt x="299694" y="731974"/>
                      <a:pt x="274819" y="759151"/>
                      <a:pt x="261000" y="732434"/>
                    </a:cubicBezTo>
                    <a:cubicBezTo>
                      <a:pt x="216778" y="672551"/>
                      <a:pt x="86417" y="322462"/>
                      <a:pt x="26073" y="337203"/>
                    </a:cubicBezTo>
                    <a:cubicBezTo>
                      <a:pt x="-65135" y="394323"/>
                      <a:pt x="108988" y="639385"/>
                      <a:pt x="150446" y="790475"/>
                    </a:cubicBezTo>
                    <a:cubicBezTo>
                      <a:pt x="154996" y="914832"/>
                      <a:pt x="167867" y="1035860"/>
                      <a:pt x="198006" y="1150872"/>
                    </a:cubicBezTo>
                    <a:lnTo>
                      <a:pt x="894045" y="1150872"/>
                    </a:lnTo>
                    <a:lnTo>
                      <a:pt x="965784" y="1022639"/>
                    </a:lnTo>
                    <a:cubicBezTo>
                      <a:pt x="1036722" y="901951"/>
                      <a:pt x="1135300" y="850359"/>
                      <a:pt x="1220058" y="751781"/>
                    </a:cubicBezTo>
                    <a:cubicBezTo>
                      <a:pt x="1257831" y="702953"/>
                      <a:pt x="1057912" y="659653"/>
                      <a:pt x="960256" y="787711"/>
                    </a:cubicBezTo>
                    <a:cubicBezTo>
                      <a:pt x="898530" y="836540"/>
                      <a:pt x="847859" y="890895"/>
                      <a:pt x="808244" y="942487"/>
                    </a:cubicBezTo>
                    <a:lnTo>
                      <a:pt x="772314" y="699269"/>
                    </a:lnTo>
                    <a:cubicBezTo>
                      <a:pt x="804559" y="511326"/>
                      <a:pt x="966705" y="146497"/>
                      <a:pt x="866285" y="116095"/>
                    </a:cubicBezTo>
                    <a:cubicBezTo>
                      <a:pt x="764023" y="83850"/>
                      <a:pt x="714273" y="477239"/>
                      <a:pt x="631357" y="649519"/>
                    </a:cubicBezTo>
                    <a:cubicBezTo>
                      <a:pt x="613392" y="666102"/>
                      <a:pt x="602797" y="666562"/>
                      <a:pt x="600954" y="635699"/>
                    </a:cubicBezTo>
                    <a:cubicBezTo>
                      <a:pt x="593584" y="535740"/>
                      <a:pt x="588518" y="-2752"/>
                      <a:pt x="506983" y="13"/>
                    </a:cubicBezTo>
                    <a:close/>
                  </a:path>
                </a:pathLst>
              </a:custGeom>
              <a:solidFill>
                <a:srgbClr val="4E9485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70"/>
              </a:p>
            </p:txBody>
          </p:sp>
        </p:grpSp>
        <p:sp>
          <p:nvSpPr>
            <p:cNvPr id="46" name="Freeform 2">
              <a:extLst>
                <a:ext uri="{FF2B5EF4-FFF2-40B4-BE49-F238E27FC236}">
                  <a16:creationId xmlns:a16="http://schemas.microsoft.com/office/drawing/2014/main" id="{C428B0ED-7E6C-4A71-BA10-2D1F1CE9DA24}"/>
                </a:ext>
              </a:extLst>
            </p:cNvPr>
            <p:cNvSpPr/>
            <p:nvPr/>
          </p:nvSpPr>
          <p:spPr>
            <a:xfrm>
              <a:off x="2900016" y="4766069"/>
              <a:ext cx="1319322" cy="2360042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727477 w 3523460"/>
                <a:gd name="connsiteY0" fmla="*/ 5951236 h 5953756"/>
                <a:gd name="connsiteX1" fmla="*/ 870139 w 3523460"/>
                <a:gd name="connsiteY1" fmla="*/ 4094960 h 5953756"/>
                <a:gd name="connsiteX2" fmla="*/ 432816 w 3523460"/>
                <a:gd name="connsiteY2" fmla="*/ 2274110 h 5953756"/>
                <a:gd name="connsiteX3" fmla="*/ 75008 w 3523460"/>
                <a:gd name="connsiteY3" fmla="*/ 970096 h 5953756"/>
                <a:gd name="connsiteX4" fmla="*/ 750867 w 3523460"/>
                <a:gd name="connsiteY4" fmla="*/ 2107132 h 5953756"/>
                <a:gd name="connsiteX5" fmla="*/ 838333 w 3523460"/>
                <a:gd name="connsiteY5" fmla="*/ 2035571 h 5953756"/>
                <a:gd name="connsiteX6" fmla="*/ 711112 w 3523460"/>
                <a:gd name="connsiteY6" fmla="*/ 214722 h 5953756"/>
                <a:gd name="connsiteX7" fmla="*/ 1235897 w 3523460"/>
                <a:gd name="connsiteY7" fmla="*/ 1868593 h 5953756"/>
                <a:gd name="connsiteX8" fmla="*/ 1315411 w 3523460"/>
                <a:gd name="connsiteY8" fmla="*/ 1852690 h 5953756"/>
                <a:gd name="connsiteX9" fmla="*/ 1458534 w 3523460"/>
                <a:gd name="connsiteY9" fmla="*/ 37 h 5953756"/>
                <a:gd name="connsiteX10" fmla="*/ 1728878 w 3523460"/>
                <a:gd name="connsiteY10" fmla="*/ 1828836 h 5953756"/>
                <a:gd name="connsiteX11" fmla="*/ 1816344 w 3523460"/>
                <a:gd name="connsiteY11" fmla="*/ 1868594 h 5953756"/>
                <a:gd name="connsiteX12" fmla="*/ 2492205 w 3523460"/>
                <a:gd name="connsiteY12" fmla="*/ 333992 h 5953756"/>
                <a:gd name="connsiteX13" fmla="*/ 2221860 w 3523460"/>
                <a:gd name="connsiteY13" fmla="*/ 2011718 h 5953756"/>
                <a:gd name="connsiteX14" fmla="*/ 2325227 w 3523460"/>
                <a:gd name="connsiteY14" fmla="*/ 2711432 h 5953756"/>
                <a:gd name="connsiteX15" fmla="*/ 2762549 w 3523460"/>
                <a:gd name="connsiteY15" fmla="*/ 2266158 h 5953756"/>
                <a:gd name="connsiteX16" fmla="*/ 3509971 w 3523460"/>
                <a:gd name="connsiteY16" fmla="*/ 2162792 h 5953756"/>
                <a:gd name="connsiteX17" fmla="*/ 2778451 w 3523460"/>
                <a:gd name="connsiteY17" fmla="*/ 2942019 h 5953756"/>
                <a:gd name="connsiteX18" fmla="*/ 2118493 w 3523460"/>
                <a:gd name="connsiteY18" fmla="*/ 4007494 h 5953756"/>
                <a:gd name="connsiteX19" fmla="*/ 2312583 w 3523460"/>
                <a:gd name="connsiteY19" fmla="*/ 5948200 h 5953756"/>
                <a:gd name="connsiteX20" fmla="*/ 727477 w 3523460"/>
                <a:gd name="connsiteY20" fmla="*/ 5951236 h 5953756"/>
                <a:gd name="connsiteX0" fmla="*/ 727477 w 3523460"/>
                <a:gd name="connsiteY0" fmla="*/ 5951236 h 5957469"/>
                <a:gd name="connsiteX1" fmla="*/ 870139 w 3523460"/>
                <a:gd name="connsiteY1" fmla="*/ 4094960 h 5957469"/>
                <a:gd name="connsiteX2" fmla="*/ 432816 w 3523460"/>
                <a:gd name="connsiteY2" fmla="*/ 2274110 h 5957469"/>
                <a:gd name="connsiteX3" fmla="*/ 75008 w 3523460"/>
                <a:gd name="connsiteY3" fmla="*/ 970096 h 5957469"/>
                <a:gd name="connsiteX4" fmla="*/ 750867 w 3523460"/>
                <a:gd name="connsiteY4" fmla="*/ 2107132 h 5957469"/>
                <a:gd name="connsiteX5" fmla="*/ 838333 w 3523460"/>
                <a:gd name="connsiteY5" fmla="*/ 2035571 h 5957469"/>
                <a:gd name="connsiteX6" fmla="*/ 711112 w 3523460"/>
                <a:gd name="connsiteY6" fmla="*/ 214722 h 5957469"/>
                <a:gd name="connsiteX7" fmla="*/ 1235897 w 3523460"/>
                <a:gd name="connsiteY7" fmla="*/ 1868593 h 5957469"/>
                <a:gd name="connsiteX8" fmla="*/ 1315411 w 3523460"/>
                <a:gd name="connsiteY8" fmla="*/ 1852690 h 5957469"/>
                <a:gd name="connsiteX9" fmla="*/ 1458534 w 3523460"/>
                <a:gd name="connsiteY9" fmla="*/ 37 h 5957469"/>
                <a:gd name="connsiteX10" fmla="*/ 1728878 w 3523460"/>
                <a:gd name="connsiteY10" fmla="*/ 1828836 h 5957469"/>
                <a:gd name="connsiteX11" fmla="*/ 1816344 w 3523460"/>
                <a:gd name="connsiteY11" fmla="*/ 1868594 h 5957469"/>
                <a:gd name="connsiteX12" fmla="*/ 2492205 w 3523460"/>
                <a:gd name="connsiteY12" fmla="*/ 333992 h 5957469"/>
                <a:gd name="connsiteX13" fmla="*/ 2221860 w 3523460"/>
                <a:gd name="connsiteY13" fmla="*/ 2011718 h 5957469"/>
                <a:gd name="connsiteX14" fmla="*/ 2325227 w 3523460"/>
                <a:gd name="connsiteY14" fmla="*/ 2711432 h 5957469"/>
                <a:gd name="connsiteX15" fmla="*/ 2762549 w 3523460"/>
                <a:gd name="connsiteY15" fmla="*/ 2266158 h 5957469"/>
                <a:gd name="connsiteX16" fmla="*/ 3509971 w 3523460"/>
                <a:gd name="connsiteY16" fmla="*/ 2162792 h 5957469"/>
                <a:gd name="connsiteX17" fmla="*/ 2778451 w 3523460"/>
                <a:gd name="connsiteY17" fmla="*/ 2942019 h 5957469"/>
                <a:gd name="connsiteX18" fmla="*/ 2118493 w 3523460"/>
                <a:gd name="connsiteY18" fmla="*/ 4007494 h 5957469"/>
                <a:gd name="connsiteX19" fmla="*/ 2317218 w 3523460"/>
                <a:gd name="connsiteY19" fmla="*/ 5957469 h 5957469"/>
                <a:gd name="connsiteX20" fmla="*/ 727477 w 3523460"/>
                <a:gd name="connsiteY20" fmla="*/ 5951236 h 5957469"/>
                <a:gd name="connsiteX0" fmla="*/ 727477 w 3523460"/>
                <a:gd name="connsiteY0" fmla="*/ 5951236 h 5957469"/>
                <a:gd name="connsiteX1" fmla="*/ 870139 w 3523460"/>
                <a:gd name="connsiteY1" fmla="*/ 4094960 h 5957469"/>
                <a:gd name="connsiteX2" fmla="*/ 432816 w 3523460"/>
                <a:gd name="connsiteY2" fmla="*/ 2274110 h 5957469"/>
                <a:gd name="connsiteX3" fmla="*/ 75008 w 3523460"/>
                <a:gd name="connsiteY3" fmla="*/ 970096 h 5957469"/>
                <a:gd name="connsiteX4" fmla="*/ 750867 w 3523460"/>
                <a:gd name="connsiteY4" fmla="*/ 2107132 h 5957469"/>
                <a:gd name="connsiteX5" fmla="*/ 838333 w 3523460"/>
                <a:gd name="connsiteY5" fmla="*/ 2035571 h 5957469"/>
                <a:gd name="connsiteX6" fmla="*/ 711112 w 3523460"/>
                <a:gd name="connsiteY6" fmla="*/ 214722 h 5957469"/>
                <a:gd name="connsiteX7" fmla="*/ 1235897 w 3523460"/>
                <a:gd name="connsiteY7" fmla="*/ 1868593 h 5957469"/>
                <a:gd name="connsiteX8" fmla="*/ 1315411 w 3523460"/>
                <a:gd name="connsiteY8" fmla="*/ 1852690 h 5957469"/>
                <a:gd name="connsiteX9" fmla="*/ 1458534 w 3523460"/>
                <a:gd name="connsiteY9" fmla="*/ 37 h 5957469"/>
                <a:gd name="connsiteX10" fmla="*/ 1728878 w 3523460"/>
                <a:gd name="connsiteY10" fmla="*/ 1828836 h 5957469"/>
                <a:gd name="connsiteX11" fmla="*/ 1816344 w 3523460"/>
                <a:gd name="connsiteY11" fmla="*/ 1868594 h 5957469"/>
                <a:gd name="connsiteX12" fmla="*/ 2492205 w 3523460"/>
                <a:gd name="connsiteY12" fmla="*/ 333992 h 5957469"/>
                <a:gd name="connsiteX13" fmla="*/ 2221860 w 3523460"/>
                <a:gd name="connsiteY13" fmla="*/ 2011718 h 5957469"/>
                <a:gd name="connsiteX14" fmla="*/ 2325227 w 3523460"/>
                <a:gd name="connsiteY14" fmla="*/ 2711432 h 5957469"/>
                <a:gd name="connsiteX15" fmla="*/ 2762549 w 3523460"/>
                <a:gd name="connsiteY15" fmla="*/ 2266158 h 5957469"/>
                <a:gd name="connsiteX16" fmla="*/ 3509971 w 3523460"/>
                <a:gd name="connsiteY16" fmla="*/ 2162792 h 5957469"/>
                <a:gd name="connsiteX17" fmla="*/ 2778451 w 3523460"/>
                <a:gd name="connsiteY17" fmla="*/ 2942019 h 5957469"/>
                <a:gd name="connsiteX18" fmla="*/ 2118493 w 3523460"/>
                <a:gd name="connsiteY18" fmla="*/ 4007494 h 5957469"/>
                <a:gd name="connsiteX19" fmla="*/ 2317218 w 3523460"/>
                <a:gd name="connsiteY19" fmla="*/ 5957469 h 5957469"/>
                <a:gd name="connsiteX20" fmla="*/ 727477 w 3523460"/>
                <a:gd name="connsiteY20" fmla="*/ 5951236 h 595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5957469">
                  <a:moveTo>
                    <a:pt x="727477" y="5951236"/>
                  </a:moveTo>
                  <a:cubicBezTo>
                    <a:pt x="740729" y="5739202"/>
                    <a:pt x="864838" y="4410361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47648" y="4296392"/>
                    <a:pt x="2280112" y="5716279"/>
                    <a:pt x="2317218" y="5957469"/>
                  </a:cubicBezTo>
                  <a:lnTo>
                    <a:pt x="727477" y="5951236"/>
                  </a:lnTo>
                  <a:close/>
                </a:path>
              </a:pathLst>
            </a:custGeom>
            <a:solidFill>
              <a:srgbClr val="3462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7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FB256CB-607C-4BBB-8717-A35C577339FD}"/>
              </a:ext>
            </a:extLst>
          </p:cNvPr>
          <p:cNvGrpSpPr/>
          <p:nvPr/>
        </p:nvGrpSpPr>
        <p:grpSpPr>
          <a:xfrm>
            <a:off x="1051003" y="4154738"/>
            <a:ext cx="2132553" cy="717066"/>
            <a:chOff x="487680" y="4956494"/>
            <a:chExt cx="2132553" cy="71706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781584D-4D34-426F-9DB3-7370784E369B}"/>
                </a:ext>
              </a:extLst>
            </p:cNvPr>
            <p:cNvGrpSpPr/>
            <p:nvPr/>
          </p:nvGrpSpPr>
          <p:grpSpPr>
            <a:xfrm>
              <a:off x="487680" y="4965674"/>
              <a:ext cx="1636306" cy="707886"/>
              <a:chOff x="803640" y="2965458"/>
              <a:chExt cx="2277945" cy="102250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E2CC058-7F3B-4B28-ACE6-311CDC009778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31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ko-KR" altLang="en-US" sz="83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087EDD-AD65-4B71-8BCE-B3B7308E1798}"/>
                  </a:ext>
                </a:extLst>
              </p:cNvPr>
              <p:cNvSpPr txBox="1"/>
              <p:nvPr/>
            </p:nvSpPr>
            <p:spPr>
              <a:xfrm>
                <a:off x="1021928" y="2965458"/>
                <a:ext cx="2059657" cy="1022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2" charset="0"/>
                    <a:cs typeface="Arial" pitchFamily="34" charset="0"/>
                  </a:rPr>
                  <a:t>Great Educations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2" charset="0"/>
                  <a:cs typeface="Arial" pitchFamily="34" charset="0"/>
                </a:endParaRPr>
              </a:p>
            </p:txBody>
          </p:sp>
        </p:grpSp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11CB077C-94DF-4ED5-B947-E1A0AA0B0192}"/>
                </a:ext>
              </a:extLst>
            </p:cNvPr>
            <p:cNvSpPr/>
            <p:nvPr/>
          </p:nvSpPr>
          <p:spPr>
            <a:xfrm rot="2700000">
              <a:off x="2045204" y="5038641"/>
              <a:ext cx="657176" cy="492882"/>
            </a:xfrm>
            <a:prstGeom prst="teardrop">
              <a:avLst>
                <a:gd name="adj" fmla="val 131554"/>
              </a:avLst>
            </a:prstGeom>
            <a:solidFill>
              <a:srgbClr val="3462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70"/>
            </a:p>
          </p:txBody>
        </p:sp>
        <p:sp>
          <p:nvSpPr>
            <p:cNvPr id="60" name="Trapezoid 10">
              <a:extLst>
                <a:ext uri="{FF2B5EF4-FFF2-40B4-BE49-F238E27FC236}">
                  <a16:creationId xmlns:a16="http://schemas.microsoft.com/office/drawing/2014/main" id="{990FC53A-0FB0-4479-8A76-86791932BB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0787" y="5159810"/>
              <a:ext cx="285403" cy="254009"/>
            </a:xfrm>
            <a:custGeom>
              <a:avLst/>
              <a:gdLst/>
              <a:ahLst/>
              <a:cxnLst/>
              <a:rect l="l" t="t" r="r" b="b"/>
              <a:pathLst>
                <a:path w="3910377" h="3905794">
                  <a:moveTo>
                    <a:pt x="1" y="3797782"/>
                  </a:moveTo>
                  <a:lnTo>
                    <a:pt x="3910377" y="3797782"/>
                  </a:lnTo>
                  <a:lnTo>
                    <a:pt x="3910377" y="3905794"/>
                  </a:lnTo>
                  <a:lnTo>
                    <a:pt x="1" y="3905794"/>
                  </a:lnTo>
                  <a:close/>
                  <a:moveTo>
                    <a:pt x="1757257" y="3353296"/>
                  </a:moveTo>
                  <a:cubicBezTo>
                    <a:pt x="1690135" y="3353296"/>
                    <a:pt x="1635721" y="3407710"/>
                    <a:pt x="1635721" y="3474832"/>
                  </a:cubicBezTo>
                  <a:cubicBezTo>
                    <a:pt x="1635721" y="3541954"/>
                    <a:pt x="1690135" y="3596368"/>
                    <a:pt x="1757257" y="3596368"/>
                  </a:cubicBezTo>
                  <a:lnTo>
                    <a:pt x="2187409" y="3596368"/>
                  </a:lnTo>
                  <a:cubicBezTo>
                    <a:pt x="2254531" y="3596368"/>
                    <a:pt x="2308945" y="3541954"/>
                    <a:pt x="2308945" y="3474832"/>
                  </a:cubicBezTo>
                  <a:cubicBezTo>
                    <a:pt x="2308945" y="3407710"/>
                    <a:pt x="2254531" y="3353296"/>
                    <a:pt x="2187409" y="3353296"/>
                  </a:cubicBezTo>
                  <a:close/>
                  <a:moveTo>
                    <a:pt x="492288" y="2449553"/>
                  </a:moveTo>
                  <a:lnTo>
                    <a:pt x="472244" y="2517369"/>
                  </a:lnTo>
                  <a:lnTo>
                    <a:pt x="3438134" y="2517369"/>
                  </a:lnTo>
                  <a:lnTo>
                    <a:pt x="3418090" y="2449553"/>
                  </a:lnTo>
                  <a:close/>
                  <a:moveTo>
                    <a:pt x="432162" y="2249610"/>
                  </a:moveTo>
                  <a:lnTo>
                    <a:pt x="3478215" y="2249610"/>
                  </a:lnTo>
                  <a:lnTo>
                    <a:pt x="3910377" y="3711740"/>
                  </a:lnTo>
                  <a:lnTo>
                    <a:pt x="0" y="3711740"/>
                  </a:lnTo>
                  <a:close/>
                  <a:moveTo>
                    <a:pt x="1637280" y="544956"/>
                  </a:moveTo>
                  <a:cubicBezTo>
                    <a:pt x="1626413" y="544956"/>
                    <a:pt x="1615547" y="549102"/>
                    <a:pt x="1607256" y="557393"/>
                  </a:cubicBezTo>
                  <a:lnTo>
                    <a:pt x="796281" y="1368368"/>
                  </a:lnTo>
                  <a:cubicBezTo>
                    <a:pt x="779699" y="1384950"/>
                    <a:pt x="779699" y="1411834"/>
                    <a:pt x="796281" y="1428415"/>
                  </a:cubicBezTo>
                  <a:lnTo>
                    <a:pt x="825565" y="1457699"/>
                  </a:lnTo>
                  <a:cubicBezTo>
                    <a:pt x="842147" y="1474281"/>
                    <a:pt x="869031" y="1474281"/>
                    <a:pt x="885612" y="1457699"/>
                  </a:cubicBezTo>
                  <a:lnTo>
                    <a:pt x="1696588" y="646724"/>
                  </a:lnTo>
                  <a:cubicBezTo>
                    <a:pt x="1713169" y="630143"/>
                    <a:pt x="1713169" y="603258"/>
                    <a:pt x="1696588" y="586677"/>
                  </a:cubicBezTo>
                  <a:lnTo>
                    <a:pt x="1667304" y="557393"/>
                  </a:lnTo>
                  <a:cubicBezTo>
                    <a:pt x="1659013" y="549102"/>
                    <a:pt x="1648146" y="544956"/>
                    <a:pt x="1637280" y="544956"/>
                  </a:cubicBezTo>
                  <a:close/>
                  <a:moveTo>
                    <a:pt x="1372791" y="439020"/>
                  </a:moveTo>
                  <a:cubicBezTo>
                    <a:pt x="1361925" y="439020"/>
                    <a:pt x="1351058" y="443165"/>
                    <a:pt x="1342767" y="451456"/>
                  </a:cubicBezTo>
                  <a:lnTo>
                    <a:pt x="851745" y="942478"/>
                  </a:lnTo>
                  <a:cubicBezTo>
                    <a:pt x="835164" y="959060"/>
                    <a:pt x="835164" y="985944"/>
                    <a:pt x="851745" y="1002526"/>
                  </a:cubicBezTo>
                  <a:lnTo>
                    <a:pt x="881029" y="1031810"/>
                  </a:lnTo>
                  <a:cubicBezTo>
                    <a:pt x="897611" y="1048392"/>
                    <a:pt x="924495" y="1048392"/>
                    <a:pt x="941077" y="1031810"/>
                  </a:cubicBezTo>
                  <a:lnTo>
                    <a:pt x="1432099" y="540788"/>
                  </a:lnTo>
                  <a:cubicBezTo>
                    <a:pt x="1448681" y="524206"/>
                    <a:pt x="1448681" y="497322"/>
                    <a:pt x="1432099" y="480740"/>
                  </a:cubicBezTo>
                  <a:lnTo>
                    <a:pt x="1402815" y="451456"/>
                  </a:lnTo>
                  <a:cubicBezTo>
                    <a:pt x="1394524" y="443165"/>
                    <a:pt x="1383658" y="439020"/>
                    <a:pt x="1372791" y="439020"/>
                  </a:cubicBezTo>
                  <a:close/>
                  <a:moveTo>
                    <a:pt x="864042" y="270000"/>
                  </a:moveTo>
                  <a:lnTo>
                    <a:pt x="2945402" y="270000"/>
                  </a:lnTo>
                  <a:cubicBezTo>
                    <a:pt x="3094522" y="270000"/>
                    <a:pt x="3215407" y="390885"/>
                    <a:pt x="3215407" y="540005"/>
                  </a:cubicBezTo>
                  <a:lnTo>
                    <a:pt x="3215407" y="1619995"/>
                  </a:lnTo>
                  <a:cubicBezTo>
                    <a:pt x="3215407" y="1769115"/>
                    <a:pt x="3094522" y="1890000"/>
                    <a:pt x="2945402" y="1890000"/>
                  </a:cubicBezTo>
                  <a:lnTo>
                    <a:pt x="864042" y="1890000"/>
                  </a:lnTo>
                  <a:cubicBezTo>
                    <a:pt x="714922" y="1890000"/>
                    <a:pt x="594037" y="1769115"/>
                    <a:pt x="594037" y="1619995"/>
                  </a:cubicBezTo>
                  <a:lnTo>
                    <a:pt x="594037" y="540005"/>
                  </a:lnTo>
                  <a:cubicBezTo>
                    <a:pt x="594037" y="390885"/>
                    <a:pt x="714922" y="270000"/>
                    <a:pt x="864042" y="270000"/>
                  </a:cubicBezTo>
                  <a:close/>
                  <a:moveTo>
                    <a:pt x="804042" y="180000"/>
                  </a:moveTo>
                  <a:cubicBezTo>
                    <a:pt x="638353" y="180000"/>
                    <a:pt x="504036" y="314317"/>
                    <a:pt x="504036" y="480006"/>
                  </a:cubicBezTo>
                  <a:lnTo>
                    <a:pt x="504036" y="1679994"/>
                  </a:lnTo>
                  <a:cubicBezTo>
                    <a:pt x="504036" y="1845683"/>
                    <a:pt x="638353" y="1980000"/>
                    <a:pt x="804042" y="1980000"/>
                  </a:cubicBezTo>
                  <a:lnTo>
                    <a:pt x="3027043" y="1980000"/>
                  </a:lnTo>
                  <a:cubicBezTo>
                    <a:pt x="3192732" y="1980000"/>
                    <a:pt x="3327049" y="1845683"/>
                    <a:pt x="3327049" y="1679994"/>
                  </a:cubicBezTo>
                  <a:lnTo>
                    <a:pt x="3327049" y="480006"/>
                  </a:lnTo>
                  <a:cubicBezTo>
                    <a:pt x="3327049" y="314317"/>
                    <a:pt x="3192732" y="180000"/>
                    <a:pt x="3027043" y="180000"/>
                  </a:cubicBezTo>
                  <a:close/>
                  <a:moveTo>
                    <a:pt x="684043" y="0"/>
                  </a:moveTo>
                  <a:lnTo>
                    <a:pt x="3190330" y="0"/>
                  </a:lnTo>
                  <a:cubicBezTo>
                    <a:pt x="3389156" y="0"/>
                    <a:pt x="3550337" y="161181"/>
                    <a:pt x="3550337" y="360007"/>
                  </a:cubicBezTo>
                  <a:lnTo>
                    <a:pt x="3550337" y="1799993"/>
                  </a:lnTo>
                  <a:cubicBezTo>
                    <a:pt x="3550337" y="1998819"/>
                    <a:pt x="3389156" y="2160000"/>
                    <a:pt x="3190330" y="2160000"/>
                  </a:cubicBezTo>
                  <a:lnTo>
                    <a:pt x="684043" y="2160000"/>
                  </a:lnTo>
                  <a:cubicBezTo>
                    <a:pt x="485217" y="2160000"/>
                    <a:pt x="324036" y="1998819"/>
                    <a:pt x="324036" y="1799993"/>
                  </a:cubicBezTo>
                  <a:lnTo>
                    <a:pt x="324036" y="360007"/>
                  </a:lnTo>
                  <a:cubicBezTo>
                    <a:pt x="324036" y="161181"/>
                    <a:pt x="485217" y="0"/>
                    <a:pt x="6840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70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C07BB905-73A9-4639-B139-A77962D2FB40}"/>
              </a:ext>
            </a:extLst>
          </p:cNvPr>
          <p:cNvSpPr/>
          <p:nvPr/>
        </p:nvSpPr>
        <p:spPr>
          <a:xfrm>
            <a:off x="0" y="0"/>
            <a:ext cx="1428097" cy="9906000"/>
          </a:xfrm>
          <a:prstGeom prst="rect">
            <a:avLst/>
          </a:prstGeom>
          <a:solidFill>
            <a:srgbClr val="57A595">
              <a:alpha val="50196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78AA52-5D4C-458E-973F-4779206EC479}"/>
              </a:ext>
            </a:extLst>
          </p:cNvPr>
          <p:cNvGrpSpPr/>
          <p:nvPr/>
        </p:nvGrpSpPr>
        <p:grpSpPr>
          <a:xfrm>
            <a:off x="5038164" y="3981760"/>
            <a:ext cx="2132551" cy="1015663"/>
            <a:chOff x="4186545" y="4808041"/>
            <a:chExt cx="2132551" cy="101566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7ECBF5F-5587-4656-B4B5-F539EE403E74}"/>
                </a:ext>
              </a:extLst>
            </p:cNvPr>
            <p:cNvGrpSpPr/>
            <p:nvPr/>
          </p:nvGrpSpPr>
          <p:grpSpPr>
            <a:xfrm>
              <a:off x="4692605" y="4808041"/>
              <a:ext cx="1626491" cy="1015663"/>
              <a:chOff x="599015" y="2767753"/>
              <a:chExt cx="2264282" cy="1467068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0E3BAEE-3C05-4E58-85FE-95CAE6810AE1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31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83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5B6D41A-9D4A-4746-A80C-C8E3C8AEC1E7}"/>
                  </a:ext>
                </a:extLst>
              </p:cNvPr>
              <p:cNvSpPr txBox="1"/>
              <p:nvPr/>
            </p:nvSpPr>
            <p:spPr>
              <a:xfrm>
                <a:off x="599015" y="2767753"/>
                <a:ext cx="1739322" cy="1467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2" charset="0"/>
                    <a:cs typeface="Arial" pitchFamily="34" charset="0"/>
                  </a:rPr>
                  <a:t>Innovations on education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2" charset="0"/>
                  <a:cs typeface="Arial" pitchFamily="34" charset="0"/>
                </a:endParaRPr>
              </a:p>
            </p:txBody>
          </p:sp>
        </p:grpSp>
        <p:sp>
          <p:nvSpPr>
            <p:cNvPr id="59" name="Teardrop 58">
              <a:extLst>
                <a:ext uri="{FF2B5EF4-FFF2-40B4-BE49-F238E27FC236}">
                  <a16:creationId xmlns:a16="http://schemas.microsoft.com/office/drawing/2014/main" id="{D1E94634-78D9-4B4F-A521-0C9108E8A325}"/>
                </a:ext>
              </a:extLst>
            </p:cNvPr>
            <p:cNvSpPr/>
            <p:nvPr/>
          </p:nvSpPr>
          <p:spPr>
            <a:xfrm rot="18900000" flipH="1">
              <a:off x="4186545" y="4923454"/>
              <a:ext cx="492882" cy="657176"/>
            </a:xfrm>
            <a:prstGeom prst="teardrop">
              <a:avLst>
                <a:gd name="adj" fmla="val 131554"/>
              </a:avLst>
            </a:prstGeom>
            <a:solidFill>
              <a:srgbClr val="77B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70"/>
            </a:p>
          </p:txBody>
        </p:sp>
        <p:sp>
          <p:nvSpPr>
            <p:cNvPr id="61" name="Rounded Rectangle 12">
              <a:extLst>
                <a:ext uri="{FF2B5EF4-FFF2-40B4-BE49-F238E27FC236}">
                  <a16:creationId xmlns:a16="http://schemas.microsoft.com/office/drawing/2014/main" id="{94FCD4A0-4FE5-4DD4-ABDC-CCD2A4A78F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2593" y="5109180"/>
              <a:ext cx="264878" cy="285725"/>
            </a:xfrm>
            <a:custGeom>
              <a:avLst/>
              <a:gdLst/>
              <a:ahLst/>
              <a:cxnLst/>
              <a:rect l="l" t="t" r="r" b="b"/>
              <a:pathLst>
                <a:path w="3312367" h="3947283">
                  <a:moveTo>
                    <a:pt x="2537615" y="3705909"/>
                  </a:moveTo>
                  <a:cubicBezTo>
                    <a:pt x="2512344" y="3705909"/>
                    <a:pt x="2491857" y="3726396"/>
                    <a:pt x="2491857" y="3751667"/>
                  </a:cubicBezTo>
                  <a:cubicBezTo>
                    <a:pt x="2491857" y="3776938"/>
                    <a:pt x="2512344" y="3797425"/>
                    <a:pt x="2537615" y="3797425"/>
                  </a:cubicBezTo>
                  <a:lnTo>
                    <a:pt x="2762175" y="3797425"/>
                  </a:lnTo>
                  <a:cubicBezTo>
                    <a:pt x="2787446" y="3797425"/>
                    <a:pt x="2807933" y="3776938"/>
                    <a:pt x="2807933" y="3751667"/>
                  </a:cubicBezTo>
                  <a:cubicBezTo>
                    <a:pt x="2807933" y="3726396"/>
                    <a:pt x="2787446" y="3705909"/>
                    <a:pt x="2762175" y="3705909"/>
                  </a:cubicBezTo>
                  <a:close/>
                  <a:moveTo>
                    <a:pt x="1141114" y="3408594"/>
                  </a:moveTo>
                  <a:cubicBezTo>
                    <a:pt x="1097903" y="3408594"/>
                    <a:pt x="1062874" y="3443623"/>
                    <a:pt x="1062874" y="3486834"/>
                  </a:cubicBezTo>
                  <a:cubicBezTo>
                    <a:pt x="1062874" y="3530045"/>
                    <a:pt x="1097903" y="3565073"/>
                    <a:pt x="1141114" y="3565073"/>
                  </a:cubicBezTo>
                  <a:lnTo>
                    <a:pt x="1525078" y="3565074"/>
                  </a:lnTo>
                  <a:cubicBezTo>
                    <a:pt x="1568289" y="3565074"/>
                    <a:pt x="1603318" y="3530045"/>
                    <a:pt x="1603318" y="3486834"/>
                  </a:cubicBezTo>
                  <a:lnTo>
                    <a:pt x="1603319" y="3486834"/>
                  </a:lnTo>
                  <a:cubicBezTo>
                    <a:pt x="1603319" y="3443623"/>
                    <a:pt x="1568290" y="3408594"/>
                    <a:pt x="1525079" y="3408594"/>
                  </a:cubicBezTo>
                  <a:close/>
                  <a:moveTo>
                    <a:pt x="2129393" y="1705414"/>
                  </a:moveTo>
                  <a:lnTo>
                    <a:pt x="2129393" y="3580170"/>
                  </a:lnTo>
                  <a:lnTo>
                    <a:pt x="3126216" y="3580170"/>
                  </a:lnTo>
                  <a:lnTo>
                    <a:pt x="3126216" y="1705414"/>
                  </a:lnTo>
                  <a:close/>
                  <a:moveTo>
                    <a:pt x="2481193" y="1533789"/>
                  </a:moveTo>
                  <a:cubicBezTo>
                    <a:pt x="2462682" y="1533789"/>
                    <a:pt x="2447676" y="1548795"/>
                    <a:pt x="2447676" y="1567306"/>
                  </a:cubicBezTo>
                  <a:lnTo>
                    <a:pt x="2447676" y="1572258"/>
                  </a:lnTo>
                  <a:cubicBezTo>
                    <a:pt x="2447676" y="1590769"/>
                    <a:pt x="2462682" y="1605775"/>
                    <a:pt x="2481193" y="1605775"/>
                  </a:cubicBezTo>
                  <a:lnTo>
                    <a:pt x="2774415" y="1605775"/>
                  </a:lnTo>
                  <a:cubicBezTo>
                    <a:pt x="2792926" y="1605775"/>
                    <a:pt x="2807932" y="1590769"/>
                    <a:pt x="2807932" y="1572258"/>
                  </a:cubicBezTo>
                  <a:lnTo>
                    <a:pt x="2807932" y="1567306"/>
                  </a:lnTo>
                  <a:cubicBezTo>
                    <a:pt x="2807932" y="1548795"/>
                    <a:pt x="2792926" y="1533789"/>
                    <a:pt x="2774415" y="1533789"/>
                  </a:cubicBezTo>
                  <a:close/>
                  <a:moveTo>
                    <a:pt x="2113478" y="1418392"/>
                  </a:moveTo>
                  <a:lnTo>
                    <a:pt x="3142130" y="1418392"/>
                  </a:lnTo>
                  <a:cubicBezTo>
                    <a:pt x="3236149" y="1418392"/>
                    <a:pt x="3312367" y="1494610"/>
                    <a:pt x="3312367" y="1588629"/>
                  </a:cubicBezTo>
                  <a:lnTo>
                    <a:pt x="3312367" y="3777046"/>
                  </a:lnTo>
                  <a:cubicBezTo>
                    <a:pt x="3312367" y="3871065"/>
                    <a:pt x="3236149" y="3947283"/>
                    <a:pt x="3142130" y="3947283"/>
                  </a:cubicBezTo>
                  <a:lnTo>
                    <a:pt x="2113478" y="3947283"/>
                  </a:lnTo>
                  <a:cubicBezTo>
                    <a:pt x="2019459" y="3947283"/>
                    <a:pt x="1943241" y="3871065"/>
                    <a:pt x="1943241" y="3777046"/>
                  </a:cubicBezTo>
                  <a:lnTo>
                    <a:pt x="1943241" y="1588629"/>
                  </a:lnTo>
                  <a:cubicBezTo>
                    <a:pt x="1943241" y="1494610"/>
                    <a:pt x="2019459" y="1418392"/>
                    <a:pt x="2113478" y="1418392"/>
                  </a:cubicBezTo>
                  <a:close/>
                  <a:moveTo>
                    <a:pt x="1006317" y="157391"/>
                  </a:moveTo>
                  <a:cubicBezTo>
                    <a:pt x="987806" y="157391"/>
                    <a:pt x="972800" y="172397"/>
                    <a:pt x="972800" y="190908"/>
                  </a:cubicBezTo>
                  <a:lnTo>
                    <a:pt x="972800" y="195860"/>
                  </a:lnTo>
                  <a:cubicBezTo>
                    <a:pt x="972800" y="214371"/>
                    <a:pt x="987806" y="229377"/>
                    <a:pt x="1006317" y="229377"/>
                  </a:cubicBezTo>
                  <a:lnTo>
                    <a:pt x="1659876" y="229377"/>
                  </a:lnTo>
                  <a:cubicBezTo>
                    <a:pt x="1678387" y="229377"/>
                    <a:pt x="1693393" y="214371"/>
                    <a:pt x="1693393" y="195860"/>
                  </a:cubicBezTo>
                  <a:lnTo>
                    <a:pt x="1693393" y="190908"/>
                  </a:lnTo>
                  <a:cubicBezTo>
                    <a:pt x="1693393" y="172397"/>
                    <a:pt x="1678387" y="157391"/>
                    <a:pt x="1659876" y="157391"/>
                  </a:cubicBezTo>
                  <a:close/>
                  <a:moveTo>
                    <a:pt x="264780" y="0"/>
                  </a:moveTo>
                  <a:lnTo>
                    <a:pt x="2401413" y="0"/>
                  </a:lnTo>
                  <a:cubicBezTo>
                    <a:pt x="2547647" y="0"/>
                    <a:pt x="2666193" y="118546"/>
                    <a:pt x="2666193" y="264780"/>
                  </a:cubicBezTo>
                  <a:lnTo>
                    <a:pt x="2666193" y="1345374"/>
                  </a:lnTo>
                  <a:lnTo>
                    <a:pt x="2369517" y="1345374"/>
                  </a:lnTo>
                  <a:lnTo>
                    <a:pt x="2369517" y="366783"/>
                  </a:lnTo>
                  <a:lnTo>
                    <a:pt x="296676" y="366783"/>
                  </a:lnTo>
                  <a:lnTo>
                    <a:pt x="296676" y="3219873"/>
                  </a:lnTo>
                  <a:lnTo>
                    <a:pt x="1867527" y="3219873"/>
                  </a:lnTo>
                  <a:lnTo>
                    <a:pt x="1867527" y="3778374"/>
                  </a:lnTo>
                  <a:lnTo>
                    <a:pt x="264780" y="3778374"/>
                  </a:lnTo>
                  <a:cubicBezTo>
                    <a:pt x="118546" y="3778374"/>
                    <a:pt x="0" y="3659828"/>
                    <a:pt x="0" y="3513594"/>
                  </a:cubicBezTo>
                  <a:lnTo>
                    <a:pt x="0" y="264780"/>
                  </a:lnTo>
                  <a:cubicBezTo>
                    <a:pt x="0" y="118546"/>
                    <a:pt x="118546" y="0"/>
                    <a:pt x="2647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7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43A4E89-A484-4FBE-BD16-6686ED5C0F19}"/>
              </a:ext>
            </a:extLst>
          </p:cNvPr>
          <p:cNvGrpSpPr/>
          <p:nvPr/>
        </p:nvGrpSpPr>
        <p:grpSpPr>
          <a:xfrm>
            <a:off x="2182445" y="2293305"/>
            <a:ext cx="2565214" cy="1661600"/>
            <a:chOff x="1396541" y="2862801"/>
            <a:chExt cx="2565214" cy="166160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C8058A1-64E2-4F2A-B5C4-EF46E7D7AF22}"/>
                </a:ext>
              </a:extLst>
            </p:cNvPr>
            <p:cNvGrpSpPr/>
            <p:nvPr/>
          </p:nvGrpSpPr>
          <p:grpSpPr>
            <a:xfrm>
              <a:off x="1396541" y="2862801"/>
              <a:ext cx="2565214" cy="1525857"/>
              <a:chOff x="803640" y="1693894"/>
              <a:chExt cx="3571103" cy="2204018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C1382B9-D22E-43FD-B3DF-9DA50637D2D0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31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ko-KR" altLang="en-US" sz="83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B03A2E5-5056-4889-BD33-2458E9546B49}"/>
                  </a:ext>
                </a:extLst>
              </p:cNvPr>
              <p:cNvSpPr txBox="1"/>
              <p:nvPr/>
            </p:nvSpPr>
            <p:spPr>
              <a:xfrm>
                <a:off x="2315086" y="1693894"/>
                <a:ext cx="2059657" cy="1333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2" charset="0"/>
                    <a:cs typeface="Arial" pitchFamily="34" charset="0"/>
                  </a:rPr>
                  <a:t>Multiple Intelligences and Characters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2" charset="0"/>
                  <a:cs typeface="Arial" pitchFamily="34" charset="0"/>
                </a:endParaRPr>
              </a:p>
            </p:txBody>
          </p:sp>
        </p:grpSp>
        <p:sp>
          <p:nvSpPr>
            <p:cNvPr id="56" name="Teardrop 55">
              <a:extLst>
                <a:ext uri="{FF2B5EF4-FFF2-40B4-BE49-F238E27FC236}">
                  <a16:creationId xmlns:a16="http://schemas.microsoft.com/office/drawing/2014/main" id="{A8CFB5BC-9AD8-4211-835F-E6F6C92E5E8A}"/>
                </a:ext>
              </a:extLst>
            </p:cNvPr>
            <p:cNvSpPr/>
            <p:nvPr/>
          </p:nvSpPr>
          <p:spPr>
            <a:xfrm rot="6630768">
              <a:off x="2893415" y="3949372"/>
              <a:ext cx="657176" cy="492882"/>
            </a:xfrm>
            <a:prstGeom prst="teardrop">
              <a:avLst>
                <a:gd name="adj" fmla="val 131554"/>
              </a:avLst>
            </a:prstGeom>
            <a:solidFill>
              <a:srgbClr val="4B8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70"/>
            </a:p>
          </p:txBody>
        </p:sp>
        <p:sp>
          <p:nvSpPr>
            <p:cNvPr id="63" name="Oval 8">
              <a:extLst>
                <a:ext uri="{FF2B5EF4-FFF2-40B4-BE49-F238E27FC236}">
                  <a16:creationId xmlns:a16="http://schemas.microsoft.com/office/drawing/2014/main" id="{D7CB4AE8-1835-4AE5-81BF-30AAEF4FD731}"/>
                </a:ext>
              </a:extLst>
            </p:cNvPr>
            <p:cNvSpPr/>
            <p:nvPr/>
          </p:nvSpPr>
          <p:spPr>
            <a:xfrm>
              <a:off x="3039529" y="4018221"/>
              <a:ext cx="364951" cy="366833"/>
            </a:xfrm>
            <a:custGeom>
              <a:avLst/>
              <a:gdLst/>
              <a:ahLst/>
              <a:cxnLst/>
              <a:rect l="l" t="t" r="r" b="b"/>
              <a:pathLst>
                <a:path w="3068057" h="3083879">
                  <a:moveTo>
                    <a:pt x="1943022" y="0"/>
                  </a:moveTo>
                  <a:cubicBezTo>
                    <a:pt x="2091435" y="0"/>
                    <a:pt x="2214809" y="107202"/>
                    <a:pt x="2232575" y="249298"/>
                  </a:cubicBezTo>
                  <a:cubicBezTo>
                    <a:pt x="2066806" y="323095"/>
                    <a:pt x="1966497" y="475331"/>
                    <a:pt x="1992863" y="623272"/>
                  </a:cubicBezTo>
                  <a:lnTo>
                    <a:pt x="2032344" y="614884"/>
                  </a:lnTo>
                  <a:cubicBezTo>
                    <a:pt x="2007703" y="472429"/>
                    <a:pt x="2119863" y="324636"/>
                    <a:pt x="2294697" y="266187"/>
                  </a:cubicBezTo>
                  <a:cubicBezTo>
                    <a:pt x="2304190" y="260641"/>
                    <a:pt x="2314409" y="260119"/>
                    <a:pt x="2324748" y="260119"/>
                  </a:cubicBezTo>
                  <a:cubicBezTo>
                    <a:pt x="2491310" y="260119"/>
                    <a:pt x="2626336" y="395145"/>
                    <a:pt x="2626336" y="561708"/>
                  </a:cubicBezTo>
                  <a:lnTo>
                    <a:pt x="2609021" y="647481"/>
                  </a:lnTo>
                  <a:lnTo>
                    <a:pt x="2626336" y="647481"/>
                  </a:lnTo>
                  <a:lnTo>
                    <a:pt x="2626336" y="656343"/>
                  </a:lnTo>
                  <a:cubicBezTo>
                    <a:pt x="2762823" y="669742"/>
                    <a:pt x="2867295" y="786613"/>
                    <a:pt x="2867295" y="927882"/>
                  </a:cubicBezTo>
                  <a:lnTo>
                    <a:pt x="2850464" y="1011252"/>
                  </a:lnTo>
                  <a:cubicBezTo>
                    <a:pt x="2978255" y="1064152"/>
                    <a:pt x="3068057" y="1190111"/>
                    <a:pt x="3068057" y="1337042"/>
                  </a:cubicBezTo>
                  <a:cubicBezTo>
                    <a:pt x="3068057" y="1418703"/>
                    <a:pt x="3040320" y="1493884"/>
                    <a:pt x="2992210" y="1551889"/>
                  </a:cubicBezTo>
                  <a:cubicBezTo>
                    <a:pt x="2909241" y="1651289"/>
                    <a:pt x="2791782" y="1696238"/>
                    <a:pt x="2686704" y="1660749"/>
                  </a:cubicBezTo>
                  <a:lnTo>
                    <a:pt x="2673794" y="1698968"/>
                  </a:lnTo>
                  <a:cubicBezTo>
                    <a:pt x="2768232" y="1730865"/>
                    <a:pt x="2870956" y="1707121"/>
                    <a:pt x="2955415" y="1640323"/>
                  </a:cubicBezTo>
                  <a:cubicBezTo>
                    <a:pt x="2993943" y="1688574"/>
                    <a:pt x="3012247" y="1750635"/>
                    <a:pt x="3012247" y="1816968"/>
                  </a:cubicBezTo>
                  <a:cubicBezTo>
                    <a:pt x="3012247" y="1986406"/>
                    <a:pt x="2892829" y="2127952"/>
                    <a:pt x="2733451" y="2161496"/>
                  </a:cubicBezTo>
                  <a:cubicBezTo>
                    <a:pt x="2570803" y="2185843"/>
                    <a:pt x="2422847" y="2122052"/>
                    <a:pt x="2373218" y="2004561"/>
                  </a:cubicBezTo>
                  <a:cubicBezTo>
                    <a:pt x="2397575" y="1987765"/>
                    <a:pt x="2417022" y="1964396"/>
                    <a:pt x="2431421" y="1936987"/>
                  </a:cubicBezTo>
                  <a:cubicBezTo>
                    <a:pt x="2469123" y="1865220"/>
                    <a:pt x="2466430" y="1776674"/>
                    <a:pt x="2424327" y="1703750"/>
                  </a:cubicBezTo>
                  <a:lnTo>
                    <a:pt x="2390880" y="1723060"/>
                  </a:lnTo>
                  <a:cubicBezTo>
                    <a:pt x="2426033" y="1783948"/>
                    <a:pt x="2428758" y="1857660"/>
                    <a:pt x="2398065" y="1917447"/>
                  </a:cubicBezTo>
                  <a:cubicBezTo>
                    <a:pt x="2386618" y="1939743"/>
                    <a:pt x="2371177" y="1958844"/>
                    <a:pt x="2348681" y="1969064"/>
                  </a:cubicBezTo>
                  <a:lnTo>
                    <a:pt x="2314536" y="1978212"/>
                  </a:lnTo>
                  <a:lnTo>
                    <a:pt x="2320989" y="1994504"/>
                  </a:lnTo>
                  <a:cubicBezTo>
                    <a:pt x="2292439" y="2010252"/>
                    <a:pt x="2259301" y="2017439"/>
                    <a:pt x="2224883" y="2015050"/>
                  </a:cubicBezTo>
                  <a:cubicBezTo>
                    <a:pt x="2157880" y="2010397"/>
                    <a:pt x="2096183" y="1970105"/>
                    <a:pt x="2062112" y="1908746"/>
                  </a:cubicBezTo>
                  <a:lnTo>
                    <a:pt x="2028307" y="1927422"/>
                  </a:lnTo>
                  <a:cubicBezTo>
                    <a:pt x="2069101" y="2000945"/>
                    <a:pt x="2143517" y="2048870"/>
                    <a:pt x="2224395" y="2053708"/>
                  </a:cubicBezTo>
                  <a:cubicBezTo>
                    <a:pt x="2263912" y="2056070"/>
                    <a:pt x="2302036" y="2047984"/>
                    <a:pt x="2335071" y="2030056"/>
                  </a:cubicBezTo>
                  <a:cubicBezTo>
                    <a:pt x="2400196" y="2159379"/>
                    <a:pt x="2567325" y="2230480"/>
                    <a:pt x="2748680" y="2204554"/>
                  </a:cubicBezTo>
                  <a:cubicBezTo>
                    <a:pt x="2767068" y="2240602"/>
                    <a:pt x="2774723" y="2281713"/>
                    <a:pt x="2774723" y="2324613"/>
                  </a:cubicBezTo>
                  <a:cubicBezTo>
                    <a:pt x="2774723" y="2444667"/>
                    <a:pt x="2714770" y="2550720"/>
                    <a:pt x="2619461" y="2609132"/>
                  </a:cubicBezTo>
                  <a:cubicBezTo>
                    <a:pt x="2594093" y="2739763"/>
                    <a:pt x="2496512" y="2844553"/>
                    <a:pt x="2368919" y="2876858"/>
                  </a:cubicBezTo>
                  <a:cubicBezTo>
                    <a:pt x="2184369" y="2908073"/>
                    <a:pt x="2016372" y="2826285"/>
                    <a:pt x="1978290" y="2684161"/>
                  </a:cubicBezTo>
                  <a:lnTo>
                    <a:pt x="1939323" y="2694602"/>
                  </a:lnTo>
                  <a:cubicBezTo>
                    <a:pt x="1970494" y="2810931"/>
                    <a:pt x="2075973" y="2892306"/>
                    <a:pt x="2210223" y="2912307"/>
                  </a:cubicBezTo>
                  <a:cubicBezTo>
                    <a:pt x="2165434" y="3014618"/>
                    <a:pt x="2062317" y="3083879"/>
                    <a:pt x="1943022" y="3083879"/>
                  </a:cubicBezTo>
                  <a:cubicBezTo>
                    <a:pt x="1804718" y="3083879"/>
                    <a:pt x="1736151" y="2990782"/>
                    <a:pt x="1657612" y="2862428"/>
                  </a:cubicBezTo>
                  <a:cubicBezTo>
                    <a:pt x="1632100" y="2775963"/>
                    <a:pt x="1598588" y="2449530"/>
                    <a:pt x="1653064" y="2147091"/>
                  </a:cubicBezTo>
                  <a:cubicBezTo>
                    <a:pt x="1775302" y="2294672"/>
                    <a:pt x="1947360" y="2360889"/>
                    <a:pt x="2101389" y="2319520"/>
                  </a:cubicBezTo>
                  <a:lnTo>
                    <a:pt x="2085913" y="2268654"/>
                  </a:lnTo>
                  <a:cubicBezTo>
                    <a:pt x="1935632" y="2308197"/>
                    <a:pt x="1765039" y="2228547"/>
                    <a:pt x="1652548" y="2065927"/>
                  </a:cubicBezTo>
                  <a:cubicBezTo>
                    <a:pt x="1594744" y="1988631"/>
                    <a:pt x="1552933" y="1543383"/>
                    <a:pt x="1647107" y="1210118"/>
                  </a:cubicBezTo>
                  <a:cubicBezTo>
                    <a:pt x="1757451" y="1073526"/>
                    <a:pt x="1924310" y="1023711"/>
                    <a:pt x="2044795" y="1095494"/>
                  </a:cubicBezTo>
                  <a:lnTo>
                    <a:pt x="2046624" y="1092427"/>
                  </a:lnTo>
                  <a:cubicBezTo>
                    <a:pt x="2044963" y="1115904"/>
                    <a:pt x="2049817" y="1139574"/>
                    <a:pt x="2059741" y="1162003"/>
                  </a:cubicBezTo>
                  <a:cubicBezTo>
                    <a:pt x="2085174" y="1219476"/>
                    <a:pt x="2140055" y="1259997"/>
                    <a:pt x="2204060" y="1268556"/>
                  </a:cubicBezTo>
                  <a:lnTo>
                    <a:pt x="2208020" y="1238949"/>
                  </a:lnTo>
                  <a:cubicBezTo>
                    <a:pt x="2154665" y="1231814"/>
                    <a:pt x="2108853" y="1198319"/>
                    <a:pt x="2087448" y="1150798"/>
                  </a:cubicBezTo>
                  <a:cubicBezTo>
                    <a:pt x="2064784" y="1100476"/>
                    <a:pt x="2073123" y="1042569"/>
                    <a:pt x="2109077" y="1000639"/>
                  </a:cubicBezTo>
                  <a:cubicBezTo>
                    <a:pt x="2142987" y="961090"/>
                    <a:pt x="2196315" y="941798"/>
                    <a:pt x="2249471" y="949847"/>
                  </a:cubicBezTo>
                  <a:lnTo>
                    <a:pt x="2253988" y="920317"/>
                  </a:lnTo>
                  <a:cubicBezTo>
                    <a:pt x="2190211" y="910645"/>
                    <a:pt x="2126205" y="934132"/>
                    <a:pt x="2085632" y="982099"/>
                  </a:cubicBezTo>
                  <a:lnTo>
                    <a:pt x="2052614" y="1055246"/>
                  </a:lnTo>
                  <a:cubicBezTo>
                    <a:pt x="1928226" y="988072"/>
                    <a:pt x="1765306" y="1028878"/>
                    <a:pt x="1646726" y="1149851"/>
                  </a:cubicBezTo>
                  <a:cubicBezTo>
                    <a:pt x="1576863" y="1018908"/>
                    <a:pt x="1584053" y="461235"/>
                    <a:pt x="1633436" y="269593"/>
                  </a:cubicBezTo>
                  <a:cubicBezTo>
                    <a:pt x="1697428" y="119029"/>
                    <a:pt x="1776459" y="0"/>
                    <a:pt x="1943022" y="0"/>
                  </a:cubicBezTo>
                  <a:close/>
                  <a:moveTo>
                    <a:pt x="1125035" y="0"/>
                  </a:moveTo>
                  <a:cubicBezTo>
                    <a:pt x="1263339" y="0"/>
                    <a:pt x="1331906" y="93097"/>
                    <a:pt x="1410445" y="221451"/>
                  </a:cubicBezTo>
                  <a:cubicBezTo>
                    <a:pt x="1435957" y="307916"/>
                    <a:pt x="1469469" y="634350"/>
                    <a:pt x="1414993" y="936788"/>
                  </a:cubicBezTo>
                  <a:cubicBezTo>
                    <a:pt x="1292755" y="789207"/>
                    <a:pt x="1120697" y="722990"/>
                    <a:pt x="966668" y="764359"/>
                  </a:cubicBezTo>
                  <a:lnTo>
                    <a:pt x="982144" y="815225"/>
                  </a:lnTo>
                  <a:cubicBezTo>
                    <a:pt x="1132425" y="775682"/>
                    <a:pt x="1303018" y="855332"/>
                    <a:pt x="1415509" y="1017952"/>
                  </a:cubicBezTo>
                  <a:cubicBezTo>
                    <a:pt x="1473313" y="1095249"/>
                    <a:pt x="1515123" y="1540497"/>
                    <a:pt x="1420950" y="1873762"/>
                  </a:cubicBezTo>
                  <a:cubicBezTo>
                    <a:pt x="1310606" y="2010353"/>
                    <a:pt x="1143747" y="2060168"/>
                    <a:pt x="1023262" y="1988385"/>
                  </a:cubicBezTo>
                  <a:lnTo>
                    <a:pt x="1021433" y="1991453"/>
                  </a:lnTo>
                  <a:cubicBezTo>
                    <a:pt x="1023094" y="1967976"/>
                    <a:pt x="1018240" y="1944306"/>
                    <a:pt x="1008316" y="1921877"/>
                  </a:cubicBezTo>
                  <a:cubicBezTo>
                    <a:pt x="982883" y="1864403"/>
                    <a:pt x="928002" y="1823883"/>
                    <a:pt x="863997" y="1815323"/>
                  </a:cubicBezTo>
                  <a:lnTo>
                    <a:pt x="860037" y="1844930"/>
                  </a:lnTo>
                  <a:cubicBezTo>
                    <a:pt x="913392" y="1852066"/>
                    <a:pt x="959204" y="1885560"/>
                    <a:pt x="980609" y="1933082"/>
                  </a:cubicBezTo>
                  <a:cubicBezTo>
                    <a:pt x="1003273" y="1983404"/>
                    <a:pt x="994934" y="2041310"/>
                    <a:pt x="958980" y="2083241"/>
                  </a:cubicBezTo>
                  <a:cubicBezTo>
                    <a:pt x="925070" y="2122789"/>
                    <a:pt x="871742" y="2142082"/>
                    <a:pt x="818586" y="2134033"/>
                  </a:cubicBezTo>
                  <a:lnTo>
                    <a:pt x="814069" y="2163562"/>
                  </a:lnTo>
                  <a:cubicBezTo>
                    <a:pt x="877846" y="2173235"/>
                    <a:pt x="941852" y="2149747"/>
                    <a:pt x="982425" y="2101780"/>
                  </a:cubicBezTo>
                  <a:lnTo>
                    <a:pt x="1015443" y="2028633"/>
                  </a:lnTo>
                  <a:cubicBezTo>
                    <a:pt x="1139831" y="2095808"/>
                    <a:pt x="1302751" y="2055001"/>
                    <a:pt x="1421331" y="1934029"/>
                  </a:cubicBezTo>
                  <a:cubicBezTo>
                    <a:pt x="1491194" y="2064971"/>
                    <a:pt x="1484003" y="2622644"/>
                    <a:pt x="1434621" y="2814287"/>
                  </a:cubicBezTo>
                  <a:cubicBezTo>
                    <a:pt x="1370629" y="2964850"/>
                    <a:pt x="1291598" y="3083879"/>
                    <a:pt x="1125035" y="3083879"/>
                  </a:cubicBezTo>
                  <a:cubicBezTo>
                    <a:pt x="976622" y="3083879"/>
                    <a:pt x="853248" y="2976677"/>
                    <a:pt x="835482" y="2834581"/>
                  </a:cubicBezTo>
                  <a:cubicBezTo>
                    <a:pt x="1001251" y="2760784"/>
                    <a:pt x="1101560" y="2608549"/>
                    <a:pt x="1075194" y="2460607"/>
                  </a:cubicBezTo>
                  <a:lnTo>
                    <a:pt x="1035713" y="2468996"/>
                  </a:lnTo>
                  <a:cubicBezTo>
                    <a:pt x="1060354" y="2611450"/>
                    <a:pt x="948194" y="2759243"/>
                    <a:pt x="773360" y="2817692"/>
                  </a:cubicBezTo>
                  <a:cubicBezTo>
                    <a:pt x="763867" y="2823239"/>
                    <a:pt x="753648" y="2823760"/>
                    <a:pt x="743309" y="2823760"/>
                  </a:cubicBezTo>
                  <a:cubicBezTo>
                    <a:pt x="576747" y="2823760"/>
                    <a:pt x="441721" y="2688734"/>
                    <a:pt x="441721" y="2522172"/>
                  </a:cubicBezTo>
                  <a:lnTo>
                    <a:pt x="459036" y="2436399"/>
                  </a:lnTo>
                  <a:lnTo>
                    <a:pt x="441721" y="2436399"/>
                  </a:lnTo>
                  <a:lnTo>
                    <a:pt x="441721" y="2427537"/>
                  </a:lnTo>
                  <a:cubicBezTo>
                    <a:pt x="305234" y="2414137"/>
                    <a:pt x="200762" y="2297266"/>
                    <a:pt x="200762" y="2155997"/>
                  </a:cubicBezTo>
                  <a:lnTo>
                    <a:pt x="217593" y="2072628"/>
                  </a:lnTo>
                  <a:cubicBezTo>
                    <a:pt x="89802" y="2019727"/>
                    <a:pt x="0" y="1893768"/>
                    <a:pt x="0" y="1746838"/>
                  </a:cubicBezTo>
                  <a:cubicBezTo>
                    <a:pt x="0" y="1665177"/>
                    <a:pt x="27737" y="1589996"/>
                    <a:pt x="75847" y="1531990"/>
                  </a:cubicBezTo>
                  <a:cubicBezTo>
                    <a:pt x="158816" y="1432590"/>
                    <a:pt x="276275" y="1387641"/>
                    <a:pt x="381353" y="1423131"/>
                  </a:cubicBezTo>
                  <a:lnTo>
                    <a:pt x="394263" y="1384911"/>
                  </a:lnTo>
                  <a:cubicBezTo>
                    <a:pt x="299825" y="1353014"/>
                    <a:pt x="197101" y="1376758"/>
                    <a:pt x="112642" y="1443556"/>
                  </a:cubicBezTo>
                  <a:cubicBezTo>
                    <a:pt x="74114" y="1395305"/>
                    <a:pt x="55810" y="1333244"/>
                    <a:pt x="55810" y="1266911"/>
                  </a:cubicBezTo>
                  <a:cubicBezTo>
                    <a:pt x="55810" y="1097473"/>
                    <a:pt x="175228" y="955927"/>
                    <a:pt x="334606" y="922383"/>
                  </a:cubicBezTo>
                  <a:cubicBezTo>
                    <a:pt x="497254" y="898036"/>
                    <a:pt x="645210" y="961827"/>
                    <a:pt x="694839" y="1079319"/>
                  </a:cubicBezTo>
                  <a:cubicBezTo>
                    <a:pt x="670482" y="1096114"/>
                    <a:pt x="651035" y="1119484"/>
                    <a:pt x="636636" y="1146893"/>
                  </a:cubicBezTo>
                  <a:cubicBezTo>
                    <a:pt x="598934" y="1218660"/>
                    <a:pt x="601627" y="1307205"/>
                    <a:pt x="643730" y="1380130"/>
                  </a:cubicBezTo>
                  <a:lnTo>
                    <a:pt x="677177" y="1360819"/>
                  </a:lnTo>
                  <a:cubicBezTo>
                    <a:pt x="642024" y="1299932"/>
                    <a:pt x="639299" y="1226219"/>
                    <a:pt x="669992" y="1166433"/>
                  </a:cubicBezTo>
                  <a:cubicBezTo>
                    <a:pt x="681439" y="1144136"/>
                    <a:pt x="696880" y="1125036"/>
                    <a:pt x="719376" y="1114815"/>
                  </a:cubicBezTo>
                  <a:lnTo>
                    <a:pt x="753521" y="1105667"/>
                  </a:lnTo>
                  <a:lnTo>
                    <a:pt x="747068" y="1089375"/>
                  </a:lnTo>
                  <a:cubicBezTo>
                    <a:pt x="775618" y="1073627"/>
                    <a:pt x="808756" y="1066440"/>
                    <a:pt x="843174" y="1068829"/>
                  </a:cubicBezTo>
                  <a:cubicBezTo>
                    <a:pt x="910177" y="1073482"/>
                    <a:pt x="971874" y="1113774"/>
                    <a:pt x="1005945" y="1175134"/>
                  </a:cubicBezTo>
                  <a:lnTo>
                    <a:pt x="1039750" y="1156458"/>
                  </a:lnTo>
                  <a:cubicBezTo>
                    <a:pt x="998956" y="1082934"/>
                    <a:pt x="924540" y="1035010"/>
                    <a:pt x="843662" y="1030172"/>
                  </a:cubicBezTo>
                  <a:cubicBezTo>
                    <a:pt x="804145" y="1027809"/>
                    <a:pt x="766021" y="1035895"/>
                    <a:pt x="732986" y="1053824"/>
                  </a:cubicBezTo>
                  <a:cubicBezTo>
                    <a:pt x="667861" y="924500"/>
                    <a:pt x="500732" y="853399"/>
                    <a:pt x="319377" y="879325"/>
                  </a:cubicBezTo>
                  <a:cubicBezTo>
                    <a:pt x="300989" y="843277"/>
                    <a:pt x="293334" y="802167"/>
                    <a:pt x="293334" y="759266"/>
                  </a:cubicBezTo>
                  <a:cubicBezTo>
                    <a:pt x="293334" y="639212"/>
                    <a:pt x="353287" y="533159"/>
                    <a:pt x="448596" y="474747"/>
                  </a:cubicBezTo>
                  <a:cubicBezTo>
                    <a:pt x="473964" y="344116"/>
                    <a:pt x="571545" y="239326"/>
                    <a:pt x="699138" y="207021"/>
                  </a:cubicBezTo>
                  <a:cubicBezTo>
                    <a:pt x="883688" y="175806"/>
                    <a:pt x="1051685" y="257594"/>
                    <a:pt x="1089767" y="399718"/>
                  </a:cubicBezTo>
                  <a:lnTo>
                    <a:pt x="1128734" y="389277"/>
                  </a:lnTo>
                  <a:cubicBezTo>
                    <a:pt x="1097563" y="272948"/>
                    <a:pt x="992084" y="191573"/>
                    <a:pt x="857834" y="171572"/>
                  </a:cubicBezTo>
                  <a:cubicBezTo>
                    <a:pt x="902623" y="69261"/>
                    <a:pt x="1005740" y="0"/>
                    <a:pt x="112503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69"/>
            </a:p>
          </p:txBody>
        </p:sp>
      </p:grpSp>
      <p:sp>
        <p:nvSpPr>
          <p:cNvPr id="68" name="Shape 70">
            <a:extLst>
              <a:ext uri="{FF2B5EF4-FFF2-40B4-BE49-F238E27FC236}">
                <a16:creationId xmlns:a16="http://schemas.microsoft.com/office/drawing/2014/main" id="{A2B23F65-1B66-424F-BA04-D96A79B9C3EA}"/>
              </a:ext>
            </a:extLst>
          </p:cNvPr>
          <p:cNvSpPr/>
          <p:nvPr/>
        </p:nvSpPr>
        <p:spPr>
          <a:xfrm>
            <a:off x="1589051" y="901655"/>
            <a:ext cx="4655135" cy="0"/>
          </a:xfrm>
          <a:prstGeom prst="line">
            <a:avLst/>
          </a:prstGeom>
          <a:ln w="25400">
            <a:solidFill>
              <a:srgbClr val="4E9485"/>
            </a:solidFill>
            <a:prstDash val="sysDot"/>
            <a:round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831"/>
          </a:p>
        </p:txBody>
      </p:sp>
      <p:sp>
        <p:nvSpPr>
          <p:cNvPr id="69" name="Shape 71">
            <a:extLst>
              <a:ext uri="{FF2B5EF4-FFF2-40B4-BE49-F238E27FC236}">
                <a16:creationId xmlns:a16="http://schemas.microsoft.com/office/drawing/2014/main" id="{4FDAB7AE-8A71-4432-B6CD-CFF7C4C4A2F3}"/>
              </a:ext>
            </a:extLst>
          </p:cNvPr>
          <p:cNvSpPr/>
          <p:nvPr/>
        </p:nvSpPr>
        <p:spPr>
          <a:xfrm>
            <a:off x="1544598" y="416693"/>
            <a:ext cx="122610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/>
          <a:p>
            <a:pPr lvl="0">
              <a:defRPr>
                <a:uFillTx/>
              </a:defRPr>
            </a:pPr>
            <a:r>
              <a:rPr lang="en-US" sz="2800" dirty="0">
                <a:solidFill>
                  <a:srgbClr val="346258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OUR SOULS</a:t>
            </a:r>
            <a:endParaRPr sz="2800" dirty="0">
              <a:solidFill>
                <a:srgbClr val="346258"/>
              </a:solidFill>
              <a:uFill>
                <a:solidFill>
                  <a:srgbClr val="31859C"/>
                </a:solidFill>
              </a:uFill>
              <a:latin typeface="Bebas Neue" panose="020B0606020202050201" pitchFamily="2" charset="0"/>
              <a:ea typeface="Bree Serif"/>
              <a:cs typeface="Bree Serif"/>
              <a:sym typeface="Bree Serif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1057CE-476C-46E9-9FC5-37EB0CDBFDD1}"/>
              </a:ext>
            </a:extLst>
          </p:cNvPr>
          <p:cNvSpPr txBox="1"/>
          <p:nvPr/>
        </p:nvSpPr>
        <p:spPr>
          <a:xfrm>
            <a:off x="460035" y="218272"/>
            <a:ext cx="979784" cy="10156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rtl="0" latinLnBrk="1" hangingPunct="0"/>
            <a:r>
              <a:rPr lang="id-ID" sz="6000" spc="-300" dirty="0">
                <a:solidFill>
                  <a:srgbClr val="346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0</a:t>
            </a:r>
            <a:r>
              <a:rPr lang="en-US" sz="6000" spc="-300" dirty="0">
                <a:solidFill>
                  <a:srgbClr val="346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5</a:t>
            </a:r>
            <a:endParaRPr kumimoji="0" lang="id-ID" sz="6000" b="0" i="0" u="none" strike="noStrike" cap="none" spc="-300" normalizeH="0" baseline="0" dirty="0">
              <a:ln>
                <a:noFill/>
              </a:ln>
              <a:solidFill>
                <a:srgbClr val="346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000000"/>
                </a:solidFill>
              </a:uFill>
              <a:sym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727D10-E3FF-4886-BB15-050460C26BEE}"/>
              </a:ext>
            </a:extLst>
          </p:cNvPr>
          <p:cNvSpPr/>
          <p:nvPr/>
        </p:nvSpPr>
        <p:spPr>
          <a:xfrm>
            <a:off x="1598596" y="6564766"/>
            <a:ext cx="5053871" cy="302438"/>
          </a:xfrm>
          <a:prstGeom prst="roundRect">
            <a:avLst>
              <a:gd name="adj" fmla="val 50000"/>
            </a:avLst>
          </a:prstGeom>
          <a:solidFill>
            <a:srgbClr val="34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Shape 67">
            <a:extLst>
              <a:ext uri="{FF2B5EF4-FFF2-40B4-BE49-F238E27FC236}">
                <a16:creationId xmlns:a16="http://schemas.microsoft.com/office/drawing/2014/main" id="{DD906DEF-1D42-4344-8A22-78B3AA33F310}"/>
              </a:ext>
            </a:extLst>
          </p:cNvPr>
          <p:cNvSpPr/>
          <p:nvPr/>
        </p:nvSpPr>
        <p:spPr>
          <a:xfrm>
            <a:off x="1439819" y="9413827"/>
            <a:ext cx="5044577" cy="253728"/>
          </a:xfrm>
          <a:prstGeom prst="rect">
            <a:avLst/>
          </a:prstGeom>
          <a:solidFill>
            <a:srgbClr val="EEECE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73" name="Shape 68">
            <a:extLst>
              <a:ext uri="{FF2B5EF4-FFF2-40B4-BE49-F238E27FC236}">
                <a16:creationId xmlns:a16="http://schemas.microsoft.com/office/drawing/2014/main" id="{BB124562-A4B2-439A-A522-61EE4CB8A5F5}"/>
              </a:ext>
            </a:extLst>
          </p:cNvPr>
          <p:cNvSpPr/>
          <p:nvPr/>
        </p:nvSpPr>
        <p:spPr>
          <a:xfrm>
            <a:off x="6199527" y="9382684"/>
            <a:ext cx="284871" cy="284871"/>
          </a:xfrm>
          <a:prstGeom prst="rect">
            <a:avLst/>
          </a:prstGeom>
          <a:solidFill>
            <a:srgbClr val="34625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74" name="Shape 69">
            <a:extLst>
              <a:ext uri="{FF2B5EF4-FFF2-40B4-BE49-F238E27FC236}">
                <a16:creationId xmlns:a16="http://schemas.microsoft.com/office/drawing/2014/main" id="{80805E6E-C0F3-422F-9D65-715235380C37}"/>
              </a:ext>
            </a:extLst>
          </p:cNvPr>
          <p:cNvSpPr/>
          <p:nvPr/>
        </p:nvSpPr>
        <p:spPr>
          <a:xfrm>
            <a:off x="6264317" y="9368586"/>
            <a:ext cx="1552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ebas Neue" panose="020B0606020202050201" pitchFamily="2" charset="0"/>
              </a:rPr>
              <a:t>5</a:t>
            </a:r>
            <a:endParaRPr dirty="0">
              <a:solidFill>
                <a:srgbClr val="EEECE1"/>
              </a:solidFill>
              <a:uFill>
                <a:solidFill>
                  <a:srgbClr val="EEECE1"/>
                </a:solidFill>
              </a:uFill>
              <a:latin typeface="Bebas Neue" panose="020B0606020202050201" pitchFamily="2" charset="0"/>
            </a:endParaRPr>
          </a:p>
        </p:txBody>
      </p:sp>
      <p:sp>
        <p:nvSpPr>
          <p:cNvPr id="75" name="Shape 73">
            <a:extLst>
              <a:ext uri="{FF2B5EF4-FFF2-40B4-BE49-F238E27FC236}">
                <a16:creationId xmlns:a16="http://schemas.microsoft.com/office/drawing/2014/main" id="{0B43C243-04F6-43D3-BA0B-434B6648BFA6}"/>
              </a:ext>
            </a:extLst>
          </p:cNvPr>
          <p:cNvSpPr/>
          <p:nvPr/>
        </p:nvSpPr>
        <p:spPr>
          <a:xfrm>
            <a:off x="4325481" y="9392186"/>
            <a:ext cx="1830517" cy="28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652" rIns="31652">
            <a:spAutoFit/>
          </a:bodyPr>
          <a:lstStyle>
            <a:lvl1pPr algn="r">
              <a:defRPr sz="1100">
                <a:solidFill>
                  <a:srgbClr val="D5D1B8"/>
                </a:solidFill>
                <a:uFill>
                  <a:solidFill>
                    <a:srgbClr val="D5D1B8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46" dirty="0">
                <a:latin typeface="Franklin Gothic Book" panose="020B0503020102020204" pitchFamily="34" charset="0"/>
              </a:rPr>
              <a:t>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F1B9C7-04C3-456E-9DFB-EE859C29F2DB}"/>
              </a:ext>
            </a:extLst>
          </p:cNvPr>
          <p:cNvSpPr txBox="1"/>
          <p:nvPr/>
        </p:nvSpPr>
        <p:spPr>
          <a:xfrm>
            <a:off x="2608503" y="5663563"/>
            <a:ext cx="33522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1330" dirty="0">
                <a:latin typeface="Bebas Neue" panose="020B0606020202050201" pitchFamily="2" charset="0"/>
              </a:rPr>
              <a:t>SOULS</a:t>
            </a:r>
            <a:endParaRPr lang="id-ID" sz="9600" spc="1330" dirty="0">
              <a:latin typeface="Bebas Neue" panose="020B06060202020502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896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62F7342-00F3-4704-994F-AABCC55E79D9}"/>
              </a:ext>
            </a:extLst>
          </p:cNvPr>
          <p:cNvSpPr/>
          <p:nvPr/>
        </p:nvSpPr>
        <p:spPr>
          <a:xfrm>
            <a:off x="0" y="0"/>
            <a:ext cx="1428097" cy="9906000"/>
          </a:xfrm>
          <a:prstGeom prst="rect">
            <a:avLst/>
          </a:prstGeom>
          <a:solidFill>
            <a:srgbClr val="57A595">
              <a:alpha val="50196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5464879" y="6470705"/>
            <a:ext cx="906018" cy="172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>
              <a:defRPr>
                <a:uFillTx/>
              </a:defRPr>
            </a:pPr>
            <a:r>
              <a:rPr sz="1600" dirty="0"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Second Highlight</a:t>
            </a:r>
          </a:p>
          <a:p>
            <a:pPr lvl="0" algn="just">
              <a:defRPr>
                <a:uFillTx/>
              </a:defRPr>
            </a:pPr>
            <a:r>
              <a:rPr lang="en-US" sz="1000" dirty="0" err="1">
                <a:solidFill>
                  <a:srgbClr val="437D71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Tampilan</a:t>
            </a:r>
            <a:r>
              <a:rPr lang="en-US" sz="1000" dirty="0">
                <a:solidFill>
                  <a:srgbClr val="437D71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000" dirty="0" err="1">
                <a:solidFill>
                  <a:srgbClr val="437D71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tahap</a:t>
            </a:r>
            <a:r>
              <a:rPr lang="en-US" sz="1000" dirty="0">
                <a:solidFill>
                  <a:srgbClr val="437D71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</a:t>
            </a:r>
            <a:r>
              <a:rPr lang="en-US" sz="1000" dirty="0" err="1">
                <a:solidFill>
                  <a:srgbClr val="437D71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awal</a:t>
            </a:r>
            <a:r>
              <a:rPr lang="en-US" sz="1000" dirty="0">
                <a:solidFill>
                  <a:srgbClr val="437D71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website mobile qelas.id </a:t>
            </a:r>
            <a:r>
              <a:rPr lang="en-US" sz="1000" dirty="0" err="1">
                <a:solidFill>
                  <a:srgbClr val="437D71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untuk</a:t>
            </a:r>
            <a:r>
              <a:rPr lang="en-US" sz="1000" dirty="0">
                <a:solidFill>
                  <a:srgbClr val="437D71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platform </a:t>
            </a:r>
            <a:r>
              <a:rPr lang="en-US" sz="1000" dirty="0" err="1">
                <a:solidFill>
                  <a:srgbClr val="437D71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qelasprivate</a:t>
            </a:r>
            <a:r>
              <a:rPr lang="en-US" sz="1000" dirty="0">
                <a:solidFill>
                  <a:srgbClr val="437D71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yang </a:t>
            </a:r>
            <a:r>
              <a:rPr lang="en-US" sz="1000" dirty="0" err="1">
                <a:solidFill>
                  <a:srgbClr val="437D71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merupakan</a:t>
            </a:r>
            <a:r>
              <a:rPr lang="en-US" sz="1000" dirty="0">
                <a:solidFill>
                  <a:srgbClr val="437D71"/>
                </a:solidFill>
                <a:uFill>
                  <a:solidFill>
                    <a:srgbClr val="215968"/>
                  </a:solidFill>
                </a:uFill>
                <a:latin typeface="Franklin Gothic Book" panose="020B0503020102020204" pitchFamily="34" charset="0"/>
              </a:rPr>
              <a:t> marketplace guru private.</a:t>
            </a:r>
          </a:p>
        </p:txBody>
      </p:sp>
      <p:sp>
        <p:nvSpPr>
          <p:cNvPr id="202" name="Shape 202"/>
          <p:cNvSpPr/>
          <p:nvPr/>
        </p:nvSpPr>
        <p:spPr>
          <a:xfrm>
            <a:off x="2531765" y="4646729"/>
            <a:ext cx="18792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652" rIns="31652">
            <a:spAutoFit/>
          </a:bodyPr>
          <a:lstStyle>
            <a:lvl1pPr>
              <a:defRPr>
                <a:solidFill>
                  <a:srgbClr val="B4B1A1"/>
                </a:solidFill>
                <a:uFill>
                  <a:solidFill>
                    <a:srgbClr val="DDD9C3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</a:rPr>
              <a:t>Desktop Version</a:t>
            </a:r>
          </a:p>
        </p:txBody>
      </p:sp>
      <p:sp>
        <p:nvSpPr>
          <p:cNvPr id="203" name="Shape 203"/>
          <p:cNvSpPr/>
          <p:nvPr/>
        </p:nvSpPr>
        <p:spPr>
          <a:xfrm>
            <a:off x="2382782" y="8427520"/>
            <a:ext cx="221376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652" rIns="31652">
            <a:spAutoFit/>
          </a:bodyPr>
          <a:lstStyle>
            <a:lvl1pPr algn="r">
              <a:defRPr>
                <a:solidFill>
                  <a:srgbClr val="B4B1A1"/>
                </a:solidFill>
                <a:uFill>
                  <a:solidFill>
                    <a:srgbClr val="DDD9C3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</a:rPr>
              <a:t>Mobile Version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EB7BCF-CCDA-457D-B0AE-7FB6FF0A1F98}"/>
              </a:ext>
            </a:extLst>
          </p:cNvPr>
          <p:cNvGrpSpPr/>
          <p:nvPr/>
        </p:nvGrpSpPr>
        <p:grpSpPr>
          <a:xfrm>
            <a:off x="34884" y="5311421"/>
            <a:ext cx="5376913" cy="3150535"/>
            <a:chOff x="0" y="2943820"/>
            <a:chExt cx="6858000" cy="40183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7BCCED-B7B5-4938-B35B-7CB97313F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37793" r="89844">
                          <a14:foregroundMark x1="66895" y1="27833" x2="64844" y2="69000"/>
                          <a14:foregroundMark x1="55566" y1="40833" x2="65723" y2="42667"/>
                          <a14:foregroundMark x1="52930" y1="27000" x2="55957" y2="15500"/>
                          <a14:foregroundMark x1="63379" y1="24333" x2="50781" y2="70833"/>
                          <a14:foregroundMark x1="54980" y1="13333" x2="67773" y2="18000"/>
                          <a14:foregroundMark x1="71289" y1="26333" x2="72363" y2="21167"/>
                          <a14:foregroundMark x1="61523" y1="63333" x2="59277" y2="6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43820"/>
              <a:ext cx="6858000" cy="401835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55" t="3828" r="790" b="52746"/>
            <a:stretch/>
          </p:blipFill>
          <p:spPr>
            <a:xfrm rot="603917">
              <a:off x="3543110" y="4020146"/>
              <a:ext cx="1441564" cy="1760254"/>
            </a:xfrm>
            <a:prstGeom prst="rect">
              <a:avLst/>
            </a:prstGeom>
          </p:spPr>
        </p:pic>
      </p:grpSp>
      <p:sp>
        <p:nvSpPr>
          <p:cNvPr id="36" name="Shape 70">
            <a:extLst>
              <a:ext uri="{FF2B5EF4-FFF2-40B4-BE49-F238E27FC236}">
                <a16:creationId xmlns:a16="http://schemas.microsoft.com/office/drawing/2014/main" id="{0777F56D-704D-4624-9ACD-7E6C64B09CCE}"/>
              </a:ext>
            </a:extLst>
          </p:cNvPr>
          <p:cNvSpPr/>
          <p:nvPr/>
        </p:nvSpPr>
        <p:spPr>
          <a:xfrm>
            <a:off x="1589051" y="901655"/>
            <a:ext cx="4655135" cy="0"/>
          </a:xfrm>
          <a:prstGeom prst="line">
            <a:avLst/>
          </a:prstGeom>
          <a:ln w="25400">
            <a:solidFill>
              <a:srgbClr val="4E9485"/>
            </a:solidFill>
            <a:prstDash val="sysDot"/>
            <a:round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831"/>
          </a:p>
        </p:txBody>
      </p:sp>
      <p:sp>
        <p:nvSpPr>
          <p:cNvPr id="37" name="Shape 71">
            <a:extLst>
              <a:ext uri="{FF2B5EF4-FFF2-40B4-BE49-F238E27FC236}">
                <a16:creationId xmlns:a16="http://schemas.microsoft.com/office/drawing/2014/main" id="{7C53ACDC-DDDF-443D-83F9-0C30C761A77E}"/>
              </a:ext>
            </a:extLst>
          </p:cNvPr>
          <p:cNvSpPr/>
          <p:nvPr/>
        </p:nvSpPr>
        <p:spPr>
          <a:xfrm>
            <a:off x="1544598" y="416693"/>
            <a:ext cx="171020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/>
          <a:p>
            <a:pPr lvl="0">
              <a:defRPr>
                <a:uFillTx/>
              </a:defRPr>
            </a:pPr>
            <a:r>
              <a:rPr lang="en-US" sz="2800" dirty="0">
                <a:solidFill>
                  <a:srgbClr val="346258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PRODUCT DEMO</a:t>
            </a:r>
            <a:endParaRPr sz="2800" dirty="0">
              <a:solidFill>
                <a:srgbClr val="346258"/>
              </a:solidFill>
              <a:uFill>
                <a:solidFill>
                  <a:srgbClr val="31859C"/>
                </a:solidFill>
              </a:uFill>
              <a:latin typeface="Bebas Neue" panose="020B0606020202050201" pitchFamily="2" charset="0"/>
              <a:ea typeface="Bree Serif"/>
              <a:cs typeface="Bree Serif"/>
              <a:sym typeface="Bree Serif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6CB3F-0483-4BE0-908D-6A320218CE63}"/>
              </a:ext>
            </a:extLst>
          </p:cNvPr>
          <p:cNvSpPr txBox="1"/>
          <p:nvPr/>
        </p:nvSpPr>
        <p:spPr>
          <a:xfrm>
            <a:off x="460035" y="218272"/>
            <a:ext cx="979784" cy="10156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rtl="0" latinLnBrk="1" hangingPunct="0"/>
            <a:r>
              <a:rPr lang="id-ID" sz="6000" spc="-300" dirty="0">
                <a:solidFill>
                  <a:srgbClr val="346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0</a:t>
            </a:r>
            <a:r>
              <a:rPr lang="en-US" sz="6000" spc="-300" dirty="0">
                <a:solidFill>
                  <a:srgbClr val="346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6</a:t>
            </a:r>
            <a:endParaRPr kumimoji="0" lang="id-ID" sz="6000" b="0" i="0" u="none" strike="noStrike" cap="none" spc="-300" normalizeH="0" baseline="0" dirty="0">
              <a:ln>
                <a:noFill/>
              </a:ln>
              <a:solidFill>
                <a:srgbClr val="346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000000"/>
                </a:solidFill>
              </a:uFill>
              <a:sym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BEADE3-CA4F-4EA6-AE48-8DE120F6AE6D}"/>
              </a:ext>
            </a:extLst>
          </p:cNvPr>
          <p:cNvGrpSpPr/>
          <p:nvPr/>
        </p:nvGrpSpPr>
        <p:grpSpPr>
          <a:xfrm>
            <a:off x="1123408" y="1995784"/>
            <a:ext cx="4732516" cy="2662040"/>
            <a:chOff x="-5137894" y="2459815"/>
            <a:chExt cx="6858000" cy="38576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4227E88-BE5F-4232-9EC5-622600540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5188" r="9556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37894" y="2459815"/>
              <a:ext cx="6858000" cy="38576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ECEF39-B3CB-4299-A5B9-B4EFD6F34A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458"/>
            <a:stretch/>
          </p:blipFill>
          <p:spPr>
            <a:xfrm>
              <a:off x="-3878868" y="2645635"/>
              <a:ext cx="4309712" cy="2926206"/>
            </a:xfrm>
            <a:prstGeom prst="rect">
              <a:avLst/>
            </a:prstGeom>
          </p:spPr>
        </p:pic>
      </p:grpSp>
      <p:sp>
        <p:nvSpPr>
          <p:cNvPr id="46" name="Shape 67">
            <a:extLst>
              <a:ext uri="{FF2B5EF4-FFF2-40B4-BE49-F238E27FC236}">
                <a16:creationId xmlns:a16="http://schemas.microsoft.com/office/drawing/2014/main" id="{AF8FCB51-839E-4BC6-B213-8DDCD07B8F83}"/>
              </a:ext>
            </a:extLst>
          </p:cNvPr>
          <p:cNvSpPr/>
          <p:nvPr/>
        </p:nvSpPr>
        <p:spPr>
          <a:xfrm>
            <a:off x="1439819" y="9413827"/>
            <a:ext cx="5044577" cy="253728"/>
          </a:xfrm>
          <a:prstGeom prst="rect">
            <a:avLst/>
          </a:prstGeom>
          <a:solidFill>
            <a:srgbClr val="EEECE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7" name="Shape 68">
            <a:extLst>
              <a:ext uri="{FF2B5EF4-FFF2-40B4-BE49-F238E27FC236}">
                <a16:creationId xmlns:a16="http://schemas.microsoft.com/office/drawing/2014/main" id="{4AF573E8-5221-43F5-963D-E15956991C02}"/>
              </a:ext>
            </a:extLst>
          </p:cNvPr>
          <p:cNvSpPr/>
          <p:nvPr/>
        </p:nvSpPr>
        <p:spPr>
          <a:xfrm>
            <a:off x="6199527" y="9382684"/>
            <a:ext cx="284871" cy="284871"/>
          </a:xfrm>
          <a:prstGeom prst="rect">
            <a:avLst/>
          </a:prstGeom>
          <a:solidFill>
            <a:srgbClr val="34625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8" name="Shape 69">
            <a:extLst>
              <a:ext uri="{FF2B5EF4-FFF2-40B4-BE49-F238E27FC236}">
                <a16:creationId xmlns:a16="http://schemas.microsoft.com/office/drawing/2014/main" id="{A0AAC5E5-2163-49A9-83D3-881F32625282}"/>
              </a:ext>
            </a:extLst>
          </p:cNvPr>
          <p:cNvSpPr/>
          <p:nvPr/>
        </p:nvSpPr>
        <p:spPr>
          <a:xfrm>
            <a:off x="6264317" y="9368586"/>
            <a:ext cx="1552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ebas Neue" panose="020B0606020202050201" pitchFamily="2" charset="0"/>
              </a:rPr>
              <a:t>6</a:t>
            </a:r>
            <a:endParaRPr dirty="0">
              <a:solidFill>
                <a:srgbClr val="EEECE1"/>
              </a:solidFill>
              <a:uFill>
                <a:solidFill>
                  <a:srgbClr val="EEECE1"/>
                </a:solidFill>
              </a:uFill>
              <a:latin typeface="Bebas Neue" panose="020B0606020202050201" pitchFamily="2" charset="0"/>
            </a:endParaRPr>
          </a:p>
        </p:txBody>
      </p:sp>
      <p:sp>
        <p:nvSpPr>
          <p:cNvPr id="49" name="Shape 73">
            <a:extLst>
              <a:ext uri="{FF2B5EF4-FFF2-40B4-BE49-F238E27FC236}">
                <a16:creationId xmlns:a16="http://schemas.microsoft.com/office/drawing/2014/main" id="{80550199-4187-4924-9A68-AA666855DBEC}"/>
              </a:ext>
            </a:extLst>
          </p:cNvPr>
          <p:cNvSpPr/>
          <p:nvPr/>
        </p:nvSpPr>
        <p:spPr>
          <a:xfrm>
            <a:off x="4325481" y="9392186"/>
            <a:ext cx="1830517" cy="28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652" rIns="31652">
            <a:spAutoFit/>
          </a:bodyPr>
          <a:lstStyle>
            <a:lvl1pPr algn="r">
              <a:defRPr sz="1100">
                <a:solidFill>
                  <a:srgbClr val="D5D1B8"/>
                </a:solidFill>
                <a:uFill>
                  <a:solidFill>
                    <a:srgbClr val="D5D1B8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46" dirty="0">
                <a:latin typeface="Franklin Gothic Book" panose="020B0503020102020204" pitchFamily="34" charset="0"/>
              </a:rPr>
              <a:t>page</a:t>
            </a:r>
          </a:p>
        </p:txBody>
      </p:sp>
      <p:sp>
        <p:nvSpPr>
          <p:cNvPr id="50" name="Shape 199">
            <a:extLst>
              <a:ext uri="{FF2B5EF4-FFF2-40B4-BE49-F238E27FC236}">
                <a16:creationId xmlns:a16="http://schemas.microsoft.com/office/drawing/2014/main" id="{84481DB2-2880-46EC-B376-8EC6A3FC1376}"/>
              </a:ext>
            </a:extLst>
          </p:cNvPr>
          <p:cNvSpPr/>
          <p:nvPr/>
        </p:nvSpPr>
        <p:spPr>
          <a:xfrm>
            <a:off x="5464133" y="2262500"/>
            <a:ext cx="906018" cy="172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>
              <a:defRPr>
                <a:uFillTx/>
              </a:defRPr>
            </a:pPr>
            <a:r>
              <a:rPr lang="id-ID" sz="1600" dirty="0"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First Highlight</a:t>
            </a:r>
          </a:p>
          <a:p>
            <a:pPr lvl="0" algn="just">
              <a:defRPr>
                <a:uFillTx/>
              </a:defRPr>
            </a:pPr>
            <a:r>
              <a:rPr lang="id-ID" sz="1000" dirty="0">
                <a:solidFill>
                  <a:srgbClr val="437D71"/>
                </a:solidFill>
                <a:uFill>
                  <a:solidFill>
                    <a:srgbClr val="DDD9C3"/>
                  </a:solidFill>
                </a:uFill>
                <a:latin typeface="Franklin Gothic Book" panose="020B0503020102020204" pitchFamily="34" charset="0"/>
                <a:ea typeface="Bree Serif"/>
                <a:cs typeface="Bree Serif"/>
                <a:sym typeface="Bree Serif"/>
              </a:rPr>
              <a:t>Tampilan tahap awal website desktop qelas.id untuk platform qelasprivate yang merupakan marketplace guru private.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D5FCAF-7F67-4CC3-B811-19CE01700CEF}"/>
              </a:ext>
            </a:extLst>
          </p:cNvPr>
          <p:cNvCxnSpPr>
            <a:stCxn id="9" idx="0"/>
            <a:endCxn id="50" idx="1"/>
          </p:cNvCxnSpPr>
          <p:nvPr/>
        </p:nvCxnSpPr>
        <p:spPr>
          <a:xfrm>
            <a:off x="3479234" y="2124013"/>
            <a:ext cx="1984899" cy="100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C3131D-ACB2-4C35-8A60-D99C8DA7F08E}"/>
              </a:ext>
            </a:extLst>
          </p:cNvPr>
          <p:cNvCxnSpPr>
            <a:stCxn id="3" idx="3"/>
          </p:cNvCxnSpPr>
          <p:nvPr/>
        </p:nvCxnSpPr>
        <p:spPr>
          <a:xfrm>
            <a:off x="3934346" y="6944115"/>
            <a:ext cx="1529787" cy="38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18C3E5B-1A7D-440B-A8D9-48DD4947FF66}"/>
              </a:ext>
            </a:extLst>
          </p:cNvPr>
          <p:cNvGrpSpPr/>
          <p:nvPr/>
        </p:nvGrpSpPr>
        <p:grpSpPr>
          <a:xfrm>
            <a:off x="1354300" y="1597765"/>
            <a:ext cx="5471320" cy="7569179"/>
            <a:chOff x="1205445" y="1363850"/>
            <a:chExt cx="5471320" cy="7569179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AB6E16A6-5463-4235-AD78-40E51F60A20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89739940"/>
                </p:ext>
              </p:extLst>
            </p:nvPr>
          </p:nvGraphicFramePr>
          <p:xfrm>
            <a:off x="1459778" y="1363850"/>
            <a:ext cx="5054209" cy="7178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5" name="Rectangle 130">
              <a:extLst>
                <a:ext uri="{FF2B5EF4-FFF2-40B4-BE49-F238E27FC236}">
                  <a16:creationId xmlns:a16="http://schemas.microsoft.com/office/drawing/2014/main" id="{7E715924-CF02-459E-B0F2-183E0AB7EAE7}"/>
                </a:ext>
              </a:extLst>
            </p:cNvPr>
            <p:cNvSpPr/>
            <p:nvPr/>
          </p:nvSpPr>
          <p:spPr>
            <a:xfrm rot="210944">
              <a:off x="5934025" y="3901601"/>
              <a:ext cx="609251" cy="653721"/>
            </a:xfrm>
            <a:custGeom>
              <a:avLst/>
              <a:gdLst/>
              <a:ahLst/>
              <a:cxnLst/>
              <a:rect l="l" t="t" r="r" b="b"/>
              <a:pathLst>
                <a:path w="371900" h="373588">
                  <a:moveTo>
                    <a:pt x="297080" y="129105"/>
                  </a:moveTo>
                  <a:lnTo>
                    <a:pt x="284273" y="219737"/>
                  </a:lnTo>
                  <a:lnTo>
                    <a:pt x="305496" y="219737"/>
                  </a:lnTo>
                  <a:lnTo>
                    <a:pt x="333001" y="129105"/>
                  </a:lnTo>
                  <a:close/>
                  <a:moveTo>
                    <a:pt x="228265" y="129105"/>
                  </a:moveTo>
                  <a:lnTo>
                    <a:pt x="228265" y="219737"/>
                  </a:lnTo>
                  <a:lnTo>
                    <a:pt x="250807" y="219737"/>
                  </a:lnTo>
                  <a:lnTo>
                    <a:pt x="263614" y="129105"/>
                  </a:lnTo>
                  <a:close/>
                  <a:moveTo>
                    <a:pt x="157021" y="129105"/>
                  </a:moveTo>
                  <a:lnTo>
                    <a:pt x="175826" y="219737"/>
                  </a:lnTo>
                  <a:lnTo>
                    <a:pt x="195129" y="219737"/>
                  </a:lnTo>
                  <a:lnTo>
                    <a:pt x="195129" y="129105"/>
                  </a:lnTo>
                  <a:close/>
                  <a:moveTo>
                    <a:pt x="93087" y="129105"/>
                  </a:moveTo>
                  <a:lnTo>
                    <a:pt x="117372" y="219737"/>
                  </a:lnTo>
                  <a:lnTo>
                    <a:pt x="141984" y="219737"/>
                  </a:lnTo>
                  <a:lnTo>
                    <a:pt x="123179" y="129105"/>
                  </a:lnTo>
                  <a:close/>
                  <a:moveTo>
                    <a:pt x="58494" y="0"/>
                  </a:moveTo>
                  <a:lnTo>
                    <a:pt x="84208" y="95969"/>
                  </a:lnTo>
                  <a:lnTo>
                    <a:pt x="354346" y="95969"/>
                  </a:lnTo>
                  <a:lnTo>
                    <a:pt x="354346" y="97437"/>
                  </a:lnTo>
                  <a:cubicBezTo>
                    <a:pt x="356087" y="96136"/>
                    <a:pt x="357928" y="96353"/>
                    <a:pt x="359747" y="96905"/>
                  </a:cubicBezTo>
                  <a:lnTo>
                    <a:pt x="360371" y="97095"/>
                  </a:lnTo>
                  <a:cubicBezTo>
                    <a:pt x="368954" y="99700"/>
                    <a:pt x="373801" y="108770"/>
                    <a:pt x="371196" y="117354"/>
                  </a:cubicBezTo>
                  <a:lnTo>
                    <a:pt x="333339" y="242097"/>
                  </a:lnTo>
                  <a:cubicBezTo>
                    <a:pt x="331591" y="247858"/>
                    <a:pt x="326929" y="251935"/>
                    <a:pt x="321206" y="252122"/>
                  </a:cubicBezTo>
                  <a:lnTo>
                    <a:pt x="321206" y="252873"/>
                  </a:lnTo>
                  <a:lnTo>
                    <a:pt x="313576" y="252873"/>
                  </a:lnTo>
                  <a:cubicBezTo>
                    <a:pt x="313378" y="253010"/>
                    <a:pt x="313229" y="252967"/>
                    <a:pt x="313080" y="252922"/>
                  </a:cubicBezTo>
                  <a:lnTo>
                    <a:pt x="312919" y="252873"/>
                  </a:lnTo>
                  <a:lnTo>
                    <a:pt x="126251" y="252873"/>
                  </a:lnTo>
                  <a:lnTo>
                    <a:pt x="133971" y="281687"/>
                  </a:lnTo>
                  <a:lnTo>
                    <a:pt x="321075" y="281687"/>
                  </a:lnTo>
                  <a:lnTo>
                    <a:pt x="321075" y="314823"/>
                  </a:lnTo>
                  <a:lnTo>
                    <a:pt x="318480" y="314823"/>
                  </a:lnTo>
                  <a:cubicBezTo>
                    <a:pt x="329614" y="318311"/>
                    <a:pt x="336414" y="328969"/>
                    <a:pt x="336414" y="341215"/>
                  </a:cubicBezTo>
                  <a:cubicBezTo>
                    <a:pt x="336414" y="359094"/>
                    <a:pt x="321920" y="373588"/>
                    <a:pt x="304041" y="373588"/>
                  </a:cubicBezTo>
                  <a:cubicBezTo>
                    <a:pt x="286162" y="373588"/>
                    <a:pt x="271668" y="359094"/>
                    <a:pt x="271668" y="341215"/>
                  </a:cubicBezTo>
                  <a:cubicBezTo>
                    <a:pt x="271668" y="328969"/>
                    <a:pt x="278468" y="318311"/>
                    <a:pt x="289602" y="314823"/>
                  </a:cubicBezTo>
                  <a:lnTo>
                    <a:pt x="142850" y="314823"/>
                  </a:lnTo>
                  <a:lnTo>
                    <a:pt x="143397" y="316865"/>
                  </a:lnTo>
                  <a:cubicBezTo>
                    <a:pt x="151629" y="321811"/>
                    <a:pt x="156401" y="330956"/>
                    <a:pt x="156401" y="341215"/>
                  </a:cubicBezTo>
                  <a:cubicBezTo>
                    <a:pt x="156401" y="359094"/>
                    <a:pt x="141907" y="373588"/>
                    <a:pt x="124028" y="373588"/>
                  </a:cubicBezTo>
                  <a:cubicBezTo>
                    <a:pt x="106149" y="373588"/>
                    <a:pt x="91655" y="359094"/>
                    <a:pt x="91655" y="341215"/>
                  </a:cubicBezTo>
                  <a:cubicBezTo>
                    <a:pt x="91655" y="329356"/>
                    <a:pt x="98032" y="318986"/>
                    <a:pt x="108649" y="315212"/>
                  </a:cubicBezTo>
                  <a:lnTo>
                    <a:pt x="33542" y="34909"/>
                  </a:lnTo>
                  <a:lnTo>
                    <a:pt x="0" y="34909"/>
                  </a:lnTo>
                  <a:lnTo>
                    <a:pt x="0" y="1773"/>
                  </a:lnTo>
                  <a:lnTo>
                    <a:pt x="51879" y="17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 dirty="0">
                <a:solidFill>
                  <a:schemeClr val="tx1"/>
                </a:solidFill>
              </a:endParaRPr>
            </a:p>
          </p:txBody>
        </p:sp>
        <p:sp>
          <p:nvSpPr>
            <p:cNvPr id="99" name="Isosceles Triangle 57">
              <a:extLst>
                <a:ext uri="{FF2B5EF4-FFF2-40B4-BE49-F238E27FC236}">
                  <a16:creationId xmlns:a16="http://schemas.microsoft.com/office/drawing/2014/main" id="{4E76B488-B2CD-463B-861A-27D4912FE160}"/>
                </a:ext>
              </a:extLst>
            </p:cNvPr>
            <p:cNvSpPr/>
            <p:nvPr/>
          </p:nvSpPr>
          <p:spPr>
            <a:xfrm rot="7368738">
              <a:off x="1459498" y="1197372"/>
              <a:ext cx="660969" cy="1169075"/>
            </a:xfrm>
            <a:custGeom>
              <a:avLst/>
              <a:gdLst>
                <a:gd name="connsiteX0" fmla="*/ 1148449 w 1346449"/>
                <a:gd name="connsiteY0" fmla="*/ 2457725 h 3249725"/>
                <a:gd name="connsiteX1" fmla="*/ 198001 w 1346449"/>
                <a:gd name="connsiteY1" fmla="*/ 2457725 h 3249725"/>
                <a:gd name="connsiteX2" fmla="*/ 1 w 1346449"/>
                <a:gd name="connsiteY2" fmla="*/ 3249725 h 3249725"/>
                <a:gd name="connsiteX3" fmla="*/ 1346449 w 1346449"/>
                <a:gd name="connsiteY3" fmla="*/ 3249725 h 3249725"/>
                <a:gd name="connsiteX4" fmla="*/ 1148449 w 1346449"/>
                <a:gd name="connsiteY4" fmla="*/ 2457725 h 3249725"/>
                <a:gd name="connsiteX5" fmla="*/ 755186 w 1346449"/>
                <a:gd name="connsiteY5" fmla="*/ 82950 h 3249725"/>
                <a:gd name="connsiteX6" fmla="*/ 734449 w 1346449"/>
                <a:gd name="connsiteY6" fmla="*/ 1314594 h 3249725"/>
                <a:gd name="connsiteX7" fmla="*/ 853246 w 1346449"/>
                <a:gd name="connsiteY7" fmla="*/ 1483214 h 3249725"/>
                <a:gd name="connsiteX8" fmla="*/ 673226 w 1346449"/>
                <a:gd name="connsiteY8" fmla="*/ 1663234 h 3249725"/>
                <a:gd name="connsiteX9" fmla="*/ 493206 w 1346449"/>
                <a:gd name="connsiteY9" fmla="*/ 1483214 h 3249725"/>
                <a:gd name="connsiteX10" fmla="*/ 612000 w 1346449"/>
                <a:gd name="connsiteY10" fmla="*/ 1314595 h 3249725"/>
                <a:gd name="connsiteX11" fmla="*/ 612000 w 1346449"/>
                <a:gd name="connsiteY11" fmla="*/ 0 h 3249725"/>
                <a:gd name="connsiteX12" fmla="*/ 2939 w 1346449"/>
                <a:gd name="connsiteY12" fmla="*/ 1574694 h 3249725"/>
                <a:gd name="connsiteX13" fmla="*/ 0 w 1346449"/>
                <a:gd name="connsiteY13" fmla="*/ 1574694 h 3249725"/>
                <a:gd name="connsiteX14" fmla="*/ 2009 w 1346449"/>
                <a:gd name="connsiteY14" fmla="*/ 1577097 h 3249725"/>
                <a:gd name="connsiteX15" fmla="*/ 0 w 1346449"/>
                <a:gd name="connsiteY15" fmla="*/ 1582292 h 3249725"/>
                <a:gd name="connsiteX16" fmla="*/ 6353 w 1346449"/>
                <a:gd name="connsiteY16" fmla="*/ 1582292 h 3249725"/>
                <a:gd name="connsiteX17" fmla="*/ 273414 w 1346449"/>
                <a:gd name="connsiteY17" fmla="*/ 2376121 h 3249725"/>
                <a:gd name="connsiteX18" fmla="*/ 1091887 w 1346449"/>
                <a:gd name="connsiteY18" fmla="*/ 2366694 h 3249725"/>
                <a:gd name="connsiteX19" fmla="*/ 1340768 w 1346449"/>
                <a:gd name="connsiteY19" fmla="*/ 1582292 h 3249725"/>
                <a:gd name="connsiteX20" fmla="*/ 1346449 w 1346449"/>
                <a:gd name="connsiteY20" fmla="*/ 1582292 h 3249725"/>
                <a:gd name="connsiteX21" fmla="*/ 1344512 w 1346449"/>
                <a:gd name="connsiteY21" fmla="*/ 1577284 h 3249725"/>
                <a:gd name="connsiteX22" fmla="*/ 1346448 w 1346449"/>
                <a:gd name="connsiteY22" fmla="*/ 1574694 h 3249725"/>
                <a:gd name="connsiteX23" fmla="*/ 1343510 w 1346449"/>
                <a:gd name="connsiteY23" fmla="*/ 1574694 h 3249725"/>
                <a:gd name="connsiteX24" fmla="*/ 755186 w 1346449"/>
                <a:gd name="connsiteY24" fmla="*/ 82950 h 3249725"/>
                <a:gd name="connsiteX0" fmla="*/ 1148449 w 1346449"/>
                <a:gd name="connsiteY0" fmla="*/ 2374775 h 3166775"/>
                <a:gd name="connsiteX1" fmla="*/ 198001 w 1346449"/>
                <a:gd name="connsiteY1" fmla="*/ 2374775 h 3166775"/>
                <a:gd name="connsiteX2" fmla="*/ 1 w 1346449"/>
                <a:gd name="connsiteY2" fmla="*/ 3166775 h 3166775"/>
                <a:gd name="connsiteX3" fmla="*/ 1346449 w 1346449"/>
                <a:gd name="connsiteY3" fmla="*/ 3166775 h 3166775"/>
                <a:gd name="connsiteX4" fmla="*/ 1148449 w 1346449"/>
                <a:gd name="connsiteY4" fmla="*/ 2374775 h 3166775"/>
                <a:gd name="connsiteX5" fmla="*/ 755186 w 1346449"/>
                <a:gd name="connsiteY5" fmla="*/ 0 h 3166775"/>
                <a:gd name="connsiteX6" fmla="*/ 734449 w 1346449"/>
                <a:gd name="connsiteY6" fmla="*/ 1231644 h 3166775"/>
                <a:gd name="connsiteX7" fmla="*/ 853246 w 1346449"/>
                <a:gd name="connsiteY7" fmla="*/ 1400264 h 3166775"/>
                <a:gd name="connsiteX8" fmla="*/ 673226 w 1346449"/>
                <a:gd name="connsiteY8" fmla="*/ 1580284 h 3166775"/>
                <a:gd name="connsiteX9" fmla="*/ 493206 w 1346449"/>
                <a:gd name="connsiteY9" fmla="*/ 1400264 h 3166775"/>
                <a:gd name="connsiteX10" fmla="*/ 612000 w 1346449"/>
                <a:gd name="connsiteY10" fmla="*/ 1231645 h 3166775"/>
                <a:gd name="connsiteX11" fmla="*/ 591263 w 1346449"/>
                <a:gd name="connsiteY11" fmla="*/ 10368 h 3166775"/>
                <a:gd name="connsiteX12" fmla="*/ 2939 w 1346449"/>
                <a:gd name="connsiteY12" fmla="*/ 1491744 h 3166775"/>
                <a:gd name="connsiteX13" fmla="*/ 0 w 1346449"/>
                <a:gd name="connsiteY13" fmla="*/ 1491744 h 3166775"/>
                <a:gd name="connsiteX14" fmla="*/ 2009 w 1346449"/>
                <a:gd name="connsiteY14" fmla="*/ 1494147 h 3166775"/>
                <a:gd name="connsiteX15" fmla="*/ 0 w 1346449"/>
                <a:gd name="connsiteY15" fmla="*/ 1499342 h 3166775"/>
                <a:gd name="connsiteX16" fmla="*/ 6353 w 1346449"/>
                <a:gd name="connsiteY16" fmla="*/ 1499342 h 3166775"/>
                <a:gd name="connsiteX17" fmla="*/ 273414 w 1346449"/>
                <a:gd name="connsiteY17" fmla="*/ 2293171 h 3166775"/>
                <a:gd name="connsiteX18" fmla="*/ 1091887 w 1346449"/>
                <a:gd name="connsiteY18" fmla="*/ 2283744 h 3166775"/>
                <a:gd name="connsiteX19" fmla="*/ 1340768 w 1346449"/>
                <a:gd name="connsiteY19" fmla="*/ 1499342 h 3166775"/>
                <a:gd name="connsiteX20" fmla="*/ 1346449 w 1346449"/>
                <a:gd name="connsiteY20" fmla="*/ 1499342 h 3166775"/>
                <a:gd name="connsiteX21" fmla="*/ 1344512 w 1346449"/>
                <a:gd name="connsiteY21" fmla="*/ 1494334 h 3166775"/>
                <a:gd name="connsiteX22" fmla="*/ 1346448 w 1346449"/>
                <a:gd name="connsiteY22" fmla="*/ 1491744 h 3166775"/>
                <a:gd name="connsiteX23" fmla="*/ 1343510 w 1346449"/>
                <a:gd name="connsiteY23" fmla="*/ 1491744 h 3166775"/>
                <a:gd name="connsiteX24" fmla="*/ 755186 w 1346449"/>
                <a:gd name="connsiteY24" fmla="*/ 0 h 31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46449" h="3166775">
                  <a:moveTo>
                    <a:pt x="1148449" y="2374775"/>
                  </a:moveTo>
                  <a:lnTo>
                    <a:pt x="198001" y="2374775"/>
                  </a:lnTo>
                  <a:lnTo>
                    <a:pt x="1" y="3166775"/>
                  </a:lnTo>
                  <a:lnTo>
                    <a:pt x="1346449" y="3166775"/>
                  </a:lnTo>
                  <a:lnTo>
                    <a:pt x="1148449" y="2374775"/>
                  </a:lnTo>
                  <a:close/>
                  <a:moveTo>
                    <a:pt x="755186" y="0"/>
                  </a:moveTo>
                  <a:cubicBezTo>
                    <a:pt x="755186" y="438198"/>
                    <a:pt x="734449" y="793446"/>
                    <a:pt x="734449" y="1231644"/>
                  </a:cubicBezTo>
                  <a:cubicBezTo>
                    <a:pt x="803843" y="1256124"/>
                    <a:pt x="853246" y="1322425"/>
                    <a:pt x="853246" y="1400264"/>
                  </a:cubicBezTo>
                  <a:cubicBezTo>
                    <a:pt x="853246" y="1499686"/>
                    <a:pt x="772648" y="1580284"/>
                    <a:pt x="673226" y="1580284"/>
                  </a:cubicBezTo>
                  <a:cubicBezTo>
                    <a:pt x="573804" y="1580284"/>
                    <a:pt x="493206" y="1499686"/>
                    <a:pt x="493206" y="1400264"/>
                  </a:cubicBezTo>
                  <a:cubicBezTo>
                    <a:pt x="493206" y="1322426"/>
                    <a:pt x="542608" y="1256126"/>
                    <a:pt x="612000" y="1231645"/>
                  </a:cubicBezTo>
                  <a:lnTo>
                    <a:pt x="591263" y="10368"/>
                  </a:lnTo>
                  <a:lnTo>
                    <a:pt x="2939" y="1491744"/>
                  </a:lnTo>
                  <a:lnTo>
                    <a:pt x="0" y="1491744"/>
                  </a:lnTo>
                  <a:lnTo>
                    <a:pt x="2009" y="1494147"/>
                  </a:lnTo>
                  <a:lnTo>
                    <a:pt x="0" y="1499342"/>
                  </a:lnTo>
                  <a:lnTo>
                    <a:pt x="6353" y="1499342"/>
                  </a:lnTo>
                  <a:cubicBezTo>
                    <a:pt x="274151" y="1797289"/>
                    <a:pt x="320153" y="2031319"/>
                    <a:pt x="273414" y="2293171"/>
                  </a:cubicBezTo>
                  <a:lnTo>
                    <a:pt x="1091887" y="2283744"/>
                  </a:lnTo>
                  <a:cubicBezTo>
                    <a:pt x="1035756" y="1984266"/>
                    <a:pt x="1081794" y="1833397"/>
                    <a:pt x="1340768" y="1499342"/>
                  </a:cubicBezTo>
                  <a:lnTo>
                    <a:pt x="1346449" y="1499342"/>
                  </a:lnTo>
                  <a:lnTo>
                    <a:pt x="1344512" y="1494334"/>
                  </a:lnTo>
                  <a:cubicBezTo>
                    <a:pt x="1345124" y="1493447"/>
                    <a:pt x="1345785" y="1492596"/>
                    <a:pt x="1346448" y="1491744"/>
                  </a:cubicBezTo>
                  <a:lnTo>
                    <a:pt x="1343510" y="1491744"/>
                  </a:lnTo>
                  <a:cubicBezTo>
                    <a:pt x="1140490" y="966846"/>
                    <a:pt x="958206" y="524898"/>
                    <a:pt x="7551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69" dirty="0"/>
            </a:p>
          </p:txBody>
        </p:sp>
        <p:sp>
          <p:nvSpPr>
            <p:cNvPr id="103" name="Rectangle 7">
              <a:extLst>
                <a:ext uri="{FF2B5EF4-FFF2-40B4-BE49-F238E27FC236}">
                  <a16:creationId xmlns:a16="http://schemas.microsoft.com/office/drawing/2014/main" id="{84693C49-05C6-4CD0-A900-4B843CF3016D}"/>
                </a:ext>
              </a:extLst>
            </p:cNvPr>
            <p:cNvSpPr/>
            <p:nvPr/>
          </p:nvSpPr>
          <p:spPr>
            <a:xfrm rot="18900000">
              <a:off x="1216982" y="7931613"/>
              <a:ext cx="512580" cy="1001416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69"/>
            </a:p>
          </p:txBody>
        </p:sp>
        <p:sp>
          <p:nvSpPr>
            <p:cNvPr id="116" name="Rectangle 9">
              <a:extLst>
                <a:ext uri="{FF2B5EF4-FFF2-40B4-BE49-F238E27FC236}">
                  <a16:creationId xmlns:a16="http://schemas.microsoft.com/office/drawing/2014/main" id="{444E6227-4972-4DE6-BEB0-C3FC42991182}"/>
                </a:ext>
              </a:extLst>
            </p:cNvPr>
            <p:cNvSpPr/>
            <p:nvPr/>
          </p:nvSpPr>
          <p:spPr>
            <a:xfrm>
              <a:off x="6231331" y="6041152"/>
              <a:ext cx="445434" cy="492998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69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3EFE9B5-1434-4D4E-A6C0-A2068CBC1392}"/>
              </a:ext>
            </a:extLst>
          </p:cNvPr>
          <p:cNvSpPr/>
          <p:nvPr/>
        </p:nvSpPr>
        <p:spPr>
          <a:xfrm>
            <a:off x="0" y="0"/>
            <a:ext cx="1428097" cy="9906000"/>
          </a:xfrm>
          <a:prstGeom prst="rect">
            <a:avLst/>
          </a:prstGeom>
          <a:solidFill>
            <a:srgbClr val="57A595">
              <a:alpha val="50196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0">
            <a:extLst>
              <a:ext uri="{FF2B5EF4-FFF2-40B4-BE49-F238E27FC236}">
                <a16:creationId xmlns:a16="http://schemas.microsoft.com/office/drawing/2014/main" id="{666A85C6-B872-4348-A96E-86A65A901798}"/>
              </a:ext>
            </a:extLst>
          </p:cNvPr>
          <p:cNvSpPr/>
          <p:nvPr/>
        </p:nvSpPr>
        <p:spPr>
          <a:xfrm>
            <a:off x="1589051" y="901655"/>
            <a:ext cx="4655135" cy="0"/>
          </a:xfrm>
          <a:prstGeom prst="line">
            <a:avLst/>
          </a:prstGeom>
          <a:ln w="25400">
            <a:solidFill>
              <a:srgbClr val="4E9485"/>
            </a:solidFill>
            <a:prstDash val="sysDot"/>
            <a:round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831"/>
          </a:p>
        </p:txBody>
      </p:sp>
      <p:sp>
        <p:nvSpPr>
          <p:cNvPr id="80" name="Shape 71">
            <a:extLst>
              <a:ext uri="{FF2B5EF4-FFF2-40B4-BE49-F238E27FC236}">
                <a16:creationId xmlns:a16="http://schemas.microsoft.com/office/drawing/2014/main" id="{70B0A651-396F-4EC4-AFF0-5DF90647BE8C}"/>
              </a:ext>
            </a:extLst>
          </p:cNvPr>
          <p:cNvSpPr/>
          <p:nvPr/>
        </p:nvSpPr>
        <p:spPr>
          <a:xfrm>
            <a:off x="1544598" y="416693"/>
            <a:ext cx="336751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/>
          <a:p>
            <a:pPr lvl="0">
              <a:defRPr>
                <a:uFillTx/>
              </a:defRPr>
            </a:pPr>
            <a:r>
              <a:rPr lang="en-US" sz="2800" dirty="0" err="1">
                <a:solidFill>
                  <a:srgbClr val="346258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Bussiness</a:t>
            </a:r>
            <a:r>
              <a:rPr lang="en-US" sz="2800" dirty="0">
                <a:solidFill>
                  <a:srgbClr val="346258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 flow </a:t>
            </a:r>
            <a:r>
              <a:rPr lang="en-US" sz="2800" dirty="0" err="1">
                <a:solidFill>
                  <a:srgbClr val="346258"/>
                </a:solidFill>
                <a:uFill>
                  <a:solidFill>
                    <a:srgbClr val="31859C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qelasprivat</a:t>
            </a:r>
            <a:endParaRPr sz="2800" dirty="0">
              <a:solidFill>
                <a:srgbClr val="346258"/>
              </a:solidFill>
              <a:uFill>
                <a:solidFill>
                  <a:srgbClr val="31859C"/>
                </a:solidFill>
              </a:uFill>
              <a:latin typeface="Bebas Neue" panose="020B0606020202050201" pitchFamily="2" charset="0"/>
              <a:ea typeface="Bree Serif"/>
              <a:cs typeface="Bree Serif"/>
              <a:sym typeface="Bree Serif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926569-FE3D-4916-AC46-946345DB97E4}"/>
              </a:ext>
            </a:extLst>
          </p:cNvPr>
          <p:cNvSpPr txBox="1"/>
          <p:nvPr/>
        </p:nvSpPr>
        <p:spPr>
          <a:xfrm>
            <a:off x="460035" y="218272"/>
            <a:ext cx="979784" cy="10156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rtl="0" latinLnBrk="1" hangingPunct="0"/>
            <a:r>
              <a:rPr lang="id-ID" sz="6000" spc="-300" dirty="0">
                <a:solidFill>
                  <a:srgbClr val="346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0</a:t>
            </a:r>
            <a:r>
              <a:rPr lang="en-US" sz="6000" spc="-300" dirty="0">
                <a:solidFill>
                  <a:srgbClr val="346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DDD9C3"/>
                  </a:solidFill>
                </a:uFill>
                <a:latin typeface="Bebas Neue" panose="020B0606020202050201" pitchFamily="2" charset="0"/>
                <a:ea typeface="Bree Serif"/>
                <a:cs typeface="Bree Serif"/>
                <a:sym typeface="Bree Serif"/>
              </a:rPr>
              <a:t>7</a:t>
            </a:r>
            <a:endParaRPr kumimoji="0" lang="id-ID" sz="6000" b="0" i="0" u="none" strike="noStrike" cap="none" spc="-300" normalizeH="0" baseline="0" dirty="0">
              <a:ln>
                <a:noFill/>
              </a:ln>
              <a:solidFill>
                <a:srgbClr val="346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000000"/>
                </a:solidFill>
              </a:uFill>
              <a:sym typeface="Calibri"/>
            </a:endParaRPr>
          </a:p>
        </p:txBody>
      </p:sp>
      <p:sp>
        <p:nvSpPr>
          <p:cNvPr id="82" name="Shape 67">
            <a:extLst>
              <a:ext uri="{FF2B5EF4-FFF2-40B4-BE49-F238E27FC236}">
                <a16:creationId xmlns:a16="http://schemas.microsoft.com/office/drawing/2014/main" id="{E921CA96-409B-4B5D-836A-C09CC322F0CD}"/>
              </a:ext>
            </a:extLst>
          </p:cNvPr>
          <p:cNvSpPr/>
          <p:nvPr/>
        </p:nvSpPr>
        <p:spPr>
          <a:xfrm>
            <a:off x="1439819" y="9413827"/>
            <a:ext cx="5044577" cy="253728"/>
          </a:xfrm>
          <a:prstGeom prst="rect">
            <a:avLst/>
          </a:prstGeom>
          <a:solidFill>
            <a:srgbClr val="EEECE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3" name="Shape 68">
            <a:extLst>
              <a:ext uri="{FF2B5EF4-FFF2-40B4-BE49-F238E27FC236}">
                <a16:creationId xmlns:a16="http://schemas.microsoft.com/office/drawing/2014/main" id="{C727CBBF-B819-45C0-BAC2-E9706A3C81F6}"/>
              </a:ext>
            </a:extLst>
          </p:cNvPr>
          <p:cNvSpPr/>
          <p:nvPr/>
        </p:nvSpPr>
        <p:spPr>
          <a:xfrm>
            <a:off x="6199527" y="9382684"/>
            <a:ext cx="284871" cy="284871"/>
          </a:xfrm>
          <a:prstGeom prst="rect">
            <a:avLst/>
          </a:prstGeom>
          <a:solidFill>
            <a:srgbClr val="34625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4" name="Shape 69">
            <a:extLst>
              <a:ext uri="{FF2B5EF4-FFF2-40B4-BE49-F238E27FC236}">
                <a16:creationId xmlns:a16="http://schemas.microsoft.com/office/drawing/2014/main" id="{E0C630B6-D8CE-4FEA-8467-116E6A713890}"/>
              </a:ext>
            </a:extLst>
          </p:cNvPr>
          <p:cNvSpPr/>
          <p:nvPr/>
        </p:nvSpPr>
        <p:spPr>
          <a:xfrm>
            <a:off x="6264316" y="9368586"/>
            <a:ext cx="15529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652" rIns="31652">
            <a:spAutoFit/>
          </a:bodyPr>
          <a:lstStyle>
            <a:lvl1pPr algn="ctr">
              <a:defRPr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Bebas Neue" panose="020B0606020202050201" pitchFamily="2" charset="0"/>
              </a:rPr>
              <a:t>7</a:t>
            </a:r>
            <a:endParaRPr dirty="0">
              <a:solidFill>
                <a:srgbClr val="EEECE1"/>
              </a:solidFill>
              <a:uFill>
                <a:solidFill>
                  <a:srgbClr val="EEECE1"/>
                </a:solidFill>
              </a:uFill>
              <a:latin typeface="Bebas Neue" panose="020B0606020202050201" pitchFamily="2" charset="0"/>
            </a:endParaRPr>
          </a:p>
        </p:txBody>
      </p:sp>
      <p:sp>
        <p:nvSpPr>
          <p:cNvPr id="90" name="Shape 73">
            <a:extLst>
              <a:ext uri="{FF2B5EF4-FFF2-40B4-BE49-F238E27FC236}">
                <a16:creationId xmlns:a16="http://schemas.microsoft.com/office/drawing/2014/main" id="{9581D2C2-033D-4AA4-B0AC-9677E073A9C9}"/>
              </a:ext>
            </a:extLst>
          </p:cNvPr>
          <p:cNvSpPr/>
          <p:nvPr/>
        </p:nvSpPr>
        <p:spPr>
          <a:xfrm>
            <a:off x="4325481" y="9392186"/>
            <a:ext cx="1830517" cy="28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652" rIns="31652">
            <a:spAutoFit/>
          </a:bodyPr>
          <a:lstStyle>
            <a:lvl1pPr algn="r">
              <a:defRPr sz="1100">
                <a:solidFill>
                  <a:srgbClr val="D5D1B8"/>
                </a:solidFill>
                <a:uFill>
                  <a:solidFill>
                    <a:srgbClr val="D5D1B8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46" dirty="0">
                <a:latin typeface="Franklin Gothic Book" panose="020B0503020102020204" pitchFamily="34" charset="0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477548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</TotalTime>
  <Words>975</Words>
  <Application>Microsoft Office PowerPoint</Application>
  <PresentationFormat>A4 Paper (210x297 mm)</PresentationFormat>
  <Paragraphs>224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5" baseType="lpstr">
      <vt:lpstr>Arial</vt:lpstr>
      <vt:lpstr>Arial Black</vt:lpstr>
      <vt:lpstr>ArtBrush</vt:lpstr>
      <vt:lpstr>Avenir Roman</vt:lpstr>
      <vt:lpstr>Bebas Neue</vt:lpstr>
      <vt:lpstr>Bell MT</vt:lpstr>
      <vt:lpstr>Bree Serif</vt:lpstr>
      <vt:lpstr>Calibri</vt:lpstr>
      <vt:lpstr>Calibri Light</vt:lpstr>
      <vt:lpstr>Franklin Gothic Book</vt:lpstr>
      <vt:lpstr>Franklin Gothic Demi Cond</vt:lpstr>
      <vt:lpstr>Vintage Decorative Signs 4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ED</cp:lastModifiedBy>
  <cp:revision>96</cp:revision>
  <dcterms:modified xsi:type="dcterms:W3CDTF">2019-06-16T08:19:10Z</dcterms:modified>
</cp:coreProperties>
</file>