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5F32-0DAE-4BB3-8EAA-29D45C923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DCFAC-6421-42E9-83FA-C4BE388C0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6248-04E9-4903-95AE-189545A9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3629-5EF3-4D10-882C-052B47E8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0053-A3C9-4C36-BF82-3646ED81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4CE4-6FCF-4CC3-8AD6-A56626AC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6B39F-AA44-4C18-84AD-EF0BA573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A446-06D9-454B-A4B5-81429951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CA7E-BD53-4053-A2E3-21AE1AA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FC56-EFEF-42C7-9D9F-03E90848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9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A4964-96FD-4CB4-BC4E-FCCEF9485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12A74-04E8-401E-AB83-382C8B95B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5E2A-C517-43DB-917D-77FE722E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1D71-B0EA-4881-AB78-16D227BF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A574-8DB5-484B-AE28-D4DBDDA9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B497-A618-4E19-BC23-C78E25AE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31C5-E52B-4874-B653-01FF20DA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3D999-76DF-4B44-ABA2-01DDA1A5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7C9A-839B-4F20-AE10-2C27BADD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C050-D001-46B5-ABBA-40453737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63B1-18F9-42E5-B111-EE72FBD2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108CE-F4FD-4FCC-94B0-37C94C76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FD36-C7CC-4D13-A3E4-72B63B8F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B1CE-5559-486D-BE7C-7BB34431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622C-A005-4E78-BA04-166138DC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115C-7201-47AF-8020-1E5CD0CE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264E-AE3F-4C07-A26C-13AA198B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384E5-0A14-4BEF-A773-CBFCD8A75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B742-002B-45C4-B107-7CA0EB51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DA2DF-781E-488A-975C-9054E43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908C3-897D-4EDB-813B-11336714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20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B10A-6877-45C6-A793-F1F94549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BD45-96CE-43DB-AF15-E2EAFBA9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21AB6-A85A-487D-913C-CFDE9161A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0376A-B0F4-4771-804C-0D86ED7D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F08BF-3A51-443E-9C92-2E5448167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90583-9BA3-49BA-9683-69984C9B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29F06-979E-48D5-9F23-C0F12FF6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E5794-9051-4608-ABD3-5CD525C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79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DFA6-4C1A-41E4-A8A2-852FDCBC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E2B28-F90F-4697-9B7F-62F01DAE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DCDE8-DE86-4198-AC02-463EDC8F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C18DF-8182-4D69-94A2-8BC2FB74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3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C8AA0-FEF5-4B98-8A98-21EE7BE3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FCDA3-04EC-4F85-BF54-E17AB663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4DC1E-A421-4EDB-95BE-E5DB3DD9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2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98B3-26A5-4268-826B-E13BB096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BC30-A404-4A4E-AEDA-4F560FD6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F3643-C515-485B-837C-65F5D7B79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364D0-30EE-43DC-A6EA-17D7F6D7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C1DFE-6012-4AB1-9230-8C5BFE71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F89D2-6ED7-49CC-BF47-51E5F85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0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385-10EB-4635-A9A9-9E3B99A2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F7F20-07B5-4113-89A4-41C8F944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71F21-5EAB-45EA-8FF1-F8719F4C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91D0-AADB-48F1-8BC6-49FB4C9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5FD17-B375-4A11-A4D3-50A57B7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80845-1A81-4974-9FDF-FD1D28FE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1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0C5D9-CC89-4742-84FA-909B718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40CE-D491-4AB0-B755-DBDBAE7E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EF1B-D83E-41EA-B8C7-157B9DCA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6A30-F484-4F6B-83FD-C86C8E38C28D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59A3-0378-42AC-B2CD-0C5F3D61C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8F3C-961D-4A8F-8A02-97C490CC6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6CCE5-AB50-4377-9396-1287E23A4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7EF65-9B4A-41D2-B14D-5FB80D24527B}"/>
              </a:ext>
            </a:extLst>
          </p:cNvPr>
          <p:cNvSpPr/>
          <p:nvPr/>
        </p:nvSpPr>
        <p:spPr>
          <a:xfrm>
            <a:off x="3875048" y="133812"/>
            <a:ext cx="2810106" cy="9255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CCTV camera active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32C0284-34E0-44E6-9B50-8E272F54D6F1}"/>
              </a:ext>
            </a:extLst>
          </p:cNvPr>
          <p:cNvSpPr/>
          <p:nvPr/>
        </p:nvSpPr>
        <p:spPr>
          <a:xfrm>
            <a:off x="3813716" y="1455230"/>
            <a:ext cx="2904891" cy="137160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Is a person detected?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88E17D-ECDF-476A-8DDD-FADB6C9984DE}"/>
              </a:ext>
            </a:extLst>
          </p:cNvPr>
          <p:cNvSpPr/>
          <p:nvPr/>
        </p:nvSpPr>
        <p:spPr>
          <a:xfrm>
            <a:off x="7320773" y="1678254"/>
            <a:ext cx="2810106" cy="9255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Take background image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6C13622-14F5-44F1-8D56-44FB8BD1F661}"/>
              </a:ext>
            </a:extLst>
          </p:cNvPr>
          <p:cNvSpPr/>
          <p:nvPr/>
        </p:nvSpPr>
        <p:spPr>
          <a:xfrm>
            <a:off x="3813716" y="3222699"/>
            <a:ext cx="2904891" cy="137160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Is movement detected?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00081-2FF0-4141-88D3-03874992D63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6162" y="1059363"/>
            <a:ext cx="13939" cy="395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689B26-8BE9-49AD-B505-439717566C8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266162" y="2826831"/>
            <a:ext cx="0" cy="395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9CC4FA-7267-4F90-B317-05D4C6A2E8E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718607" y="2141030"/>
            <a:ext cx="60216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B9CCB4-2D9A-40F0-A376-23DDBE15320C}"/>
              </a:ext>
            </a:extLst>
          </p:cNvPr>
          <p:cNvSpPr txBox="1"/>
          <p:nvPr/>
        </p:nvSpPr>
        <p:spPr>
          <a:xfrm>
            <a:off x="5330278" y="28268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8240B-9400-4AA9-BD6F-C0A7C710521F}"/>
              </a:ext>
            </a:extLst>
          </p:cNvPr>
          <p:cNvSpPr txBox="1"/>
          <p:nvPr/>
        </p:nvSpPr>
        <p:spPr>
          <a:xfrm>
            <a:off x="6775176" y="17716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BEB3E4D-E041-4107-82B6-2F14E2A0F6DC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6792484" y="-255088"/>
            <a:ext cx="420958" cy="344572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358D9F-A3BF-45D2-AA95-6C45DA6887ED}"/>
              </a:ext>
            </a:extLst>
          </p:cNvPr>
          <p:cNvSpPr txBox="1"/>
          <p:nvPr/>
        </p:nvSpPr>
        <p:spPr>
          <a:xfrm>
            <a:off x="5330278" y="458872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0A084A-0D0E-4995-A63C-720F44597DB6}"/>
              </a:ext>
            </a:extLst>
          </p:cNvPr>
          <p:cNvCxnSpPr>
            <a:cxnSpLocks/>
            <a:stCxn id="9" idx="2"/>
            <a:endCxn id="36" idx="2"/>
          </p:cNvCxnSpPr>
          <p:nvPr/>
        </p:nvCxnSpPr>
        <p:spPr>
          <a:xfrm rot="5400000" flipH="1">
            <a:off x="3207368" y="2535506"/>
            <a:ext cx="685802" cy="3431787"/>
          </a:xfrm>
          <a:prstGeom prst="bentConnector3">
            <a:avLst>
              <a:gd name="adj1" fmla="val -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A5F1983-81D1-41F4-9E0F-7CABC1B7B5A3}"/>
              </a:ext>
            </a:extLst>
          </p:cNvPr>
          <p:cNvSpPr/>
          <p:nvPr/>
        </p:nvSpPr>
        <p:spPr>
          <a:xfrm>
            <a:off x="7320773" y="3445723"/>
            <a:ext cx="2810106" cy="9255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Wait 1 second, and add 1 second to the timer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831959-E4D8-40B2-A123-4A148FC5987A}"/>
              </a:ext>
            </a:extLst>
          </p:cNvPr>
          <p:cNvSpPr/>
          <p:nvPr/>
        </p:nvSpPr>
        <p:spPr>
          <a:xfrm>
            <a:off x="429322" y="2982947"/>
            <a:ext cx="2810106" cy="9255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Reset timer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FAF7202-7985-4439-A45E-A42784B839CA}"/>
              </a:ext>
            </a:extLst>
          </p:cNvPr>
          <p:cNvCxnSpPr>
            <a:cxnSpLocks/>
            <a:stCxn id="36" idx="0"/>
            <a:endCxn id="5" idx="1"/>
          </p:cNvCxnSpPr>
          <p:nvPr/>
        </p:nvCxnSpPr>
        <p:spPr>
          <a:xfrm rot="5400000" flipH="1" flipV="1">
            <a:off x="2403087" y="1572319"/>
            <a:ext cx="841916" cy="19793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6DAC5D-05F6-4EB8-AECE-18BCF9083E37}"/>
              </a:ext>
            </a:extLst>
          </p:cNvPr>
          <p:cNvCxnSpPr>
            <a:cxnSpLocks/>
          </p:cNvCxnSpPr>
          <p:nvPr/>
        </p:nvCxnSpPr>
        <p:spPr>
          <a:xfrm flipV="1">
            <a:off x="6685154" y="3908498"/>
            <a:ext cx="6356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AA16932-F233-4E19-B758-39FD7B468A67}"/>
              </a:ext>
            </a:extLst>
          </p:cNvPr>
          <p:cNvSpPr txBox="1"/>
          <p:nvPr/>
        </p:nvSpPr>
        <p:spPr>
          <a:xfrm>
            <a:off x="6775176" y="353916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8340D9-44EE-4A47-A268-EEF6EA901717}"/>
              </a:ext>
            </a:extLst>
          </p:cNvPr>
          <p:cNvCxnSpPr/>
          <p:nvPr/>
        </p:nvCxnSpPr>
        <p:spPr>
          <a:xfrm>
            <a:off x="8725826" y="4367558"/>
            <a:ext cx="0" cy="395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39399F4D-1ED0-4B46-BCAB-08C6A6648541}"/>
              </a:ext>
            </a:extLst>
          </p:cNvPr>
          <p:cNvSpPr/>
          <p:nvPr/>
        </p:nvSpPr>
        <p:spPr>
          <a:xfrm>
            <a:off x="7264081" y="4758263"/>
            <a:ext cx="2933706" cy="137160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Has the timer reached 20 minutes?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20DAB07-FC0A-4BC2-B430-DD4B0EA645A0}"/>
              </a:ext>
            </a:extLst>
          </p:cNvPr>
          <p:cNvSpPr/>
          <p:nvPr/>
        </p:nvSpPr>
        <p:spPr>
          <a:xfrm>
            <a:off x="3965070" y="5801422"/>
            <a:ext cx="2810106" cy="925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Sound alarm until manually deactivated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886C8B0-7C0B-4F46-8BE5-8BDA69E2BE3E}"/>
              </a:ext>
            </a:extLst>
          </p:cNvPr>
          <p:cNvCxnSpPr>
            <a:stCxn id="49" idx="2"/>
            <a:endCxn id="55" idx="3"/>
          </p:cNvCxnSpPr>
          <p:nvPr/>
        </p:nvCxnSpPr>
        <p:spPr>
          <a:xfrm rot="5400000">
            <a:off x="7685888" y="5219152"/>
            <a:ext cx="134334" cy="1955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11146F-5E63-44F5-88C2-01E0F8633EE8}"/>
              </a:ext>
            </a:extLst>
          </p:cNvPr>
          <p:cNvSpPr txBox="1"/>
          <p:nvPr/>
        </p:nvSpPr>
        <p:spPr>
          <a:xfrm>
            <a:off x="8828044" y="609068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74E96A8-9135-4B71-860E-DCFF42673A40}"/>
              </a:ext>
            </a:extLst>
          </p:cNvPr>
          <p:cNvCxnSpPr>
            <a:cxnSpLocks/>
            <a:stCxn id="49" idx="1"/>
            <a:endCxn id="9" idx="1"/>
          </p:cNvCxnSpPr>
          <p:nvPr/>
        </p:nvCxnSpPr>
        <p:spPr>
          <a:xfrm rot="10800000">
            <a:off x="3813717" y="3908500"/>
            <a:ext cx="3450365" cy="1535564"/>
          </a:xfrm>
          <a:prstGeom prst="bentConnector3">
            <a:avLst>
              <a:gd name="adj1" fmla="val 1098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5821B64-1397-4971-B15A-896DFBDF4D12}"/>
              </a:ext>
            </a:extLst>
          </p:cNvPr>
          <p:cNvSpPr txBox="1"/>
          <p:nvPr/>
        </p:nvSpPr>
        <p:spPr>
          <a:xfrm>
            <a:off x="6791903" y="509026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1777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Salt</dc:creator>
  <cp:lastModifiedBy>Edward Salt</cp:lastModifiedBy>
  <cp:revision>4</cp:revision>
  <dcterms:created xsi:type="dcterms:W3CDTF">2021-05-24T09:15:49Z</dcterms:created>
  <dcterms:modified xsi:type="dcterms:W3CDTF">2021-05-24T10:03:56Z</dcterms:modified>
</cp:coreProperties>
</file>