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9F586-4CDE-4E76-BEC3-3C528213FE1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2577-39AA-4BB6-9BFC-E9E62443D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62577-39AA-4BB6-9BFC-E9E62443D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62577-39AA-4BB6-9BFC-E9E62443D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0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8715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2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6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1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4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4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4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8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0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F4450-C47F-46FD-B1B3-6D72F644A611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33CF-7499-4114-A0F6-206A53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9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F73C4-CB44-3CF1-3C28-E03B5ED07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Intelligent Business Analytics System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AAA83-17B1-8AF0-598F-E155B67F3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Maximizing Revenue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253408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536E0-BCEF-4541-4467-AF414DCD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Why I Built This System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E96F6B-005E-17C5-1F78-6D425532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it is: "Intelligent Business Analytics System" </a:t>
            </a:r>
            <a:r>
              <a:rPr lang="en-US" dirty="0"/>
              <a:t>is a dashboard for small-to-medium restaurants to analyze sales data using AI.</a:t>
            </a:r>
          </a:p>
          <a:p>
            <a:endParaRPr lang="en-US" b="1" dirty="0"/>
          </a:p>
          <a:p>
            <a:r>
              <a:rPr lang="en-US" b="1" dirty="0"/>
              <a:t>The Problem</a:t>
            </a:r>
            <a:r>
              <a:rPr lang="en-US" dirty="0"/>
              <a:t>: Restaurants struggle to track customer preferences, predict demand, and analyze large sales data. Small-to-medium restaurants often rely on manual methods or inefficient systems, which limits growth and insights.</a:t>
            </a:r>
          </a:p>
          <a:p>
            <a:r>
              <a:rPr lang="en-US" b="1" dirty="0"/>
              <a:t>Solution</a:t>
            </a:r>
            <a:r>
              <a:rPr lang="en-US" dirty="0"/>
              <a:t>: Created the "Intelligent Business Analytics System"—a simple dashboard that uses AI to analyze sales data and provide actionable insights.</a:t>
            </a:r>
          </a:p>
          <a:p>
            <a:r>
              <a:rPr lang="en-US" b="1" dirty="0"/>
              <a:t>Goal</a:t>
            </a:r>
            <a:r>
              <a:rPr lang="en-US" dirty="0"/>
              <a:t>: Help restaurant managers optimize menus, identify best-sellers, understand customer sentiment, and plan inventory or promotions.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1C195-C50F-7243-77A0-B48E4E8E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It Works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52DD-F163-7C82-9A77-6BA59717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80" y="1685925"/>
            <a:ext cx="6814020" cy="48924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Process!</a:t>
            </a:r>
          </a:p>
          <a:p>
            <a:pPr lvl="1"/>
            <a:r>
              <a:rPr lang="en-US" dirty="0"/>
              <a:t>Upload an Excel file contains sales data</a:t>
            </a:r>
          </a:p>
          <a:p>
            <a:pPr lvl="1"/>
            <a:r>
              <a:rPr lang="en-US" dirty="0"/>
              <a:t>The System will process the data using different methods including AI</a:t>
            </a:r>
          </a:p>
          <a:p>
            <a:pPr lvl="1"/>
            <a:r>
              <a:rPr lang="en-US" dirty="0"/>
              <a:t>View results on a dashboard with charts and summaries. Also can download!</a:t>
            </a:r>
          </a:p>
          <a:p>
            <a:pPr lvl="1"/>
            <a:endParaRPr lang="en-US" dirty="0"/>
          </a:p>
          <a:p>
            <a:r>
              <a:rPr lang="en-US" dirty="0"/>
              <a:t>Key Features?</a:t>
            </a:r>
          </a:p>
          <a:p>
            <a:pPr lvl="1"/>
            <a:r>
              <a:rPr lang="en-US" dirty="0"/>
              <a:t>Analyze customer reviews about each items (Pos/Neg)</a:t>
            </a:r>
          </a:p>
          <a:p>
            <a:pPr lvl="1"/>
            <a:r>
              <a:rPr lang="en-US" dirty="0"/>
              <a:t>Predict sales for the next 30 days</a:t>
            </a:r>
          </a:p>
          <a:p>
            <a:pPr lvl="1"/>
            <a:r>
              <a:rPr lang="en-US" dirty="0"/>
              <a:t>Categorize menus automatically (drinks, mains, desserts)</a:t>
            </a:r>
          </a:p>
          <a:p>
            <a:pPr lvl="1"/>
            <a:r>
              <a:rPr lang="en-US" dirty="0"/>
              <a:t>Recommend products and find good combinations</a:t>
            </a:r>
          </a:p>
        </p:txBody>
      </p: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37F90F-5CAD-5718-3722-FB380874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1834897"/>
            <a:ext cx="460422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5B69-CF38-7A30-AFC4-AF49CB2D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Key Features &amp; Architecture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115950-5252-028E-4A88-E4152F8F5A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Sentiment Analysis</a:t>
            </a:r>
            <a:r>
              <a:rPr lang="en-US" dirty="0"/>
              <a:t>: Analyzes customer reviews to show positive/negative feedback per menu item.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Revenue Forecasting</a:t>
            </a:r>
            <a:r>
              <a:rPr lang="en-US" dirty="0"/>
              <a:t>: Predicts sales trends for the next 30 days to help with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Market Basket Analysis</a:t>
            </a:r>
            <a:r>
              <a:rPr lang="en-US" dirty="0"/>
              <a:t>: Finds items often bought together (e.g., pizza + cola).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Menu Categorization</a:t>
            </a:r>
            <a:r>
              <a:rPr lang="en-US" dirty="0"/>
              <a:t>: Groups menu items into categories (drinks, mains, desserts) and shows sales breakdown.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11A8F5B-9AFB-432D-F637-9137D57459E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28316" y="2057401"/>
            <a:ext cx="467788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React + Tailwind + Chart.js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Python +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AI/ML: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Prophet,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9" name="그림 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E705F4-B4EB-70DE-09B7-921EC0341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15" y="1668544"/>
            <a:ext cx="4535009" cy="5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E2DAA-5C74-3E52-6857-DA3EC376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Key Features – business value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A9546-DDEA-1097-E167-90727709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customer satisfaction by understanding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Maximize revenue with better inventory planning.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Boost sales with smart combo promotions.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5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71BCDC-FADB-6897-2DC8-2AC14A9A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450" y="1924552"/>
            <a:ext cx="3872885" cy="47608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B8D388-5FED-F75E-5745-A7A2AF4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 Results, Benefits for managing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E75E-EA04-8501-862B-463D2638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896853" cy="4024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Customer Sentiment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b="1" dirty="0"/>
              <a:t>74.6% positive </a:t>
            </a:r>
            <a:r>
              <a:rPr lang="en-US" dirty="0"/>
              <a:t>reviews for a menu item like </a:t>
            </a:r>
            <a:r>
              <a:rPr lang="en-US" i="1" dirty="0"/>
              <a:t>Chicken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39.6% Negative </a:t>
            </a:r>
            <a:r>
              <a:rPr lang="en-US" dirty="0"/>
              <a:t>reviews for a menu item like </a:t>
            </a:r>
            <a:r>
              <a:rPr lang="en-US" i="1" dirty="0"/>
              <a:t>Sushi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Item Combinations</a:t>
            </a:r>
            <a:r>
              <a:rPr lang="en-US" dirty="0"/>
              <a:t>: Ramen and Sushi often bought together—perfect for a combo deal.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Demand Prediction</a:t>
            </a:r>
            <a:r>
              <a:rPr lang="en-US" dirty="0"/>
              <a:t>: Expect higher demand for Fries and Salad in the next 7 days—stock up!</a:t>
            </a:r>
          </a:p>
        </p:txBody>
      </p:sp>
      <p:pic>
        <p:nvPicPr>
          <p:cNvPr id="9" name="그림 8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A909443-DECA-C668-9988-607FEE923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251" y="1924552"/>
            <a:ext cx="3710084" cy="4760843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5F10C0-0677-C5AA-9054-C5B370E9A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450" y="1924551"/>
            <a:ext cx="3872886" cy="47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7674C-C191-255D-2AAC-86B774E6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Challenges and Lessons Learned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5F181E-D95C-789D-AD60-AC27CC6D1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7181" y="1842718"/>
            <a:ext cx="10979727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varied Excel file formats—solved with flexible parsing logic.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Duplicate recommendations in the system—fixed by adding filters.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Designing a user-friendly UI—improved through multiple iterations.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Lessons Learned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step-by-step: Test small features first to avoid issues.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user experience: Charts and summaries make data easy to understand.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AI responsibly: Switched to local models (Hugging Face) when API limits were an issue.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Satisfying Moment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Completing a practical, intuitive dashboard.</a:t>
            </a:r>
          </a:p>
        </p:txBody>
      </p:sp>
    </p:spTree>
    <p:extLst>
      <p:ext uri="{BB962C8B-B14F-4D97-AF65-F5344CB8AC3E}">
        <p14:creationId xmlns:p14="http://schemas.microsoft.com/office/powerpoint/2010/main" val="2082555017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31</TotalTime>
  <Words>482</Words>
  <Application>Microsoft Office PowerPoint</Application>
  <PresentationFormat>와이드스크린</PresentationFormat>
  <Paragraphs>62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Aptos</vt:lpstr>
      <vt:lpstr>Arial</vt:lpstr>
      <vt:lpstr>Century Gothic</vt:lpstr>
      <vt:lpstr>비행기 구름</vt:lpstr>
      <vt:lpstr>Intelligent Business Analytics System</vt:lpstr>
      <vt:lpstr>Why I Built This System</vt:lpstr>
      <vt:lpstr>How It Works</vt:lpstr>
      <vt:lpstr>Key Features &amp; Architecture</vt:lpstr>
      <vt:lpstr>Key Features – business value</vt:lpstr>
      <vt:lpstr>Example Results, Benefits for managing</vt:lpstr>
      <vt:lpstr>Challenges and 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Chae, Seungyeol</dc:creator>
  <cp:lastModifiedBy>Chae, Seungyeol</cp:lastModifiedBy>
  <cp:revision>2</cp:revision>
  <dcterms:created xsi:type="dcterms:W3CDTF">2025-04-14T05:15:42Z</dcterms:created>
  <dcterms:modified xsi:type="dcterms:W3CDTF">2025-04-14T05:46:50Z</dcterms:modified>
</cp:coreProperties>
</file>