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3A44CC-78A5-4E7A-A506-53B4AD6B869E}">
  <a:tblStyle styleId="{853A44CC-78A5-4E7A-A506-53B4AD6B86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 name="Google Shape;4;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 name="Google Shape;5;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 name="Google Shape;6;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n"/>
          <p:cNvSpPr/>
          <p:nvPr/>
        </p:nvSpPr>
        <p:spPr>
          <a:xfrm>
            <a:off x="0" y="0"/>
            <a:ext cx="6858000" cy="9144000"/>
          </a:xfrm>
          <a:custGeom>
            <a:rect b="b" l="l" r="r" t="t"/>
            <a:pathLst>
              <a:path extrusionOk="0" h="25402" w="19052">
                <a:moveTo>
                  <a:pt x="4" y="0"/>
                </a:moveTo>
                <a:lnTo>
                  <a:pt x="4" y="0"/>
                </a:lnTo>
                <a:cubicBezTo>
                  <a:pt x="4" y="0"/>
                  <a:pt x="3" y="0"/>
                  <a:pt x="2" y="1"/>
                </a:cubicBezTo>
                <a:lnTo>
                  <a:pt x="1" y="2"/>
                </a:lnTo>
                <a:cubicBezTo>
                  <a:pt x="0" y="3"/>
                  <a:pt x="0" y="4"/>
                  <a:pt x="0" y="4"/>
                </a:cubicBezTo>
                <a:lnTo>
                  <a:pt x="0" y="25396"/>
                </a:lnTo>
                <a:lnTo>
                  <a:pt x="0" y="25397"/>
                </a:lnTo>
                <a:cubicBezTo>
                  <a:pt x="0" y="25397"/>
                  <a:pt x="0" y="25398"/>
                  <a:pt x="1" y="25399"/>
                </a:cubicBezTo>
                <a:lnTo>
                  <a:pt x="2" y="25400"/>
                </a:lnTo>
                <a:cubicBezTo>
                  <a:pt x="3" y="25401"/>
                  <a:pt x="4" y="25401"/>
                  <a:pt x="4" y="25401"/>
                </a:cubicBezTo>
                <a:lnTo>
                  <a:pt x="19046" y="25400"/>
                </a:lnTo>
                <a:lnTo>
                  <a:pt x="19047" y="25401"/>
                </a:lnTo>
                <a:cubicBezTo>
                  <a:pt x="19047" y="25401"/>
                  <a:pt x="19048" y="25401"/>
                  <a:pt x="19049" y="25400"/>
                </a:cubicBezTo>
                <a:lnTo>
                  <a:pt x="19050" y="25399"/>
                </a:lnTo>
                <a:cubicBezTo>
                  <a:pt x="19051" y="25398"/>
                  <a:pt x="19051" y="25397"/>
                  <a:pt x="19051" y="25397"/>
                </a:cubicBezTo>
                <a:lnTo>
                  <a:pt x="19051" y="4"/>
                </a:lnTo>
                <a:lnTo>
                  <a:pt x="19051" y="4"/>
                </a:lnTo>
                <a:lnTo>
                  <a:pt x="19051" y="4"/>
                </a:lnTo>
                <a:cubicBezTo>
                  <a:pt x="19051" y="4"/>
                  <a:pt x="19051" y="3"/>
                  <a:pt x="19050" y="2"/>
                </a:cubicBezTo>
                <a:lnTo>
                  <a:pt x="19049" y="1"/>
                </a:lnTo>
                <a:cubicBezTo>
                  <a:pt x="19048" y="0"/>
                  <a:pt x="19047" y="0"/>
                  <a:pt x="19047" y="0"/>
                </a:cubicBezTo>
                <a:lnTo>
                  <a:pt x="4"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n"/>
          <p:cNvSpPr/>
          <p:nvPr/>
        </p:nvSpPr>
        <p:spPr>
          <a:xfrm>
            <a:off x="0" y="0"/>
            <a:ext cx="2971800" cy="457200"/>
          </a:xfrm>
          <a:custGeom>
            <a:rect b="b" l="l" r="r" t="t"/>
            <a:pathLst>
              <a:path extrusionOk="0" h="21600" w="21600">
                <a:moveTo>
                  <a:pt x="0" y="0"/>
                </a:moveTo>
                <a:lnTo>
                  <a:pt x="21600" y="0"/>
                </a:lnTo>
                <a:lnTo>
                  <a:pt x="21600" y="21600"/>
                </a:lnTo>
                <a:lnTo>
                  <a:pt x="0" y="21600"/>
                </a:lnTo>
                <a:lnTo>
                  <a:pt x="0" y="0"/>
                </a:lnTo>
                <a:close/>
              </a:path>
            </a:pathLst>
          </a:custGeom>
          <a:noFill/>
          <a:ln>
            <a:noFill/>
          </a:ln>
        </p:spPr>
      </p:sp>
      <p:sp>
        <p:nvSpPr>
          <p:cNvPr id="28" name="Google Shape;28;n"/>
          <p:cNvSpPr/>
          <p:nvPr/>
        </p:nvSpPr>
        <p:spPr>
          <a:xfrm>
            <a:off x="3886200" y="0"/>
            <a:ext cx="2971800" cy="457200"/>
          </a:xfrm>
          <a:custGeom>
            <a:rect b="b" l="l" r="r" t="t"/>
            <a:pathLst>
              <a:path extrusionOk="0" h="21600" w="21600">
                <a:moveTo>
                  <a:pt x="0" y="0"/>
                </a:moveTo>
                <a:lnTo>
                  <a:pt x="21600" y="0"/>
                </a:lnTo>
                <a:lnTo>
                  <a:pt x="21600" y="21600"/>
                </a:lnTo>
                <a:lnTo>
                  <a:pt x="0" y="21600"/>
                </a:lnTo>
                <a:lnTo>
                  <a:pt x="0" y="0"/>
                </a:lnTo>
                <a:close/>
              </a:path>
            </a:pathLst>
          </a:custGeom>
          <a:noFill/>
          <a:ln>
            <a:noFill/>
          </a:ln>
        </p:spPr>
      </p:sp>
      <p:sp>
        <p:nvSpPr>
          <p:cNvPr id="29" name="Google Shape;29;n"/>
          <p:cNvSpPr/>
          <p:nvPr>
            <p:ph idx="2" type="sldImg"/>
          </p:nvPr>
        </p:nvSpPr>
        <p:spPr>
          <a:xfrm>
            <a:off x="1142640" y="685800"/>
            <a:ext cx="4535640" cy="3392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 name="Google Shape;30;n"/>
          <p:cNvSpPr txBox="1"/>
          <p:nvPr>
            <p:ph idx="1" type="body"/>
          </p:nvPr>
        </p:nvSpPr>
        <p:spPr>
          <a:xfrm>
            <a:off x="914040" y="4343040"/>
            <a:ext cx="4992840" cy="40784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1" name="Google Shape;31;n"/>
          <p:cNvSpPr/>
          <p:nvPr/>
        </p:nvSpPr>
        <p:spPr>
          <a:xfrm>
            <a:off x="0" y="8686800"/>
            <a:ext cx="2971800" cy="457200"/>
          </a:xfrm>
          <a:custGeom>
            <a:rect b="b" l="l" r="r" t="t"/>
            <a:pathLst>
              <a:path extrusionOk="0" h="21600" w="21600">
                <a:moveTo>
                  <a:pt x="0" y="0"/>
                </a:moveTo>
                <a:lnTo>
                  <a:pt x="21600" y="0"/>
                </a:lnTo>
                <a:lnTo>
                  <a:pt x="21600" y="21600"/>
                </a:lnTo>
                <a:lnTo>
                  <a:pt x="0" y="21600"/>
                </a:lnTo>
                <a:lnTo>
                  <a:pt x="0" y="0"/>
                </a:lnTo>
                <a:close/>
              </a:path>
            </a:pathLst>
          </a:custGeom>
          <a:noFill/>
          <a:ln>
            <a:noFill/>
          </a:ln>
        </p:spPr>
      </p:sp>
      <p:sp>
        <p:nvSpPr>
          <p:cNvPr id="32" name="Google Shape;32;n"/>
          <p:cNvSpPr txBox="1"/>
          <p:nvPr>
            <p:ph idx="12" type="sldNum"/>
          </p:nvPr>
        </p:nvSpPr>
        <p:spPr>
          <a:xfrm>
            <a:off x="3886200" y="8686440"/>
            <a:ext cx="2935440" cy="42084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FFFFFF"/>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nvSpPr>
        <p:spPr>
          <a:xfrm>
            <a:off x="3886200" y="8686800"/>
            <a:ext cx="2971800" cy="4572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solidFill>
                <a:srgbClr val="FFFFFF"/>
              </a:solidFill>
              <a:latin typeface="Arial"/>
              <a:ea typeface="Arial"/>
              <a:cs typeface="Arial"/>
              <a:sym typeface="Arial"/>
            </a:endParaRPr>
          </a:p>
        </p:txBody>
      </p:sp>
      <p:sp>
        <p:nvSpPr>
          <p:cNvPr id="92" name="Google Shape;9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1:notes"/>
          <p:cNvSpPr txBox="1"/>
          <p:nvPr>
            <p:ph idx="1" type="body"/>
          </p:nvPr>
        </p:nvSpPr>
        <p:spPr>
          <a:xfrm>
            <a:off x="914400" y="4343400"/>
            <a:ext cx="50292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120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5046399cb_0_62:notes"/>
          <p:cNvSpPr/>
          <p:nvPr/>
        </p:nvSpPr>
        <p:spPr>
          <a:xfrm>
            <a:off x="3886200" y="8686800"/>
            <a:ext cx="2971782" cy="45721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solidFill>
                <a:srgbClr val="FFFFFF"/>
              </a:solidFill>
              <a:latin typeface="Arial"/>
              <a:ea typeface="Arial"/>
              <a:cs typeface="Arial"/>
              <a:sym typeface="Arial"/>
            </a:endParaRPr>
          </a:p>
        </p:txBody>
      </p:sp>
      <p:sp>
        <p:nvSpPr>
          <p:cNvPr id="213" name="Google Shape;213;g295046399cb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g295046399cb_0_62:notes"/>
          <p:cNvSpPr txBox="1"/>
          <p:nvPr>
            <p:ph idx="1" type="body"/>
          </p:nvPr>
        </p:nvSpPr>
        <p:spPr>
          <a:xfrm>
            <a:off x="914400" y="4343400"/>
            <a:ext cx="50292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120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95046399cb_0_12:notes"/>
          <p:cNvSpPr/>
          <p:nvPr>
            <p:ph idx="2" type="sldImg"/>
          </p:nvPr>
        </p:nvSpPr>
        <p:spPr>
          <a:xfrm>
            <a:off x="1142640" y="685800"/>
            <a:ext cx="4535700" cy="33927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95046399cb_0_12:notes"/>
          <p:cNvSpPr txBox="1"/>
          <p:nvPr>
            <p:ph idx="1" type="body"/>
          </p:nvPr>
        </p:nvSpPr>
        <p:spPr>
          <a:xfrm>
            <a:off x="914040" y="4343040"/>
            <a:ext cx="4992900" cy="4078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6" name="Google Shape;226;g295046399cb_0_12:notes"/>
          <p:cNvSpPr txBox="1"/>
          <p:nvPr>
            <p:ph idx="12" type="sldNum"/>
          </p:nvPr>
        </p:nvSpPr>
        <p:spPr>
          <a:xfrm>
            <a:off x="3886200" y="8686440"/>
            <a:ext cx="2935500" cy="420900"/>
          </a:xfrm>
          <a:prstGeom prst="rect">
            <a:avLst/>
          </a:prstGeom>
        </p:spPr>
        <p:txBody>
          <a:bodyPr anchorCtr="0" anchor="b" bIns="46800" lIns="90000" spcFirstLastPara="1" rIns="90000" wrap="square" tIns="468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solidFill>
                <a:srgbClr val="FFFFFF"/>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5046399cb_0_117:notes"/>
          <p:cNvSpPr/>
          <p:nvPr/>
        </p:nvSpPr>
        <p:spPr>
          <a:xfrm>
            <a:off x="3886200" y="8686800"/>
            <a:ext cx="2971782" cy="45721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solidFill>
                <a:srgbClr val="FFFFFF"/>
              </a:solidFill>
              <a:latin typeface="Arial"/>
              <a:ea typeface="Arial"/>
              <a:cs typeface="Arial"/>
              <a:sym typeface="Arial"/>
            </a:endParaRPr>
          </a:p>
        </p:txBody>
      </p:sp>
      <p:sp>
        <p:nvSpPr>
          <p:cNvPr id="106" name="Google Shape;106;g295046399cb_0_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g295046399cb_0_117:notes"/>
          <p:cNvSpPr txBox="1"/>
          <p:nvPr>
            <p:ph idx="1" type="body"/>
          </p:nvPr>
        </p:nvSpPr>
        <p:spPr>
          <a:xfrm>
            <a:off x="914400" y="4343400"/>
            <a:ext cx="50292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120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407caa68e_0_3:notes"/>
          <p:cNvSpPr/>
          <p:nvPr/>
        </p:nvSpPr>
        <p:spPr>
          <a:xfrm>
            <a:off x="3886200" y="8686800"/>
            <a:ext cx="2971782" cy="45721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solidFill>
                <a:srgbClr val="FFFFFF"/>
              </a:solidFill>
              <a:latin typeface="Arial"/>
              <a:ea typeface="Arial"/>
              <a:cs typeface="Arial"/>
              <a:sym typeface="Arial"/>
            </a:endParaRPr>
          </a:p>
        </p:txBody>
      </p:sp>
      <p:sp>
        <p:nvSpPr>
          <p:cNvPr id="118" name="Google Shape;118;g29407caa68e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g29407caa68e_0_3:notes"/>
          <p:cNvSpPr txBox="1"/>
          <p:nvPr>
            <p:ph idx="1" type="body"/>
          </p:nvPr>
        </p:nvSpPr>
        <p:spPr>
          <a:xfrm>
            <a:off x="914400" y="4343400"/>
            <a:ext cx="50292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120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407caa68e_0_16:notes"/>
          <p:cNvSpPr/>
          <p:nvPr/>
        </p:nvSpPr>
        <p:spPr>
          <a:xfrm>
            <a:off x="3886200" y="8686800"/>
            <a:ext cx="2971782" cy="45721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solidFill>
                <a:srgbClr val="FFFFFF"/>
              </a:solidFill>
              <a:latin typeface="Arial"/>
              <a:ea typeface="Arial"/>
              <a:cs typeface="Arial"/>
              <a:sym typeface="Arial"/>
            </a:endParaRPr>
          </a:p>
        </p:txBody>
      </p:sp>
      <p:sp>
        <p:nvSpPr>
          <p:cNvPr id="139" name="Google Shape;139;g29407caa68e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g29407caa68e_0_16:notes"/>
          <p:cNvSpPr txBox="1"/>
          <p:nvPr>
            <p:ph idx="1" type="body"/>
          </p:nvPr>
        </p:nvSpPr>
        <p:spPr>
          <a:xfrm>
            <a:off x="914400" y="4343400"/>
            <a:ext cx="50292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120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5046399cb_0_0:notes"/>
          <p:cNvSpPr/>
          <p:nvPr/>
        </p:nvSpPr>
        <p:spPr>
          <a:xfrm>
            <a:off x="3886200" y="8686800"/>
            <a:ext cx="2971782" cy="45721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solidFill>
                <a:srgbClr val="FFFFFF"/>
              </a:solidFill>
              <a:latin typeface="Arial"/>
              <a:ea typeface="Arial"/>
              <a:cs typeface="Arial"/>
              <a:sym typeface="Arial"/>
            </a:endParaRPr>
          </a:p>
        </p:txBody>
      </p:sp>
      <p:sp>
        <p:nvSpPr>
          <p:cNvPr id="152" name="Google Shape;152;g295046399c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g295046399cb_0_0:notes"/>
          <p:cNvSpPr txBox="1"/>
          <p:nvPr>
            <p:ph idx="1" type="body"/>
          </p:nvPr>
        </p:nvSpPr>
        <p:spPr>
          <a:xfrm>
            <a:off x="914400" y="4343400"/>
            <a:ext cx="50292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120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40566d0d6_1_0:notes"/>
          <p:cNvSpPr/>
          <p:nvPr/>
        </p:nvSpPr>
        <p:spPr>
          <a:xfrm>
            <a:off x="3886200" y="8686800"/>
            <a:ext cx="2971782" cy="45721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solidFill>
                <a:srgbClr val="FFFFFF"/>
              </a:solidFill>
              <a:latin typeface="Arial"/>
              <a:ea typeface="Arial"/>
              <a:cs typeface="Arial"/>
              <a:sym typeface="Arial"/>
            </a:endParaRPr>
          </a:p>
        </p:txBody>
      </p:sp>
      <p:sp>
        <p:nvSpPr>
          <p:cNvPr id="165" name="Google Shape;165;g2940566d0d6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g2940566d0d6_1_0:notes"/>
          <p:cNvSpPr txBox="1"/>
          <p:nvPr>
            <p:ph idx="1" type="body"/>
          </p:nvPr>
        </p:nvSpPr>
        <p:spPr>
          <a:xfrm>
            <a:off x="914400" y="4343400"/>
            <a:ext cx="50292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120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5046399cb_0_40:notes"/>
          <p:cNvSpPr/>
          <p:nvPr/>
        </p:nvSpPr>
        <p:spPr>
          <a:xfrm>
            <a:off x="3886200" y="8686800"/>
            <a:ext cx="2971782" cy="45721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solidFill>
                <a:srgbClr val="FFFFFF"/>
              </a:solidFill>
              <a:latin typeface="Arial"/>
              <a:ea typeface="Arial"/>
              <a:cs typeface="Arial"/>
              <a:sym typeface="Arial"/>
            </a:endParaRPr>
          </a:p>
        </p:txBody>
      </p:sp>
      <p:sp>
        <p:nvSpPr>
          <p:cNvPr id="177" name="Google Shape;177;g295046399cb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g295046399cb_0_40:notes"/>
          <p:cNvSpPr txBox="1"/>
          <p:nvPr>
            <p:ph idx="1" type="body"/>
          </p:nvPr>
        </p:nvSpPr>
        <p:spPr>
          <a:xfrm>
            <a:off x="914400" y="4343400"/>
            <a:ext cx="50292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120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95046399cb_0_16:notes"/>
          <p:cNvSpPr/>
          <p:nvPr/>
        </p:nvSpPr>
        <p:spPr>
          <a:xfrm>
            <a:off x="3886200" y="8686800"/>
            <a:ext cx="2971782" cy="45721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solidFill>
                <a:srgbClr val="FFFFFF"/>
              </a:solidFill>
              <a:latin typeface="Arial"/>
              <a:ea typeface="Arial"/>
              <a:cs typeface="Arial"/>
              <a:sym typeface="Arial"/>
            </a:endParaRPr>
          </a:p>
        </p:txBody>
      </p:sp>
      <p:sp>
        <p:nvSpPr>
          <p:cNvPr id="189" name="Google Shape;189;g295046399cb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g295046399cb_0_16:notes"/>
          <p:cNvSpPr txBox="1"/>
          <p:nvPr>
            <p:ph idx="1" type="body"/>
          </p:nvPr>
        </p:nvSpPr>
        <p:spPr>
          <a:xfrm>
            <a:off x="914400" y="4343400"/>
            <a:ext cx="50292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120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5046399cb_0_51:notes"/>
          <p:cNvSpPr/>
          <p:nvPr/>
        </p:nvSpPr>
        <p:spPr>
          <a:xfrm>
            <a:off x="3886200" y="8686800"/>
            <a:ext cx="2971782" cy="45721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solidFill>
                <a:srgbClr val="FFFFFF"/>
              </a:solidFill>
              <a:latin typeface="Arial"/>
              <a:ea typeface="Arial"/>
              <a:cs typeface="Arial"/>
              <a:sym typeface="Arial"/>
            </a:endParaRPr>
          </a:p>
        </p:txBody>
      </p:sp>
      <p:sp>
        <p:nvSpPr>
          <p:cNvPr id="201" name="Google Shape;201;g295046399cb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g295046399cb_0_51:notes"/>
          <p:cNvSpPr txBox="1"/>
          <p:nvPr>
            <p:ph idx="1" type="body"/>
          </p:nvPr>
        </p:nvSpPr>
        <p:spPr>
          <a:xfrm>
            <a:off x="914400" y="4343400"/>
            <a:ext cx="50292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1200" strike="noStrik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42" name="Shape 42"/>
        <p:cNvGrpSpPr/>
        <p:nvPr/>
      </p:nvGrpSpPr>
      <p:grpSpPr>
        <a:xfrm>
          <a:off x="0" y="0"/>
          <a:ext cx="0" cy="0"/>
          <a:chOff x="0" y="0"/>
          <a:chExt cx="0" cy="0"/>
        </a:xfrm>
      </p:grpSpPr>
      <p:sp>
        <p:nvSpPr>
          <p:cNvPr id="43" name="Google Shape;43;p2"/>
          <p:cNvSpPr txBox="1"/>
          <p:nvPr>
            <p:ph type="title"/>
          </p:nvPr>
        </p:nvSpPr>
        <p:spPr>
          <a:xfrm>
            <a:off x="1116000" y="409320"/>
            <a:ext cx="7523280" cy="468360"/>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
          <p:cNvSpPr txBox="1"/>
          <p:nvPr>
            <p:ph idx="1" type="subTitle"/>
          </p:nvPr>
        </p:nvSpPr>
        <p:spPr>
          <a:xfrm>
            <a:off x="1116000" y="1752120"/>
            <a:ext cx="7523280" cy="4078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2" name="Shape 72"/>
        <p:cNvGrpSpPr/>
        <p:nvPr/>
      </p:nvGrpSpPr>
      <p:grpSpPr>
        <a:xfrm>
          <a:off x="0" y="0"/>
          <a:ext cx="0" cy="0"/>
          <a:chOff x="0" y="0"/>
          <a:chExt cx="0" cy="0"/>
        </a:xfrm>
      </p:grpSpPr>
      <p:sp>
        <p:nvSpPr>
          <p:cNvPr id="73" name="Google Shape;73;p11"/>
          <p:cNvSpPr txBox="1"/>
          <p:nvPr>
            <p:ph type="title"/>
          </p:nvPr>
        </p:nvSpPr>
        <p:spPr>
          <a:xfrm>
            <a:off x="1116000" y="409320"/>
            <a:ext cx="7523280" cy="468360"/>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 type="body"/>
          </p:nvPr>
        </p:nvSpPr>
        <p:spPr>
          <a:xfrm>
            <a:off x="1116000" y="1752120"/>
            <a:ext cx="7523280" cy="194508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11"/>
          <p:cNvSpPr txBox="1"/>
          <p:nvPr>
            <p:ph idx="2" type="body"/>
          </p:nvPr>
        </p:nvSpPr>
        <p:spPr>
          <a:xfrm>
            <a:off x="1116000" y="3882240"/>
            <a:ext cx="7523280" cy="194508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6" name="Shape 76"/>
        <p:cNvGrpSpPr/>
        <p:nvPr/>
      </p:nvGrpSpPr>
      <p:grpSpPr>
        <a:xfrm>
          <a:off x="0" y="0"/>
          <a:ext cx="0" cy="0"/>
          <a:chOff x="0" y="0"/>
          <a:chExt cx="0" cy="0"/>
        </a:xfrm>
      </p:grpSpPr>
      <p:sp>
        <p:nvSpPr>
          <p:cNvPr id="77" name="Google Shape;77;p12"/>
          <p:cNvSpPr txBox="1"/>
          <p:nvPr>
            <p:ph type="title"/>
          </p:nvPr>
        </p:nvSpPr>
        <p:spPr>
          <a:xfrm>
            <a:off x="1116000" y="409320"/>
            <a:ext cx="7523280" cy="468360"/>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 type="body"/>
          </p:nvPr>
        </p:nvSpPr>
        <p:spPr>
          <a:xfrm>
            <a:off x="1116000" y="1752120"/>
            <a:ext cx="3671280" cy="194508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12"/>
          <p:cNvSpPr txBox="1"/>
          <p:nvPr>
            <p:ph idx="2" type="body"/>
          </p:nvPr>
        </p:nvSpPr>
        <p:spPr>
          <a:xfrm>
            <a:off x="4971240" y="1752120"/>
            <a:ext cx="3671280" cy="194508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12"/>
          <p:cNvSpPr txBox="1"/>
          <p:nvPr>
            <p:ph idx="3" type="body"/>
          </p:nvPr>
        </p:nvSpPr>
        <p:spPr>
          <a:xfrm>
            <a:off x="1116000" y="3882240"/>
            <a:ext cx="3671280" cy="194508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12"/>
          <p:cNvSpPr txBox="1"/>
          <p:nvPr>
            <p:ph idx="4" type="body"/>
          </p:nvPr>
        </p:nvSpPr>
        <p:spPr>
          <a:xfrm>
            <a:off x="4971240" y="3882240"/>
            <a:ext cx="3671280" cy="194508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2" name="Shape 82"/>
        <p:cNvGrpSpPr/>
        <p:nvPr/>
      </p:nvGrpSpPr>
      <p:grpSpPr>
        <a:xfrm>
          <a:off x="0" y="0"/>
          <a:ext cx="0" cy="0"/>
          <a:chOff x="0" y="0"/>
          <a:chExt cx="0" cy="0"/>
        </a:xfrm>
      </p:grpSpPr>
      <p:sp>
        <p:nvSpPr>
          <p:cNvPr id="83" name="Google Shape;83;p13"/>
          <p:cNvSpPr txBox="1"/>
          <p:nvPr>
            <p:ph type="title"/>
          </p:nvPr>
        </p:nvSpPr>
        <p:spPr>
          <a:xfrm>
            <a:off x="1116000" y="409320"/>
            <a:ext cx="7523280" cy="468360"/>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 type="body"/>
          </p:nvPr>
        </p:nvSpPr>
        <p:spPr>
          <a:xfrm>
            <a:off x="1116000" y="1752120"/>
            <a:ext cx="2422080" cy="194508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13"/>
          <p:cNvSpPr txBox="1"/>
          <p:nvPr>
            <p:ph idx="2" type="body"/>
          </p:nvPr>
        </p:nvSpPr>
        <p:spPr>
          <a:xfrm>
            <a:off x="3659400" y="1752120"/>
            <a:ext cx="2422080" cy="194508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13"/>
          <p:cNvSpPr txBox="1"/>
          <p:nvPr>
            <p:ph idx="3" type="body"/>
          </p:nvPr>
        </p:nvSpPr>
        <p:spPr>
          <a:xfrm>
            <a:off x="6203160" y="1752120"/>
            <a:ext cx="2422080" cy="194508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13"/>
          <p:cNvSpPr txBox="1"/>
          <p:nvPr>
            <p:ph idx="4" type="body"/>
          </p:nvPr>
        </p:nvSpPr>
        <p:spPr>
          <a:xfrm>
            <a:off x="1116000" y="3882240"/>
            <a:ext cx="2422080" cy="194508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13"/>
          <p:cNvSpPr txBox="1"/>
          <p:nvPr>
            <p:ph idx="5" type="body"/>
          </p:nvPr>
        </p:nvSpPr>
        <p:spPr>
          <a:xfrm>
            <a:off x="3659400" y="3882240"/>
            <a:ext cx="2422080" cy="194508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13"/>
          <p:cNvSpPr txBox="1"/>
          <p:nvPr>
            <p:ph idx="6" type="body"/>
          </p:nvPr>
        </p:nvSpPr>
        <p:spPr>
          <a:xfrm>
            <a:off x="6203160" y="3882240"/>
            <a:ext cx="2422080" cy="194508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46" name="Shape 46"/>
        <p:cNvGrpSpPr/>
        <p:nvPr/>
      </p:nvGrpSpPr>
      <p:grpSpPr>
        <a:xfrm>
          <a:off x="0" y="0"/>
          <a:ext cx="0" cy="0"/>
          <a:chOff x="0" y="0"/>
          <a:chExt cx="0" cy="0"/>
        </a:xfrm>
      </p:grpSpPr>
      <p:sp>
        <p:nvSpPr>
          <p:cNvPr id="47" name="Google Shape;47;p4"/>
          <p:cNvSpPr txBox="1"/>
          <p:nvPr>
            <p:ph type="title"/>
          </p:nvPr>
        </p:nvSpPr>
        <p:spPr>
          <a:xfrm>
            <a:off x="1116000" y="409320"/>
            <a:ext cx="7523280" cy="468360"/>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 type="body"/>
          </p:nvPr>
        </p:nvSpPr>
        <p:spPr>
          <a:xfrm>
            <a:off x="1116000" y="1752120"/>
            <a:ext cx="7523280" cy="407844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49" name="Shape 49"/>
        <p:cNvGrpSpPr/>
        <p:nvPr/>
      </p:nvGrpSpPr>
      <p:grpSpPr>
        <a:xfrm>
          <a:off x="0" y="0"/>
          <a:ext cx="0" cy="0"/>
          <a:chOff x="0" y="0"/>
          <a:chExt cx="0" cy="0"/>
        </a:xfrm>
      </p:grpSpPr>
      <p:sp>
        <p:nvSpPr>
          <p:cNvPr id="50" name="Google Shape;50;p5"/>
          <p:cNvSpPr txBox="1"/>
          <p:nvPr>
            <p:ph type="title"/>
          </p:nvPr>
        </p:nvSpPr>
        <p:spPr>
          <a:xfrm>
            <a:off x="1116000" y="409320"/>
            <a:ext cx="7523280" cy="468360"/>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 type="body"/>
          </p:nvPr>
        </p:nvSpPr>
        <p:spPr>
          <a:xfrm>
            <a:off x="1116000" y="1752120"/>
            <a:ext cx="3671280" cy="407844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5"/>
          <p:cNvSpPr txBox="1"/>
          <p:nvPr>
            <p:ph idx="2" type="body"/>
          </p:nvPr>
        </p:nvSpPr>
        <p:spPr>
          <a:xfrm>
            <a:off x="4971240" y="1752120"/>
            <a:ext cx="3671280" cy="407844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
          <p:cNvSpPr txBox="1"/>
          <p:nvPr>
            <p:ph type="title"/>
          </p:nvPr>
        </p:nvSpPr>
        <p:spPr>
          <a:xfrm>
            <a:off x="1116000" y="409320"/>
            <a:ext cx="7523280" cy="468360"/>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55" name="Shape 55"/>
        <p:cNvGrpSpPr/>
        <p:nvPr/>
      </p:nvGrpSpPr>
      <p:grpSpPr>
        <a:xfrm>
          <a:off x="0" y="0"/>
          <a:ext cx="0" cy="0"/>
          <a:chOff x="0" y="0"/>
          <a:chExt cx="0" cy="0"/>
        </a:xfrm>
      </p:grpSpPr>
      <p:sp>
        <p:nvSpPr>
          <p:cNvPr id="56" name="Google Shape;56;p7"/>
          <p:cNvSpPr txBox="1"/>
          <p:nvPr>
            <p:ph idx="1" type="subTitle"/>
          </p:nvPr>
        </p:nvSpPr>
        <p:spPr>
          <a:xfrm>
            <a:off x="1116000" y="409320"/>
            <a:ext cx="7523280" cy="2172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57" name="Shape 57"/>
        <p:cNvGrpSpPr/>
        <p:nvPr/>
      </p:nvGrpSpPr>
      <p:grpSpPr>
        <a:xfrm>
          <a:off x="0" y="0"/>
          <a:ext cx="0" cy="0"/>
          <a:chOff x="0" y="0"/>
          <a:chExt cx="0" cy="0"/>
        </a:xfrm>
      </p:grpSpPr>
      <p:sp>
        <p:nvSpPr>
          <p:cNvPr id="58" name="Google Shape;58;p8"/>
          <p:cNvSpPr txBox="1"/>
          <p:nvPr>
            <p:ph type="title"/>
          </p:nvPr>
        </p:nvSpPr>
        <p:spPr>
          <a:xfrm>
            <a:off x="1116000" y="409320"/>
            <a:ext cx="7523280" cy="468360"/>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 type="body"/>
          </p:nvPr>
        </p:nvSpPr>
        <p:spPr>
          <a:xfrm>
            <a:off x="1116000" y="1752120"/>
            <a:ext cx="3671280" cy="194508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8"/>
          <p:cNvSpPr txBox="1"/>
          <p:nvPr>
            <p:ph idx="2" type="body"/>
          </p:nvPr>
        </p:nvSpPr>
        <p:spPr>
          <a:xfrm>
            <a:off x="4971240" y="1752120"/>
            <a:ext cx="3671280" cy="407844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8"/>
          <p:cNvSpPr txBox="1"/>
          <p:nvPr>
            <p:ph idx="3" type="body"/>
          </p:nvPr>
        </p:nvSpPr>
        <p:spPr>
          <a:xfrm>
            <a:off x="1116000" y="3882240"/>
            <a:ext cx="3671280" cy="194508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62" name="Shape 62"/>
        <p:cNvGrpSpPr/>
        <p:nvPr/>
      </p:nvGrpSpPr>
      <p:grpSpPr>
        <a:xfrm>
          <a:off x="0" y="0"/>
          <a:ext cx="0" cy="0"/>
          <a:chOff x="0" y="0"/>
          <a:chExt cx="0" cy="0"/>
        </a:xfrm>
      </p:grpSpPr>
      <p:sp>
        <p:nvSpPr>
          <p:cNvPr id="63" name="Google Shape;63;p9"/>
          <p:cNvSpPr txBox="1"/>
          <p:nvPr>
            <p:ph type="title"/>
          </p:nvPr>
        </p:nvSpPr>
        <p:spPr>
          <a:xfrm>
            <a:off x="1116000" y="409320"/>
            <a:ext cx="7523280" cy="468360"/>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1116000" y="1752120"/>
            <a:ext cx="3671280" cy="407844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9"/>
          <p:cNvSpPr txBox="1"/>
          <p:nvPr>
            <p:ph idx="2" type="body"/>
          </p:nvPr>
        </p:nvSpPr>
        <p:spPr>
          <a:xfrm>
            <a:off x="4971240" y="1752120"/>
            <a:ext cx="3671280" cy="194508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9"/>
          <p:cNvSpPr txBox="1"/>
          <p:nvPr>
            <p:ph idx="3" type="body"/>
          </p:nvPr>
        </p:nvSpPr>
        <p:spPr>
          <a:xfrm>
            <a:off x="4971240" y="3882240"/>
            <a:ext cx="3671280" cy="194508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7" name="Shape 67"/>
        <p:cNvGrpSpPr/>
        <p:nvPr/>
      </p:nvGrpSpPr>
      <p:grpSpPr>
        <a:xfrm>
          <a:off x="0" y="0"/>
          <a:ext cx="0" cy="0"/>
          <a:chOff x="0" y="0"/>
          <a:chExt cx="0" cy="0"/>
        </a:xfrm>
      </p:grpSpPr>
      <p:sp>
        <p:nvSpPr>
          <p:cNvPr id="68" name="Google Shape;68;p10"/>
          <p:cNvSpPr txBox="1"/>
          <p:nvPr>
            <p:ph type="title"/>
          </p:nvPr>
        </p:nvSpPr>
        <p:spPr>
          <a:xfrm>
            <a:off x="1116000" y="409320"/>
            <a:ext cx="7523280" cy="468360"/>
          </a:xfrm>
          <a:prstGeom prst="rect">
            <a:avLst/>
          </a:prstGeom>
          <a:noFill/>
          <a:ln>
            <a:noFill/>
          </a:ln>
        </p:spPr>
        <p:txBody>
          <a:bodyPr anchorCtr="0" anchor="t" bIns="46800" lIns="90000" spcFirstLastPara="1" rIns="90000" wrap="square" tIns="468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 type="body"/>
          </p:nvPr>
        </p:nvSpPr>
        <p:spPr>
          <a:xfrm>
            <a:off x="1116000" y="1752120"/>
            <a:ext cx="3671280" cy="194508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0" name="Google Shape;70;p10"/>
          <p:cNvSpPr txBox="1"/>
          <p:nvPr>
            <p:ph idx="2" type="body"/>
          </p:nvPr>
        </p:nvSpPr>
        <p:spPr>
          <a:xfrm>
            <a:off x="4971240" y="1752120"/>
            <a:ext cx="3671280" cy="194508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10"/>
          <p:cNvSpPr txBox="1"/>
          <p:nvPr>
            <p:ph idx="3" type="body"/>
          </p:nvPr>
        </p:nvSpPr>
        <p:spPr>
          <a:xfrm>
            <a:off x="1116000" y="3882240"/>
            <a:ext cx="7523280" cy="1945080"/>
          </a:xfrm>
          <a:prstGeom prst="rect">
            <a:avLst/>
          </a:prstGeom>
          <a:noFill/>
          <a:ln>
            <a:noFill/>
          </a:ln>
        </p:spPr>
        <p:txBody>
          <a:bodyPr anchorCtr="0" anchor="t" bIns="46800" lIns="90000" spcFirstLastPara="1" rIns="90000" wrap="square" tIns="4680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 name="Shape 33"/>
        <p:cNvGrpSpPr/>
        <p:nvPr/>
      </p:nvGrpSpPr>
      <p:grpSpPr>
        <a:xfrm>
          <a:off x="0" y="0"/>
          <a:ext cx="0" cy="0"/>
          <a:chOff x="0" y="0"/>
          <a:chExt cx="0" cy="0"/>
        </a:xfrm>
      </p:grpSpPr>
      <p:grpSp>
        <p:nvGrpSpPr>
          <p:cNvPr id="34" name="Google Shape;34;p1"/>
          <p:cNvGrpSpPr/>
          <p:nvPr/>
        </p:nvGrpSpPr>
        <p:grpSpPr>
          <a:xfrm>
            <a:off x="0" y="6095880"/>
            <a:ext cx="9107640" cy="725760"/>
            <a:chOff x="0" y="6095880"/>
            <a:chExt cx="9107640" cy="725760"/>
          </a:xfrm>
        </p:grpSpPr>
        <p:sp>
          <p:nvSpPr>
            <p:cNvPr id="35" name="Google Shape;35;p1"/>
            <p:cNvSpPr/>
            <p:nvPr/>
          </p:nvSpPr>
          <p:spPr>
            <a:xfrm>
              <a:off x="0" y="6324480"/>
              <a:ext cx="9107640" cy="497160"/>
            </a:xfrm>
            <a:prstGeom prst="rect">
              <a:avLst/>
            </a:prstGeom>
            <a:solidFill>
              <a:srgbClr val="8224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
            <p:cNvSpPr/>
            <p:nvPr/>
          </p:nvSpPr>
          <p:spPr>
            <a:xfrm>
              <a:off x="1219320" y="6095880"/>
              <a:ext cx="7888320" cy="725760"/>
            </a:xfrm>
            <a:prstGeom prst="rect">
              <a:avLst/>
            </a:prstGeom>
            <a:solidFill>
              <a:srgbClr val="8224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1"/>
          <p:cNvSpPr txBox="1"/>
          <p:nvPr>
            <p:ph type="title"/>
          </p:nvPr>
        </p:nvSpPr>
        <p:spPr>
          <a:xfrm>
            <a:off x="1116000" y="409320"/>
            <a:ext cx="7523280" cy="468360"/>
          </a:xfrm>
          <a:prstGeom prst="rect">
            <a:avLst/>
          </a:prstGeom>
          <a:noFill/>
          <a:ln>
            <a:noFill/>
          </a:ln>
        </p:spPr>
        <p:txBody>
          <a:bodyPr anchorCtr="0" anchor="t" bIns="46800" lIns="90000" spcFirstLastPara="1" rIns="90000" wrap="square" tIns="468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8" name="Google Shape;38;p1"/>
          <p:cNvSpPr txBox="1"/>
          <p:nvPr>
            <p:ph idx="1" type="body"/>
          </p:nvPr>
        </p:nvSpPr>
        <p:spPr>
          <a:xfrm>
            <a:off x="1116000" y="1752120"/>
            <a:ext cx="7523280" cy="4078440"/>
          </a:xfrm>
          <a:prstGeom prst="rect">
            <a:avLst/>
          </a:prstGeom>
          <a:noFill/>
          <a:ln>
            <a:noFill/>
          </a:ln>
        </p:spPr>
        <p:txBody>
          <a:bodyPr anchorCtr="0" anchor="t" bIns="46800" lIns="90000" spcFirstLastPara="1" rIns="90000" wrap="square" tIns="468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39" name="Google Shape;39;p1"/>
          <p:cNvSpPr txBox="1"/>
          <p:nvPr>
            <p:ph idx="10" type="dt"/>
          </p:nvPr>
        </p:nvSpPr>
        <p:spPr>
          <a:xfrm>
            <a:off x="4343400" y="6146280"/>
            <a:ext cx="1868400" cy="420840"/>
          </a:xfrm>
          <a:prstGeom prst="rect">
            <a:avLst/>
          </a:prstGeom>
          <a:noFill/>
          <a:ln>
            <a:noFill/>
          </a:ln>
        </p:spPr>
        <p:txBody>
          <a:bodyPr anchorCtr="0" anchor="t" bIns="46800" lIns="90000" spcFirstLastPara="1" rIns="90000" wrap="square" tIns="468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0" name="Google Shape;40;p1"/>
          <p:cNvSpPr txBox="1"/>
          <p:nvPr>
            <p:ph idx="11" type="ftr"/>
          </p:nvPr>
        </p:nvSpPr>
        <p:spPr>
          <a:xfrm>
            <a:off x="1219320" y="6146280"/>
            <a:ext cx="2859120" cy="420840"/>
          </a:xfrm>
          <a:prstGeom prst="rect">
            <a:avLst/>
          </a:prstGeom>
          <a:noFill/>
          <a:ln>
            <a:noFill/>
          </a:ln>
        </p:spPr>
        <p:txBody>
          <a:bodyPr anchorCtr="0" anchor="t" bIns="46800" lIns="90000" spcFirstLastPara="1" rIns="90000" wrap="square" tIns="468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1" name="Google Shape;41;p1"/>
          <p:cNvSpPr txBox="1"/>
          <p:nvPr>
            <p:ph idx="12" type="sldNum"/>
          </p:nvPr>
        </p:nvSpPr>
        <p:spPr>
          <a:xfrm>
            <a:off x="6552720" y="6146280"/>
            <a:ext cx="1868760" cy="420840"/>
          </a:xfrm>
          <a:prstGeom prst="rect">
            <a:avLst/>
          </a:prstGeom>
          <a:noFill/>
          <a:ln>
            <a:noFill/>
          </a:ln>
        </p:spPr>
        <p:txBody>
          <a:bodyPr anchorCtr="0" anchor="t" bIns="46800" lIns="90000" spcFirstLastPara="1" rIns="90000" wrap="square" tIns="46800">
            <a:noAutofit/>
          </a:bodyPr>
          <a:lstStyle>
            <a:lvl1pPr indent="0" lvl="0" marL="0" marR="0" rtl="0" algn="r">
              <a:spcBef>
                <a:spcPts val="0"/>
              </a:spcBef>
              <a:buNone/>
              <a:defRPr b="0" i="0" sz="1100" u="none" cap="none" strike="noStrike">
                <a:solidFill>
                  <a:srgbClr val="FFFFFF"/>
                </a:solidFill>
                <a:latin typeface="Arial"/>
                <a:ea typeface="Arial"/>
                <a:cs typeface="Arial"/>
                <a:sym typeface="Arial"/>
              </a:defRPr>
            </a:lvl1pPr>
            <a:lvl2pPr indent="0" lvl="1" marL="0" marR="0" rtl="0" algn="r">
              <a:spcBef>
                <a:spcPts val="0"/>
              </a:spcBef>
              <a:buNone/>
              <a:defRPr b="0" i="0" sz="1100" u="none" cap="none" strike="noStrike">
                <a:solidFill>
                  <a:srgbClr val="FFFFFF"/>
                </a:solidFill>
                <a:latin typeface="Arial"/>
                <a:ea typeface="Arial"/>
                <a:cs typeface="Arial"/>
                <a:sym typeface="Arial"/>
              </a:defRPr>
            </a:lvl2pPr>
            <a:lvl3pPr indent="0" lvl="2" marL="0" marR="0" rtl="0" algn="r">
              <a:spcBef>
                <a:spcPts val="0"/>
              </a:spcBef>
              <a:buNone/>
              <a:defRPr b="0" i="0" sz="1100" u="none" cap="none" strike="noStrike">
                <a:solidFill>
                  <a:srgbClr val="FFFFFF"/>
                </a:solidFill>
                <a:latin typeface="Arial"/>
                <a:ea typeface="Arial"/>
                <a:cs typeface="Arial"/>
                <a:sym typeface="Arial"/>
              </a:defRPr>
            </a:lvl3pPr>
            <a:lvl4pPr indent="0" lvl="3" marL="0" marR="0" rtl="0" algn="r">
              <a:spcBef>
                <a:spcPts val="0"/>
              </a:spcBef>
              <a:buNone/>
              <a:defRPr b="0" i="0" sz="1100" u="none" cap="none" strike="noStrike">
                <a:solidFill>
                  <a:srgbClr val="FFFFFF"/>
                </a:solidFill>
                <a:latin typeface="Arial"/>
                <a:ea typeface="Arial"/>
                <a:cs typeface="Arial"/>
                <a:sym typeface="Arial"/>
              </a:defRPr>
            </a:lvl4pPr>
            <a:lvl5pPr indent="0" lvl="4" marL="0" marR="0" rtl="0" algn="r">
              <a:spcBef>
                <a:spcPts val="0"/>
              </a:spcBef>
              <a:buNone/>
              <a:defRPr b="0" i="0" sz="1100" u="none" cap="none" strike="noStrike">
                <a:solidFill>
                  <a:srgbClr val="FFFFFF"/>
                </a:solidFill>
                <a:latin typeface="Arial"/>
                <a:ea typeface="Arial"/>
                <a:cs typeface="Arial"/>
                <a:sym typeface="Arial"/>
              </a:defRPr>
            </a:lvl5pPr>
            <a:lvl6pPr indent="0" lvl="5" marL="0" marR="0" rtl="0" algn="r">
              <a:spcBef>
                <a:spcPts val="0"/>
              </a:spcBef>
              <a:buNone/>
              <a:defRPr b="0" i="0" sz="1100" u="none" cap="none" strike="noStrike">
                <a:solidFill>
                  <a:srgbClr val="FFFFFF"/>
                </a:solidFill>
                <a:latin typeface="Arial"/>
                <a:ea typeface="Arial"/>
                <a:cs typeface="Arial"/>
                <a:sym typeface="Arial"/>
              </a:defRPr>
            </a:lvl6pPr>
            <a:lvl7pPr indent="0" lvl="6" marL="0" marR="0" rtl="0" algn="r">
              <a:spcBef>
                <a:spcPts val="0"/>
              </a:spcBef>
              <a:buNone/>
              <a:defRPr b="0" i="0" sz="1100" u="none" cap="none" strike="noStrike">
                <a:solidFill>
                  <a:srgbClr val="FFFFFF"/>
                </a:solidFill>
                <a:latin typeface="Arial"/>
                <a:ea typeface="Arial"/>
                <a:cs typeface="Arial"/>
                <a:sym typeface="Arial"/>
              </a:defRPr>
            </a:lvl7pPr>
            <a:lvl8pPr indent="0" lvl="7" marL="0" marR="0" rtl="0" algn="r">
              <a:spcBef>
                <a:spcPts val="0"/>
              </a:spcBef>
              <a:buNone/>
              <a:defRPr b="0" i="0" sz="1100" u="none" cap="none" strike="noStrike">
                <a:solidFill>
                  <a:srgbClr val="FFFFFF"/>
                </a:solidFill>
                <a:latin typeface="Arial"/>
                <a:ea typeface="Arial"/>
                <a:cs typeface="Arial"/>
                <a:sym typeface="Arial"/>
              </a:defRPr>
            </a:lvl8pPr>
            <a:lvl9pPr indent="0" lvl="8" marL="0" marR="0" rtl="0" algn="r">
              <a:spcBef>
                <a:spcPts val="0"/>
              </a:spcBef>
              <a:buNone/>
              <a:defRPr b="0" i="0" sz="11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r>
              <a:rPr lang="en-US"/>
              <a:t>Pagina </a:t>
            </a: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rive.google.com/drive/folders/1JHEfzsdQchFzpT9D__iIgYz4q5VwjW1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 name="Shape 94"/>
        <p:cNvGrpSpPr/>
        <p:nvPr/>
      </p:nvGrpSpPr>
      <p:grpSpPr>
        <a:xfrm>
          <a:off x="0" y="0"/>
          <a:ext cx="0" cy="0"/>
          <a:chOff x="0" y="0"/>
          <a:chExt cx="0" cy="0"/>
        </a:xfrm>
      </p:grpSpPr>
      <p:sp>
        <p:nvSpPr>
          <p:cNvPr id="95" name="Google Shape;95;p14"/>
          <p:cNvSpPr/>
          <p:nvPr/>
        </p:nvSpPr>
        <p:spPr>
          <a:xfrm>
            <a:off x="-79400" y="0"/>
            <a:ext cx="9218700" cy="34290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txBox="1"/>
          <p:nvPr/>
        </p:nvSpPr>
        <p:spPr>
          <a:xfrm>
            <a:off x="1089475" y="1371600"/>
            <a:ext cx="6697500" cy="494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rgbClr val="FFFFFF"/>
                </a:solidFill>
              </a:rPr>
              <a:t>Homework 1: 10 class Classification</a:t>
            </a:r>
            <a:endParaRPr b="0" sz="2800" strike="noStrike">
              <a:solidFill>
                <a:srgbClr val="000000"/>
              </a:solidFill>
              <a:latin typeface="Arial"/>
              <a:ea typeface="Arial"/>
              <a:cs typeface="Arial"/>
              <a:sym typeface="Arial"/>
            </a:endParaRPr>
          </a:p>
        </p:txBody>
      </p:sp>
      <p:sp>
        <p:nvSpPr>
          <p:cNvPr id="97" name="Google Shape;97;p14"/>
          <p:cNvSpPr txBox="1"/>
          <p:nvPr/>
        </p:nvSpPr>
        <p:spPr>
          <a:xfrm>
            <a:off x="2836400" y="718800"/>
            <a:ext cx="3134700" cy="591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FFFF"/>
                </a:solidFill>
              </a:rPr>
              <a:t>Machine Learning</a:t>
            </a:r>
            <a:endParaRPr b="1" sz="2400" strike="noStrike">
              <a:solidFill>
                <a:srgbClr val="822433"/>
              </a:solidFill>
              <a:latin typeface="Arial"/>
              <a:ea typeface="Arial"/>
              <a:cs typeface="Arial"/>
              <a:sym typeface="Arial"/>
            </a:endParaRPr>
          </a:p>
        </p:txBody>
      </p:sp>
      <p:grpSp>
        <p:nvGrpSpPr>
          <p:cNvPr id="98" name="Google Shape;98;p14"/>
          <p:cNvGrpSpPr/>
          <p:nvPr/>
        </p:nvGrpSpPr>
        <p:grpSpPr>
          <a:xfrm>
            <a:off x="-79400" y="2759053"/>
            <a:ext cx="9218832" cy="4094280"/>
            <a:chOff x="0" y="2759040"/>
            <a:chExt cx="9139320" cy="4094280"/>
          </a:xfrm>
        </p:grpSpPr>
        <p:pic>
          <p:nvPicPr>
            <p:cNvPr id="99" name="Google Shape;99;p14"/>
            <p:cNvPicPr preferRelativeResize="0"/>
            <p:nvPr/>
          </p:nvPicPr>
          <p:blipFill rotWithShape="1">
            <a:blip r:embed="rId3">
              <a:alphaModFix/>
            </a:blip>
            <a:srcRect b="0" l="0" r="0" t="0"/>
            <a:stretch/>
          </p:blipFill>
          <p:spPr>
            <a:xfrm>
              <a:off x="0" y="3430440"/>
              <a:ext cx="9137520" cy="3422880"/>
            </a:xfrm>
            <a:prstGeom prst="rect">
              <a:avLst/>
            </a:prstGeom>
            <a:noFill/>
            <a:ln>
              <a:noFill/>
            </a:ln>
          </p:spPr>
        </p:pic>
        <p:pic>
          <p:nvPicPr>
            <p:cNvPr id="100" name="Google Shape;100;p14"/>
            <p:cNvPicPr preferRelativeResize="0"/>
            <p:nvPr/>
          </p:nvPicPr>
          <p:blipFill rotWithShape="1">
            <a:blip r:embed="rId4">
              <a:alphaModFix/>
            </a:blip>
            <a:srcRect b="0" l="0" r="0" t="0"/>
            <a:stretch/>
          </p:blipFill>
          <p:spPr>
            <a:xfrm>
              <a:off x="0" y="3433680"/>
              <a:ext cx="9139320" cy="1119240"/>
            </a:xfrm>
            <a:prstGeom prst="rect">
              <a:avLst/>
            </a:prstGeom>
            <a:noFill/>
            <a:ln>
              <a:noFill/>
            </a:ln>
          </p:spPr>
        </p:pic>
        <p:pic>
          <p:nvPicPr>
            <p:cNvPr id="101" name="Google Shape;101;p14"/>
            <p:cNvPicPr preferRelativeResize="0"/>
            <p:nvPr/>
          </p:nvPicPr>
          <p:blipFill rotWithShape="1">
            <a:blip r:embed="rId5">
              <a:alphaModFix/>
            </a:blip>
            <a:srcRect b="0" l="0" r="0" t="0"/>
            <a:stretch/>
          </p:blipFill>
          <p:spPr>
            <a:xfrm>
              <a:off x="2095560" y="2759040"/>
              <a:ext cx="7041959" cy="638280"/>
            </a:xfrm>
            <a:prstGeom prst="rect">
              <a:avLst/>
            </a:prstGeom>
            <a:noFill/>
            <a:ln>
              <a:noFill/>
            </a:ln>
          </p:spPr>
        </p:pic>
      </p:grpSp>
      <p:sp>
        <p:nvSpPr>
          <p:cNvPr id="102" name="Google Shape;102;p14"/>
          <p:cNvSpPr/>
          <p:nvPr/>
        </p:nvSpPr>
        <p:spPr>
          <a:xfrm>
            <a:off x="-79400" y="5756348"/>
            <a:ext cx="9218826" cy="1096956"/>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spcBef>
                <a:spcPts val="0"/>
              </a:spcBef>
              <a:spcAft>
                <a:spcPts val="0"/>
              </a:spcAft>
              <a:buNone/>
            </a:pPr>
            <a:r>
              <a:rPr b="1" lang="en-US" sz="1600">
                <a:solidFill>
                  <a:srgbClr val="FFFFFF"/>
                </a:solidFill>
              </a:rPr>
              <a:t>  		</a:t>
            </a:r>
            <a:r>
              <a:rPr b="1" lang="en-US" sz="1600" strike="noStrike">
                <a:solidFill>
                  <a:srgbClr val="FFFFFF"/>
                </a:solidFill>
                <a:latin typeface="Arial"/>
                <a:ea typeface="Arial"/>
                <a:cs typeface="Arial"/>
                <a:sym typeface="Arial"/>
              </a:rPr>
              <a:t>				</a:t>
            </a:r>
            <a:r>
              <a:rPr b="1" lang="en-US" sz="1600">
                <a:solidFill>
                  <a:srgbClr val="FFFFFF"/>
                </a:solidFill>
              </a:rPr>
              <a:t>Professor				</a:t>
            </a:r>
            <a:r>
              <a:rPr b="1" lang="en-US" sz="1600">
                <a:solidFill>
                  <a:schemeClr val="lt1"/>
                </a:solidFill>
              </a:rPr>
              <a:t>Teacher Assistants</a:t>
            </a:r>
            <a:endParaRPr b="1" sz="1600">
              <a:solidFill>
                <a:schemeClr val="lt1"/>
              </a:solidFill>
            </a:endParaRPr>
          </a:p>
          <a:p>
            <a:pPr indent="457200" lvl="0" marL="0" marR="0" rtl="0" algn="l">
              <a:lnSpc>
                <a:spcPct val="100000"/>
              </a:lnSpc>
              <a:spcBef>
                <a:spcPts val="0"/>
              </a:spcBef>
              <a:spcAft>
                <a:spcPts val="0"/>
              </a:spcAft>
              <a:buNone/>
            </a:pPr>
            <a:r>
              <a:rPr b="0" lang="en-US" sz="1600" strike="noStrike">
                <a:solidFill>
                  <a:srgbClr val="FFFFFF"/>
                </a:solidFill>
                <a:latin typeface="Arial"/>
                <a:ea typeface="Arial"/>
                <a:cs typeface="Arial"/>
                <a:sym typeface="Arial"/>
              </a:rPr>
              <a:t>					Luca Iocchi			</a:t>
            </a:r>
            <a:r>
              <a:rPr lang="en-US" sz="1600">
                <a:solidFill>
                  <a:srgbClr val="FFFFFF"/>
                </a:solidFill>
              </a:rPr>
              <a:t>Damiano Brunori, Michela Proietti</a:t>
            </a:r>
            <a:endParaRPr b="0" sz="16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600" strike="noStrike">
              <a:solidFill>
                <a:srgbClr val="FFFFFF"/>
              </a:solidFill>
              <a:latin typeface="Arial"/>
              <a:ea typeface="Arial"/>
              <a:cs typeface="Arial"/>
              <a:sym typeface="Arial"/>
            </a:endParaRPr>
          </a:p>
          <a:p>
            <a:pPr indent="0" lvl="0" marL="3200400" marR="0" rtl="0" algn="l">
              <a:lnSpc>
                <a:spcPct val="100000"/>
              </a:lnSpc>
              <a:spcBef>
                <a:spcPts val="0"/>
              </a:spcBef>
              <a:spcAft>
                <a:spcPts val="0"/>
              </a:spcAft>
              <a:buNone/>
            </a:pPr>
            <a:r>
              <a:rPr b="0" lang="en-US" sz="1600" strike="noStrike">
                <a:solidFill>
                  <a:srgbClr val="FFFFFF"/>
                </a:solidFill>
                <a:latin typeface="Arial"/>
                <a:ea typeface="Arial"/>
                <a:cs typeface="Arial"/>
                <a:sym typeface="Arial"/>
              </a:rPr>
              <a:t>							            	        </a:t>
            </a:r>
            <a:endParaRPr b="0" sz="1600" strike="noStrike">
              <a:solidFill>
                <a:srgbClr val="FFFFFF"/>
              </a:solidFill>
              <a:latin typeface="Arial"/>
              <a:ea typeface="Arial"/>
              <a:cs typeface="Arial"/>
              <a:sym typeface="Arial"/>
            </a:endParaRPr>
          </a:p>
        </p:txBody>
      </p:sp>
      <p:sp>
        <p:nvSpPr>
          <p:cNvPr id="103" name="Google Shape;103;p14"/>
          <p:cNvSpPr txBox="1"/>
          <p:nvPr/>
        </p:nvSpPr>
        <p:spPr>
          <a:xfrm>
            <a:off x="3240500" y="2890200"/>
            <a:ext cx="4719000" cy="49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FFFF"/>
                </a:solidFill>
              </a:rPr>
              <a:t>Master in Artificial Intelligence and Robotics</a:t>
            </a:r>
            <a:endParaRPr b="0" sz="1800"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5" name="Shape 215"/>
        <p:cNvGrpSpPr/>
        <p:nvPr/>
      </p:nvGrpSpPr>
      <p:grpSpPr>
        <a:xfrm>
          <a:off x="0" y="0"/>
          <a:ext cx="0" cy="0"/>
          <a:chOff x="0" y="0"/>
          <a:chExt cx="0" cy="0"/>
        </a:xfrm>
      </p:grpSpPr>
      <p:sp>
        <p:nvSpPr>
          <p:cNvPr id="216" name="Google Shape;216;p23"/>
          <p:cNvSpPr/>
          <p:nvPr/>
        </p:nvSpPr>
        <p:spPr>
          <a:xfrm>
            <a:off x="4343400" y="6146647"/>
            <a:ext cx="1905120" cy="2845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lang="en-US" sz="1100">
                <a:solidFill>
                  <a:srgbClr val="FFFFFF"/>
                </a:solidFill>
              </a:rPr>
              <a:t>31</a:t>
            </a:r>
            <a:r>
              <a:rPr b="0" lang="en-US" sz="1100" strike="noStrike">
                <a:solidFill>
                  <a:srgbClr val="FFFFFF"/>
                </a:solidFill>
                <a:latin typeface="Arial"/>
                <a:ea typeface="Arial"/>
                <a:cs typeface="Arial"/>
                <a:sym typeface="Arial"/>
              </a:rPr>
              <a:t>/</a:t>
            </a:r>
            <a:r>
              <a:rPr lang="en-US" sz="1100">
                <a:solidFill>
                  <a:srgbClr val="FFFFFF"/>
                </a:solidFill>
              </a:rPr>
              <a:t>10</a:t>
            </a:r>
            <a:r>
              <a:rPr b="0" lang="en-US" sz="1100" strike="noStrike">
                <a:solidFill>
                  <a:srgbClr val="FFFFFF"/>
                </a:solidFill>
                <a:latin typeface="Arial"/>
                <a:ea typeface="Arial"/>
                <a:cs typeface="Arial"/>
                <a:sym typeface="Arial"/>
              </a:rPr>
              <a:t>/2023</a:t>
            </a:r>
            <a:endParaRPr b="0" sz="1100" strike="noStrike">
              <a:solidFill>
                <a:srgbClr val="FFFFFF"/>
              </a:solidFill>
              <a:latin typeface="Arial"/>
              <a:ea typeface="Arial"/>
              <a:cs typeface="Arial"/>
              <a:sym typeface="Arial"/>
            </a:endParaRPr>
          </a:p>
        </p:txBody>
      </p:sp>
      <p:sp>
        <p:nvSpPr>
          <p:cNvPr id="217" name="Google Shape;217;p23"/>
          <p:cNvSpPr/>
          <p:nvPr/>
        </p:nvSpPr>
        <p:spPr>
          <a:xfrm>
            <a:off x="1219325" y="6146650"/>
            <a:ext cx="2274156" cy="2845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US" sz="1100">
                <a:solidFill>
                  <a:srgbClr val="FFFFFF"/>
                </a:solidFill>
              </a:rPr>
              <a:t>Machine Learning: Homework 1</a:t>
            </a:r>
            <a:endParaRPr b="0" sz="1100" strike="noStrike">
              <a:solidFill>
                <a:srgbClr val="FFFFFF"/>
              </a:solidFill>
              <a:latin typeface="Arial"/>
              <a:ea typeface="Arial"/>
              <a:cs typeface="Arial"/>
              <a:sym typeface="Arial"/>
            </a:endParaRPr>
          </a:p>
        </p:txBody>
      </p:sp>
      <p:sp>
        <p:nvSpPr>
          <p:cNvPr id="218" name="Google Shape;218;p23"/>
          <p:cNvSpPr/>
          <p:nvPr/>
        </p:nvSpPr>
        <p:spPr>
          <a:xfrm>
            <a:off x="6553080" y="6146640"/>
            <a:ext cx="1905120" cy="45721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r">
              <a:spcBef>
                <a:spcPts val="0"/>
              </a:spcBef>
              <a:spcAft>
                <a:spcPts val="0"/>
              </a:spcAft>
              <a:buNone/>
            </a:pPr>
            <a:r>
              <a:rPr b="0" lang="en-US" sz="1100" strike="noStrike">
                <a:solidFill>
                  <a:srgbClr val="FFFFFF"/>
                </a:solidFill>
                <a:latin typeface="Arial"/>
                <a:ea typeface="Arial"/>
                <a:cs typeface="Arial"/>
                <a:sym typeface="Arial"/>
              </a:rPr>
              <a:t>Page </a:t>
            </a:r>
            <a:fld id="{00000000-1234-1234-1234-123412341234}" type="slidenum">
              <a:rPr b="0" lang="en-US" sz="1100" strike="noStrike">
                <a:solidFill>
                  <a:srgbClr val="FFFFFF"/>
                </a:solidFill>
                <a:latin typeface="Arial"/>
                <a:ea typeface="Arial"/>
                <a:cs typeface="Arial"/>
                <a:sym typeface="Arial"/>
              </a:rPr>
              <a:t>‹#›</a:t>
            </a:fld>
            <a:endParaRPr b="0" sz="1100" strike="noStrike">
              <a:solidFill>
                <a:srgbClr val="FFFFFF"/>
              </a:solidFill>
              <a:latin typeface="Arial"/>
              <a:ea typeface="Arial"/>
              <a:cs typeface="Arial"/>
              <a:sym typeface="Arial"/>
            </a:endParaRPr>
          </a:p>
        </p:txBody>
      </p:sp>
      <p:sp>
        <p:nvSpPr>
          <p:cNvPr id="219" name="Google Shape;219;p23"/>
          <p:cNvSpPr/>
          <p:nvPr/>
        </p:nvSpPr>
        <p:spPr>
          <a:xfrm>
            <a:off x="549360" y="409680"/>
            <a:ext cx="8137422" cy="86977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400">
                <a:solidFill>
                  <a:srgbClr val="822433"/>
                </a:solidFill>
              </a:rPr>
              <a:t>Leaderboards</a:t>
            </a:r>
            <a:endParaRPr b="0" sz="2400" strike="noStrike">
              <a:solidFill>
                <a:srgbClr val="FFFFFF"/>
              </a:solidFill>
              <a:latin typeface="Arial"/>
              <a:ea typeface="Arial"/>
              <a:cs typeface="Arial"/>
              <a:sym typeface="Arial"/>
            </a:endParaRPr>
          </a:p>
        </p:txBody>
      </p:sp>
      <p:sp>
        <p:nvSpPr>
          <p:cNvPr id="220" name="Google Shape;220;p23"/>
          <p:cNvSpPr/>
          <p:nvPr/>
        </p:nvSpPr>
        <p:spPr>
          <a:xfrm>
            <a:off x="285840" y="822240"/>
            <a:ext cx="8675640" cy="493705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40000"/>
              </a:lnSpc>
              <a:spcBef>
                <a:spcPts val="0"/>
              </a:spcBef>
              <a:spcAft>
                <a:spcPts val="0"/>
              </a:spcAft>
              <a:buNone/>
            </a:pPr>
            <a:r>
              <a:t/>
            </a:r>
            <a:endParaRPr b="0" sz="900" strike="noStrike">
              <a:solidFill>
                <a:srgbClr val="FFFFFF"/>
              </a:solidFill>
              <a:latin typeface="Arial"/>
              <a:ea typeface="Arial"/>
              <a:cs typeface="Arial"/>
              <a:sym typeface="Arial"/>
            </a:endParaRPr>
          </a:p>
          <a:p>
            <a:pPr indent="0" lvl="0" marL="0" marR="0" rtl="0" algn="l">
              <a:lnSpc>
                <a:spcPct val="140000"/>
              </a:lnSpc>
              <a:spcBef>
                <a:spcPts val="649"/>
              </a:spcBef>
              <a:spcAft>
                <a:spcPts val="0"/>
              </a:spcAft>
              <a:buNone/>
            </a:pPr>
            <a:r>
              <a:t/>
            </a:r>
            <a:endParaRPr b="0" sz="900" strike="noStrike">
              <a:solidFill>
                <a:srgbClr val="FFFFFF"/>
              </a:solidFill>
              <a:latin typeface="Arial"/>
              <a:ea typeface="Arial"/>
              <a:cs typeface="Arial"/>
              <a:sym typeface="Arial"/>
            </a:endParaRPr>
          </a:p>
        </p:txBody>
      </p:sp>
      <p:sp>
        <p:nvSpPr>
          <p:cNvPr id="221" name="Google Shape;221;p23"/>
          <p:cNvSpPr/>
          <p:nvPr/>
        </p:nvSpPr>
        <p:spPr>
          <a:xfrm>
            <a:off x="5027760" y="1554120"/>
            <a:ext cx="180738" cy="455760"/>
          </a:xfrm>
          <a:custGeom>
            <a:rect b="b" l="l" r="r" t="t"/>
            <a:pathLst>
              <a:path extrusionOk="0" h="21600" w="21600">
                <a:moveTo>
                  <a:pt x="0" y="0"/>
                </a:moveTo>
                <a:lnTo>
                  <a:pt x="21600" y="0"/>
                </a:lnTo>
                <a:lnTo>
                  <a:pt x="21600" y="21600"/>
                </a:lnTo>
                <a:lnTo>
                  <a:pt x="0" y="21600"/>
                </a:lnTo>
                <a:lnTo>
                  <a:pt x="0" y="0"/>
                </a:lnTo>
                <a:close/>
              </a:path>
            </a:pathLst>
          </a:custGeom>
          <a:noFill/>
          <a:ln>
            <a:noFill/>
          </a:ln>
        </p:spPr>
      </p:sp>
      <p:sp>
        <p:nvSpPr>
          <p:cNvPr id="222" name="Google Shape;222;p23"/>
          <p:cNvSpPr/>
          <p:nvPr/>
        </p:nvSpPr>
        <p:spPr>
          <a:xfrm>
            <a:off x="549350" y="1041201"/>
            <a:ext cx="7866828" cy="47755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rtl="0" algn="l">
              <a:lnSpc>
                <a:spcPct val="115000"/>
              </a:lnSpc>
              <a:spcBef>
                <a:spcPts val="0"/>
              </a:spcBef>
              <a:spcAft>
                <a:spcPts val="0"/>
              </a:spcAft>
              <a:buSzPts val="1100"/>
              <a:buNone/>
            </a:pPr>
            <a:r>
              <a:rPr lang="en-US"/>
              <a:t>Submit the predictions of your best models for data in the blind tests</a:t>
            </a:r>
            <a:endParaRPr/>
          </a:p>
          <a:p>
            <a:pPr indent="0" lvl="0" marL="0" rtl="0" algn="l">
              <a:lnSpc>
                <a:spcPct val="115000"/>
              </a:lnSpc>
              <a:spcBef>
                <a:spcPts val="0"/>
              </a:spcBef>
              <a:spcAft>
                <a:spcPts val="0"/>
              </a:spcAft>
              <a:buSzPts val="1100"/>
              <a:buNone/>
            </a:pPr>
            <a:r>
              <a:rPr lang="en-US"/>
              <a:t>They will be scored and will lead to a leaderboard for each dataset (</a:t>
            </a:r>
            <a:r>
              <a:rPr b="1" lang="en-US"/>
              <a:t>not affecting exam votes!!!</a:t>
            </a:r>
            <a:r>
              <a:rPr lang="en-US"/>
              <a:t>)</a:t>
            </a:r>
            <a:endParaRPr/>
          </a:p>
          <a:p>
            <a:pPr indent="0" lvl="0" marL="0" rtl="0" algn="l">
              <a:lnSpc>
                <a:spcPct val="115000"/>
              </a:lnSpc>
              <a:spcBef>
                <a:spcPts val="0"/>
              </a:spcBef>
              <a:spcAft>
                <a:spcPts val="0"/>
              </a:spcAft>
              <a:buSzPts val="1100"/>
              <a:buNone/>
            </a:pPr>
            <a:r>
              <a:t/>
            </a:r>
            <a:endParaRPr/>
          </a:p>
          <a:p>
            <a:pPr indent="0" lvl="0" marL="0" marR="0" rtl="0" algn="l">
              <a:lnSpc>
                <a:spcPct val="115000"/>
              </a:lnSpc>
              <a:spcBef>
                <a:spcPts val="0"/>
              </a:spcBef>
              <a:spcAft>
                <a:spcPts val="0"/>
              </a:spcAft>
              <a:buNone/>
            </a:pPr>
            <a:r>
              <a:rPr b="1" lang="en-US"/>
              <a:t>IMPORTANT</a:t>
            </a:r>
            <a:endParaRPr b="1"/>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US"/>
              <a:t>Predictions on blind tests must be delivered as csv files with N rows (1 for each sample in the blind test set) and 1 column with the label of the class (0..9)</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US"/>
              <a:t>The name of the file should be </a:t>
            </a:r>
            <a:r>
              <a:rPr lang="en-US">
                <a:solidFill>
                  <a:srgbClr val="0000FF"/>
                </a:solidFill>
              </a:rPr>
              <a:t>d1_&lt;your_matricola&gt;.csv</a:t>
            </a:r>
            <a:r>
              <a:rPr lang="en-US"/>
              <a:t> for the first dataset and </a:t>
            </a:r>
            <a:r>
              <a:rPr lang="en-US">
                <a:solidFill>
                  <a:srgbClr val="0000FF"/>
                </a:solidFill>
              </a:rPr>
              <a:t>d2_&lt;your_matricola&gt;.csv</a:t>
            </a:r>
            <a:r>
              <a:rPr lang="en-US">
                <a:solidFill>
                  <a:schemeClr val="dk1"/>
                </a:solidFill>
              </a:rPr>
              <a:t>  </a:t>
            </a:r>
            <a:endParaRPr>
              <a:solidFill>
                <a:schemeClr val="dk1"/>
              </a:solidFill>
            </a:endParaRPr>
          </a:p>
          <a:p>
            <a:pPr indent="0" lvl="0" marL="0" marR="0" rtl="0" algn="l">
              <a:lnSpc>
                <a:spcPct val="115000"/>
              </a:lnSpc>
              <a:spcBef>
                <a:spcPts val="0"/>
              </a:spcBef>
              <a:spcAft>
                <a:spcPts val="0"/>
              </a:spcAft>
              <a:buNone/>
            </a:pPr>
            <a:r>
              <a:rPr lang="en-US">
                <a:solidFill>
                  <a:schemeClr val="dk1"/>
                </a:solidFill>
              </a:rPr>
              <a:t>Example: if your matricola is 1234567, the file names should be </a:t>
            </a:r>
            <a:r>
              <a:rPr lang="en-US">
                <a:solidFill>
                  <a:srgbClr val="0000FF"/>
                </a:solidFill>
              </a:rPr>
              <a:t>d1_1234567.csv</a:t>
            </a:r>
            <a:r>
              <a:rPr lang="en-US">
                <a:solidFill>
                  <a:schemeClr val="dk1"/>
                </a:solidFill>
              </a:rPr>
              <a:t> and </a:t>
            </a:r>
            <a:r>
              <a:rPr lang="en-US">
                <a:solidFill>
                  <a:srgbClr val="0000FF"/>
                </a:solidFill>
              </a:rPr>
              <a:t>d2_1234567.csv</a:t>
            </a:r>
            <a:r>
              <a:rPr lang="en-US">
                <a:solidFill>
                  <a:schemeClr val="dk1"/>
                </a:solidFill>
              </a:rPr>
              <a:t>.</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US"/>
              <a:t>Failure to follow these rules will not allow blind test evaluation (it will not affect the evaluation of the report in any case)</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US"/>
              <a:t>Matricola codes will be used to refer to your solution in the leaderboard.</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 name="Shape 108"/>
        <p:cNvGrpSpPr/>
        <p:nvPr/>
      </p:nvGrpSpPr>
      <p:grpSpPr>
        <a:xfrm>
          <a:off x="0" y="0"/>
          <a:ext cx="0" cy="0"/>
          <a:chOff x="0" y="0"/>
          <a:chExt cx="0" cy="0"/>
        </a:xfrm>
      </p:grpSpPr>
      <p:sp>
        <p:nvSpPr>
          <p:cNvPr id="109" name="Google Shape;109;p15"/>
          <p:cNvSpPr/>
          <p:nvPr/>
        </p:nvSpPr>
        <p:spPr>
          <a:xfrm>
            <a:off x="4343400" y="6146647"/>
            <a:ext cx="1905120" cy="2845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lang="en-US" sz="1100">
                <a:solidFill>
                  <a:srgbClr val="FFFFFF"/>
                </a:solidFill>
              </a:rPr>
              <a:t>31</a:t>
            </a:r>
            <a:r>
              <a:rPr b="0" lang="en-US" sz="1100" strike="noStrike">
                <a:solidFill>
                  <a:srgbClr val="FFFFFF"/>
                </a:solidFill>
                <a:latin typeface="Arial"/>
                <a:ea typeface="Arial"/>
                <a:cs typeface="Arial"/>
                <a:sym typeface="Arial"/>
              </a:rPr>
              <a:t>/</a:t>
            </a:r>
            <a:r>
              <a:rPr lang="en-US" sz="1100">
                <a:solidFill>
                  <a:srgbClr val="FFFFFF"/>
                </a:solidFill>
              </a:rPr>
              <a:t>10</a:t>
            </a:r>
            <a:r>
              <a:rPr b="0" lang="en-US" sz="1100" strike="noStrike">
                <a:solidFill>
                  <a:srgbClr val="FFFFFF"/>
                </a:solidFill>
                <a:latin typeface="Arial"/>
                <a:ea typeface="Arial"/>
                <a:cs typeface="Arial"/>
                <a:sym typeface="Arial"/>
              </a:rPr>
              <a:t>/2023</a:t>
            </a:r>
            <a:endParaRPr b="0" sz="1100" strike="noStrike">
              <a:solidFill>
                <a:srgbClr val="FFFFFF"/>
              </a:solidFill>
              <a:latin typeface="Arial"/>
              <a:ea typeface="Arial"/>
              <a:cs typeface="Arial"/>
              <a:sym typeface="Arial"/>
            </a:endParaRPr>
          </a:p>
        </p:txBody>
      </p:sp>
      <p:sp>
        <p:nvSpPr>
          <p:cNvPr id="110" name="Google Shape;110;p15"/>
          <p:cNvSpPr/>
          <p:nvPr/>
        </p:nvSpPr>
        <p:spPr>
          <a:xfrm>
            <a:off x="1219325" y="6146650"/>
            <a:ext cx="2274156" cy="2845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US" sz="1100">
                <a:solidFill>
                  <a:srgbClr val="FFFFFF"/>
                </a:solidFill>
              </a:rPr>
              <a:t>Machine Learning: Homework 1</a:t>
            </a:r>
            <a:endParaRPr b="0" sz="1100" strike="noStrike">
              <a:solidFill>
                <a:srgbClr val="FFFFFF"/>
              </a:solidFill>
              <a:latin typeface="Arial"/>
              <a:ea typeface="Arial"/>
              <a:cs typeface="Arial"/>
              <a:sym typeface="Arial"/>
            </a:endParaRPr>
          </a:p>
        </p:txBody>
      </p:sp>
      <p:sp>
        <p:nvSpPr>
          <p:cNvPr id="111" name="Google Shape;111;p15"/>
          <p:cNvSpPr/>
          <p:nvPr/>
        </p:nvSpPr>
        <p:spPr>
          <a:xfrm>
            <a:off x="6553080" y="6146640"/>
            <a:ext cx="1905120" cy="45721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r">
              <a:spcBef>
                <a:spcPts val="0"/>
              </a:spcBef>
              <a:spcAft>
                <a:spcPts val="0"/>
              </a:spcAft>
              <a:buNone/>
            </a:pPr>
            <a:r>
              <a:rPr b="0" lang="en-US" sz="1100" strike="noStrike">
                <a:solidFill>
                  <a:srgbClr val="FFFFFF"/>
                </a:solidFill>
                <a:latin typeface="Arial"/>
                <a:ea typeface="Arial"/>
                <a:cs typeface="Arial"/>
                <a:sym typeface="Arial"/>
              </a:rPr>
              <a:t>Page </a:t>
            </a:r>
            <a:fld id="{00000000-1234-1234-1234-123412341234}" type="slidenum">
              <a:rPr b="0" lang="en-US" sz="1100" strike="noStrike">
                <a:solidFill>
                  <a:srgbClr val="FFFFFF"/>
                </a:solidFill>
                <a:latin typeface="Arial"/>
                <a:ea typeface="Arial"/>
                <a:cs typeface="Arial"/>
                <a:sym typeface="Arial"/>
              </a:rPr>
              <a:t>‹#›</a:t>
            </a:fld>
            <a:endParaRPr b="0" sz="1100" strike="noStrike">
              <a:solidFill>
                <a:srgbClr val="FFFFFF"/>
              </a:solidFill>
              <a:latin typeface="Arial"/>
              <a:ea typeface="Arial"/>
              <a:cs typeface="Arial"/>
              <a:sym typeface="Arial"/>
            </a:endParaRPr>
          </a:p>
        </p:txBody>
      </p:sp>
      <p:sp>
        <p:nvSpPr>
          <p:cNvPr id="112" name="Google Shape;112;p15"/>
          <p:cNvSpPr/>
          <p:nvPr/>
        </p:nvSpPr>
        <p:spPr>
          <a:xfrm>
            <a:off x="549360" y="409680"/>
            <a:ext cx="8137422" cy="86977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400">
                <a:solidFill>
                  <a:srgbClr val="822433"/>
                </a:solidFill>
              </a:rPr>
              <a:t>Homeworks</a:t>
            </a:r>
            <a:endParaRPr b="0" sz="2400" strike="noStrike">
              <a:solidFill>
                <a:srgbClr val="FFFFFF"/>
              </a:solidFill>
              <a:latin typeface="Arial"/>
              <a:ea typeface="Arial"/>
              <a:cs typeface="Arial"/>
              <a:sym typeface="Arial"/>
            </a:endParaRPr>
          </a:p>
        </p:txBody>
      </p:sp>
      <p:sp>
        <p:nvSpPr>
          <p:cNvPr id="113" name="Google Shape;113;p15"/>
          <p:cNvSpPr/>
          <p:nvPr/>
        </p:nvSpPr>
        <p:spPr>
          <a:xfrm>
            <a:off x="285840" y="822240"/>
            <a:ext cx="8675640" cy="493705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40000"/>
              </a:lnSpc>
              <a:spcBef>
                <a:spcPts val="0"/>
              </a:spcBef>
              <a:spcAft>
                <a:spcPts val="0"/>
              </a:spcAft>
              <a:buNone/>
            </a:pPr>
            <a:r>
              <a:t/>
            </a:r>
            <a:endParaRPr b="0" sz="900" strike="noStrike">
              <a:solidFill>
                <a:srgbClr val="FFFFFF"/>
              </a:solidFill>
              <a:latin typeface="Arial"/>
              <a:ea typeface="Arial"/>
              <a:cs typeface="Arial"/>
              <a:sym typeface="Arial"/>
            </a:endParaRPr>
          </a:p>
          <a:p>
            <a:pPr indent="0" lvl="0" marL="0" marR="0" rtl="0" algn="l">
              <a:lnSpc>
                <a:spcPct val="140000"/>
              </a:lnSpc>
              <a:spcBef>
                <a:spcPts val="649"/>
              </a:spcBef>
              <a:spcAft>
                <a:spcPts val="0"/>
              </a:spcAft>
              <a:buNone/>
            </a:pPr>
            <a:r>
              <a:t/>
            </a:r>
            <a:endParaRPr b="0" sz="900" strike="noStrike">
              <a:solidFill>
                <a:srgbClr val="FFFFFF"/>
              </a:solidFill>
              <a:latin typeface="Arial"/>
              <a:ea typeface="Arial"/>
              <a:cs typeface="Arial"/>
              <a:sym typeface="Arial"/>
            </a:endParaRPr>
          </a:p>
        </p:txBody>
      </p:sp>
      <p:sp>
        <p:nvSpPr>
          <p:cNvPr id="114" name="Google Shape;114;p15"/>
          <p:cNvSpPr/>
          <p:nvPr/>
        </p:nvSpPr>
        <p:spPr>
          <a:xfrm>
            <a:off x="5027760" y="1554120"/>
            <a:ext cx="180738" cy="455760"/>
          </a:xfrm>
          <a:custGeom>
            <a:rect b="b" l="l" r="r" t="t"/>
            <a:pathLst>
              <a:path extrusionOk="0" h="21600" w="21600">
                <a:moveTo>
                  <a:pt x="0" y="0"/>
                </a:moveTo>
                <a:lnTo>
                  <a:pt x="21600" y="0"/>
                </a:lnTo>
                <a:lnTo>
                  <a:pt x="21600" y="21600"/>
                </a:lnTo>
                <a:lnTo>
                  <a:pt x="0" y="21600"/>
                </a:lnTo>
                <a:lnTo>
                  <a:pt x="0" y="0"/>
                </a:lnTo>
                <a:close/>
              </a:path>
            </a:pathLst>
          </a:custGeom>
          <a:noFill/>
          <a:ln>
            <a:noFill/>
          </a:ln>
        </p:spPr>
      </p:sp>
      <p:sp>
        <p:nvSpPr>
          <p:cNvPr id="115" name="Google Shape;115;p15"/>
          <p:cNvSpPr/>
          <p:nvPr/>
        </p:nvSpPr>
        <p:spPr>
          <a:xfrm>
            <a:off x="549350" y="1041201"/>
            <a:ext cx="7866828" cy="47755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15000"/>
              </a:lnSpc>
              <a:spcBef>
                <a:spcPts val="0"/>
              </a:spcBef>
              <a:spcAft>
                <a:spcPts val="0"/>
              </a:spcAft>
              <a:buNone/>
            </a:pPr>
            <a:r>
              <a:rPr lang="en-US" sz="1700"/>
              <a:t>Each homework will assign up to 2 points that will be added to the final score of the exam in any session within this academic year.</a:t>
            </a:r>
            <a:endParaRPr sz="1700"/>
          </a:p>
          <a:p>
            <a:pPr indent="0" lvl="0" marL="0" marR="0" rtl="0" algn="l">
              <a:lnSpc>
                <a:spcPct val="115000"/>
              </a:lnSpc>
              <a:spcBef>
                <a:spcPts val="0"/>
              </a:spcBef>
              <a:spcAft>
                <a:spcPts val="0"/>
              </a:spcAft>
              <a:buNone/>
            </a:pPr>
            <a:r>
              <a:t/>
            </a:r>
            <a:endParaRPr sz="1700"/>
          </a:p>
          <a:p>
            <a:pPr indent="0" lvl="0" marL="0" marR="0" rtl="0" algn="l">
              <a:lnSpc>
                <a:spcPct val="115000"/>
              </a:lnSpc>
              <a:spcBef>
                <a:spcPts val="0"/>
              </a:spcBef>
              <a:spcAft>
                <a:spcPts val="0"/>
              </a:spcAft>
              <a:buNone/>
            </a:pPr>
            <a:r>
              <a:rPr lang="en-US" sz="1700"/>
              <a:t>Homework point will remain valid independently of acceptance/failure in exam sessions</a:t>
            </a:r>
            <a:endParaRPr sz="1700"/>
          </a:p>
          <a:p>
            <a:pPr indent="0" lvl="0" marL="0" marR="0" rtl="0" algn="l">
              <a:lnSpc>
                <a:spcPct val="115000"/>
              </a:lnSpc>
              <a:spcBef>
                <a:spcPts val="0"/>
              </a:spcBef>
              <a:spcAft>
                <a:spcPts val="0"/>
              </a:spcAft>
              <a:buNone/>
            </a:pPr>
            <a:r>
              <a:t/>
            </a:r>
            <a:endParaRPr sz="1700"/>
          </a:p>
          <a:p>
            <a:pPr indent="0" lvl="0" marL="0" marR="0" rtl="0" algn="l">
              <a:lnSpc>
                <a:spcPct val="115000"/>
              </a:lnSpc>
              <a:spcBef>
                <a:spcPts val="0"/>
              </a:spcBef>
              <a:spcAft>
                <a:spcPts val="0"/>
              </a:spcAft>
              <a:buNone/>
            </a:pPr>
            <a:r>
              <a:rPr lang="en-US" sz="1700"/>
              <a:t>Homeworks are not mandatory</a:t>
            </a:r>
            <a:endParaRPr sz="1700"/>
          </a:p>
          <a:p>
            <a:pPr indent="0" lvl="0" marL="0" marR="0" rtl="0" algn="l">
              <a:lnSpc>
                <a:spcPct val="115000"/>
              </a:lnSpc>
              <a:spcBef>
                <a:spcPts val="0"/>
              </a:spcBef>
              <a:spcAft>
                <a:spcPts val="0"/>
              </a:spcAft>
              <a:buNone/>
            </a:pPr>
            <a:r>
              <a:t/>
            </a:r>
            <a:endParaRPr sz="1700"/>
          </a:p>
          <a:p>
            <a:pPr indent="0" lvl="0" marL="0" marR="0" rtl="0" algn="l">
              <a:lnSpc>
                <a:spcPct val="115000"/>
              </a:lnSpc>
              <a:spcBef>
                <a:spcPts val="0"/>
              </a:spcBef>
              <a:spcAft>
                <a:spcPts val="0"/>
              </a:spcAft>
              <a:buNone/>
            </a:pPr>
            <a:r>
              <a:rPr lang="en-US" sz="1700"/>
              <a:t>It is not possible to deliver homeworks outside the deadline given during the course</a:t>
            </a:r>
            <a:endParaRPr sz="1700"/>
          </a:p>
          <a:p>
            <a:pPr indent="0" lvl="0" marL="0" marR="0" rtl="0" algn="l">
              <a:lnSpc>
                <a:spcPct val="115000"/>
              </a:lnSpc>
              <a:spcBef>
                <a:spcPts val="0"/>
              </a:spcBef>
              <a:spcAft>
                <a:spcPts val="0"/>
              </a:spcAft>
              <a:buNone/>
            </a:pPr>
            <a:r>
              <a:t/>
            </a:r>
            <a:endParaRPr sz="1700"/>
          </a:p>
          <a:p>
            <a:pPr indent="0" lvl="0" marL="0" marR="0" rtl="0" algn="l">
              <a:lnSpc>
                <a:spcPct val="115000"/>
              </a:lnSpc>
              <a:spcBef>
                <a:spcPts val="0"/>
              </a:spcBef>
              <a:spcAft>
                <a:spcPts val="0"/>
              </a:spcAft>
              <a:buNone/>
            </a:pPr>
            <a:r>
              <a:rPr b="1" lang="en-US" sz="1700">
                <a:solidFill>
                  <a:srgbClr val="980000"/>
                </a:solidFill>
              </a:rPr>
              <a:t>Homework 1 : 10-class classification</a:t>
            </a:r>
            <a:endParaRPr b="1" sz="1700">
              <a:solidFill>
                <a:srgbClr val="980000"/>
              </a:solidFill>
            </a:endParaRPr>
          </a:p>
          <a:p>
            <a:pPr indent="0" lvl="0" marL="0" marR="0" rtl="0" algn="l">
              <a:lnSpc>
                <a:spcPct val="115000"/>
              </a:lnSpc>
              <a:spcBef>
                <a:spcPts val="0"/>
              </a:spcBef>
              <a:spcAft>
                <a:spcPts val="0"/>
              </a:spcAft>
              <a:buNone/>
            </a:pPr>
            <a:r>
              <a:rPr lang="en-US" sz="1700"/>
              <a:t>Deadline: </a:t>
            </a:r>
            <a:r>
              <a:rPr b="1" lang="en-US" sz="1700">
                <a:solidFill>
                  <a:srgbClr val="980000"/>
                </a:solidFill>
              </a:rPr>
              <a:t>3/12/2023 23:59 CET </a:t>
            </a:r>
            <a:r>
              <a:rPr lang="en-US" sz="1700">
                <a:solidFill>
                  <a:srgbClr val="0000FF"/>
                </a:solidFill>
              </a:rPr>
              <a:t>(STRICT DEADLINE!!!)</a:t>
            </a:r>
            <a:endParaRPr sz="17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0" name="Shape 120"/>
        <p:cNvGrpSpPr/>
        <p:nvPr/>
      </p:nvGrpSpPr>
      <p:grpSpPr>
        <a:xfrm>
          <a:off x="0" y="0"/>
          <a:ext cx="0" cy="0"/>
          <a:chOff x="0" y="0"/>
          <a:chExt cx="0" cy="0"/>
        </a:xfrm>
      </p:grpSpPr>
      <p:sp>
        <p:nvSpPr>
          <p:cNvPr id="121" name="Google Shape;121;p16"/>
          <p:cNvSpPr/>
          <p:nvPr/>
        </p:nvSpPr>
        <p:spPr>
          <a:xfrm>
            <a:off x="4343400" y="6146647"/>
            <a:ext cx="1905120" cy="2845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lang="en-US" sz="1100">
                <a:solidFill>
                  <a:srgbClr val="FFFFFF"/>
                </a:solidFill>
              </a:rPr>
              <a:t>31</a:t>
            </a:r>
            <a:r>
              <a:rPr b="0" lang="en-US" sz="1100" strike="noStrike">
                <a:solidFill>
                  <a:srgbClr val="FFFFFF"/>
                </a:solidFill>
                <a:latin typeface="Arial"/>
                <a:ea typeface="Arial"/>
                <a:cs typeface="Arial"/>
                <a:sym typeface="Arial"/>
              </a:rPr>
              <a:t>/</a:t>
            </a:r>
            <a:r>
              <a:rPr lang="en-US" sz="1100">
                <a:solidFill>
                  <a:srgbClr val="FFFFFF"/>
                </a:solidFill>
              </a:rPr>
              <a:t>10</a:t>
            </a:r>
            <a:r>
              <a:rPr b="0" lang="en-US" sz="1100" strike="noStrike">
                <a:solidFill>
                  <a:srgbClr val="FFFFFF"/>
                </a:solidFill>
                <a:latin typeface="Arial"/>
                <a:ea typeface="Arial"/>
                <a:cs typeface="Arial"/>
                <a:sym typeface="Arial"/>
              </a:rPr>
              <a:t>/2023</a:t>
            </a:r>
            <a:endParaRPr b="0" sz="1100" strike="noStrike">
              <a:solidFill>
                <a:srgbClr val="FFFFFF"/>
              </a:solidFill>
              <a:latin typeface="Arial"/>
              <a:ea typeface="Arial"/>
              <a:cs typeface="Arial"/>
              <a:sym typeface="Arial"/>
            </a:endParaRPr>
          </a:p>
        </p:txBody>
      </p:sp>
      <p:sp>
        <p:nvSpPr>
          <p:cNvPr id="122" name="Google Shape;122;p16"/>
          <p:cNvSpPr/>
          <p:nvPr/>
        </p:nvSpPr>
        <p:spPr>
          <a:xfrm>
            <a:off x="1219325" y="6146650"/>
            <a:ext cx="2274156" cy="2845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US" sz="1100">
                <a:solidFill>
                  <a:srgbClr val="FFFFFF"/>
                </a:solidFill>
              </a:rPr>
              <a:t>Machine Learning: Homework 1</a:t>
            </a:r>
            <a:endParaRPr b="0" sz="1100" strike="noStrike">
              <a:solidFill>
                <a:srgbClr val="FFFFFF"/>
              </a:solidFill>
              <a:latin typeface="Arial"/>
              <a:ea typeface="Arial"/>
              <a:cs typeface="Arial"/>
              <a:sym typeface="Arial"/>
            </a:endParaRPr>
          </a:p>
        </p:txBody>
      </p:sp>
      <p:sp>
        <p:nvSpPr>
          <p:cNvPr id="123" name="Google Shape;123;p16"/>
          <p:cNvSpPr/>
          <p:nvPr/>
        </p:nvSpPr>
        <p:spPr>
          <a:xfrm>
            <a:off x="6553080" y="6146640"/>
            <a:ext cx="1905120" cy="45721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r">
              <a:spcBef>
                <a:spcPts val="0"/>
              </a:spcBef>
              <a:spcAft>
                <a:spcPts val="0"/>
              </a:spcAft>
              <a:buNone/>
            </a:pPr>
            <a:r>
              <a:rPr b="0" lang="en-US" sz="1100" strike="noStrike">
                <a:solidFill>
                  <a:srgbClr val="FFFFFF"/>
                </a:solidFill>
                <a:latin typeface="Arial"/>
                <a:ea typeface="Arial"/>
                <a:cs typeface="Arial"/>
                <a:sym typeface="Arial"/>
              </a:rPr>
              <a:t>Page </a:t>
            </a:r>
            <a:fld id="{00000000-1234-1234-1234-123412341234}" type="slidenum">
              <a:rPr b="0" lang="en-US" sz="1100" strike="noStrike">
                <a:solidFill>
                  <a:srgbClr val="FFFFFF"/>
                </a:solidFill>
                <a:latin typeface="Arial"/>
                <a:ea typeface="Arial"/>
                <a:cs typeface="Arial"/>
                <a:sym typeface="Arial"/>
              </a:rPr>
              <a:t>‹#›</a:t>
            </a:fld>
            <a:endParaRPr b="0" sz="1100" strike="noStrike">
              <a:solidFill>
                <a:srgbClr val="FFFFFF"/>
              </a:solidFill>
              <a:latin typeface="Arial"/>
              <a:ea typeface="Arial"/>
              <a:cs typeface="Arial"/>
              <a:sym typeface="Arial"/>
            </a:endParaRPr>
          </a:p>
        </p:txBody>
      </p:sp>
      <p:sp>
        <p:nvSpPr>
          <p:cNvPr id="124" name="Google Shape;124;p16"/>
          <p:cNvSpPr/>
          <p:nvPr/>
        </p:nvSpPr>
        <p:spPr>
          <a:xfrm>
            <a:off x="549360" y="409680"/>
            <a:ext cx="8137422" cy="86977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400">
                <a:solidFill>
                  <a:srgbClr val="822433"/>
                </a:solidFill>
              </a:rPr>
              <a:t>Datasets</a:t>
            </a:r>
            <a:endParaRPr b="0" sz="2400" strike="noStrike">
              <a:solidFill>
                <a:srgbClr val="FFFFFF"/>
              </a:solidFill>
              <a:latin typeface="Arial"/>
              <a:ea typeface="Arial"/>
              <a:cs typeface="Arial"/>
              <a:sym typeface="Arial"/>
            </a:endParaRPr>
          </a:p>
        </p:txBody>
      </p:sp>
      <p:sp>
        <p:nvSpPr>
          <p:cNvPr id="125" name="Google Shape;125;p16"/>
          <p:cNvSpPr/>
          <p:nvPr/>
        </p:nvSpPr>
        <p:spPr>
          <a:xfrm>
            <a:off x="5027760" y="1554120"/>
            <a:ext cx="180738" cy="455760"/>
          </a:xfrm>
          <a:custGeom>
            <a:rect b="b" l="l" r="r" t="t"/>
            <a:pathLst>
              <a:path extrusionOk="0" h="21600" w="21600">
                <a:moveTo>
                  <a:pt x="0" y="0"/>
                </a:moveTo>
                <a:lnTo>
                  <a:pt x="21600" y="0"/>
                </a:lnTo>
                <a:lnTo>
                  <a:pt x="21600" y="21600"/>
                </a:lnTo>
                <a:lnTo>
                  <a:pt x="0" y="21600"/>
                </a:lnTo>
                <a:lnTo>
                  <a:pt x="0" y="0"/>
                </a:lnTo>
                <a:close/>
              </a:path>
            </a:pathLst>
          </a:custGeom>
          <a:noFill/>
          <a:ln>
            <a:noFill/>
          </a:ln>
        </p:spPr>
      </p:sp>
      <p:sp>
        <p:nvSpPr>
          <p:cNvPr id="126" name="Google Shape;126;p16"/>
          <p:cNvSpPr/>
          <p:nvPr/>
        </p:nvSpPr>
        <p:spPr>
          <a:xfrm>
            <a:off x="549350" y="1147125"/>
            <a:ext cx="8032230" cy="111007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700"/>
              <a:t>Two </a:t>
            </a:r>
            <a:r>
              <a:rPr lang="en-US" sz="1700"/>
              <a:t>datasets with</a:t>
            </a:r>
            <a:r>
              <a:rPr lang="en-US" sz="1700">
                <a:solidFill>
                  <a:schemeClr val="dk1"/>
                </a:solidFill>
              </a:rPr>
              <a:t> </a:t>
            </a:r>
            <a:r>
              <a:rPr i="1" lang="en-US" sz="1700">
                <a:solidFill>
                  <a:srgbClr val="0000FF"/>
                </a:solidFill>
              </a:rPr>
              <a:t>N</a:t>
            </a:r>
            <a:r>
              <a:rPr lang="en-US" sz="1700">
                <a:solidFill>
                  <a:schemeClr val="dk1"/>
                </a:solidFill>
              </a:rPr>
              <a:t> </a:t>
            </a:r>
            <a:r>
              <a:rPr lang="en-US" sz="1700"/>
              <a:t>samples and different input space dimension </a:t>
            </a:r>
            <a:r>
              <a:rPr i="1" lang="en-US" sz="1700">
                <a:solidFill>
                  <a:srgbClr val="0000FF"/>
                </a:solidFill>
              </a:rPr>
              <a:t>d</a:t>
            </a:r>
            <a:r>
              <a:rPr lang="en-US" sz="1700"/>
              <a:t>.</a:t>
            </a:r>
            <a:endParaRPr sz="1700"/>
          </a:p>
          <a:p>
            <a:pPr indent="0" lvl="0" marL="0" marR="0" rtl="0" algn="l">
              <a:lnSpc>
                <a:spcPct val="100000"/>
              </a:lnSpc>
              <a:spcBef>
                <a:spcPts val="0"/>
              </a:spcBef>
              <a:spcAft>
                <a:spcPts val="0"/>
              </a:spcAft>
              <a:buNone/>
            </a:pPr>
            <a:r>
              <a:t/>
            </a:r>
            <a:endParaRPr sz="1700">
              <a:solidFill>
                <a:schemeClr val="dk1"/>
              </a:solidFill>
            </a:endParaRPr>
          </a:p>
          <a:p>
            <a:pPr indent="0" lvl="0" marL="0" marR="0" rtl="0" algn="l">
              <a:lnSpc>
                <a:spcPct val="100000"/>
              </a:lnSpc>
              <a:spcBef>
                <a:spcPts val="0"/>
              </a:spcBef>
              <a:spcAft>
                <a:spcPts val="0"/>
              </a:spcAft>
              <a:buNone/>
            </a:pPr>
            <a:r>
              <a:rPr lang="en-US" sz="1700">
                <a:solidFill>
                  <a:schemeClr val="dk1"/>
                </a:solidFill>
              </a:rPr>
              <a:t>The datasets contain the data for training and a blind test for evaluation.</a:t>
            </a:r>
            <a:endParaRPr sz="1700"/>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t/>
            </a:r>
            <a:endParaRPr b="0" sz="17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700" strike="noStrike">
              <a:solidFill>
                <a:srgbClr val="FFFFFF"/>
              </a:solidFill>
              <a:latin typeface="Arial"/>
              <a:ea typeface="Arial"/>
              <a:cs typeface="Arial"/>
              <a:sym typeface="Arial"/>
            </a:endParaRPr>
          </a:p>
        </p:txBody>
      </p:sp>
      <p:sp>
        <p:nvSpPr>
          <p:cNvPr id="127" name="Google Shape;127;p16"/>
          <p:cNvSpPr/>
          <p:nvPr/>
        </p:nvSpPr>
        <p:spPr>
          <a:xfrm>
            <a:off x="1448600" y="2837525"/>
            <a:ext cx="1746300" cy="10221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900"/>
              <a:t>Dataset 1</a:t>
            </a:r>
            <a:endParaRPr b="1" sz="1900"/>
          </a:p>
          <a:p>
            <a:pPr indent="0" lvl="0" marL="0" rtl="0" algn="ctr">
              <a:spcBef>
                <a:spcPts val="0"/>
              </a:spcBef>
              <a:spcAft>
                <a:spcPts val="0"/>
              </a:spcAft>
              <a:buNone/>
            </a:pPr>
            <a:r>
              <a:rPr lang="en-US" sz="1100"/>
              <a:t>input space dim: 100</a:t>
            </a:r>
            <a:endParaRPr sz="1100"/>
          </a:p>
          <a:p>
            <a:pPr indent="0" lvl="0" marL="0" rtl="0" algn="ctr">
              <a:spcBef>
                <a:spcPts val="0"/>
              </a:spcBef>
              <a:spcAft>
                <a:spcPts val="0"/>
              </a:spcAft>
              <a:buNone/>
            </a:pPr>
            <a:r>
              <a:rPr lang="en-US" sz="1100"/>
              <a:t>labels: 10</a:t>
            </a:r>
            <a:endParaRPr sz="1100"/>
          </a:p>
        </p:txBody>
      </p:sp>
      <p:cxnSp>
        <p:nvCxnSpPr>
          <p:cNvPr id="128" name="Google Shape;128;p16"/>
          <p:cNvCxnSpPr>
            <a:stCxn id="127" idx="2"/>
            <a:endCxn id="129" idx="3"/>
          </p:cNvCxnSpPr>
          <p:nvPr/>
        </p:nvCxnSpPr>
        <p:spPr>
          <a:xfrm flipH="1">
            <a:off x="1634150" y="3859625"/>
            <a:ext cx="687600" cy="684600"/>
          </a:xfrm>
          <a:prstGeom prst="straightConnector1">
            <a:avLst/>
          </a:prstGeom>
          <a:solidFill>
            <a:schemeClr val="lt2"/>
          </a:solidFill>
          <a:ln cap="flat" cmpd="sng" w="9525">
            <a:solidFill>
              <a:schemeClr val="dk2"/>
            </a:solidFill>
            <a:prstDash val="solid"/>
            <a:round/>
            <a:headEnd len="med" w="med" type="none"/>
            <a:tailEnd len="med" w="med" type="triangle"/>
          </a:ln>
        </p:spPr>
      </p:cxnSp>
      <p:cxnSp>
        <p:nvCxnSpPr>
          <p:cNvPr id="130" name="Google Shape;130;p16"/>
          <p:cNvCxnSpPr>
            <a:endCxn id="131" idx="3"/>
          </p:cNvCxnSpPr>
          <p:nvPr/>
        </p:nvCxnSpPr>
        <p:spPr>
          <a:xfrm>
            <a:off x="2329175" y="3859625"/>
            <a:ext cx="650400" cy="684600"/>
          </a:xfrm>
          <a:prstGeom prst="straightConnector1">
            <a:avLst/>
          </a:prstGeom>
          <a:solidFill>
            <a:schemeClr val="lt2"/>
          </a:solidFill>
          <a:ln cap="flat" cmpd="sng" w="9525">
            <a:solidFill>
              <a:schemeClr val="dk2"/>
            </a:solidFill>
            <a:prstDash val="solid"/>
            <a:round/>
            <a:headEnd len="med" w="med" type="none"/>
            <a:tailEnd len="med" w="med" type="triangle"/>
          </a:ln>
        </p:spPr>
      </p:cxnSp>
      <p:sp>
        <p:nvSpPr>
          <p:cNvPr id="129" name="Google Shape;129;p16"/>
          <p:cNvSpPr/>
          <p:nvPr/>
        </p:nvSpPr>
        <p:spPr>
          <a:xfrm>
            <a:off x="1155700" y="4544225"/>
            <a:ext cx="956700" cy="869700"/>
          </a:xfrm>
          <a:prstGeom prst="snip1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t>data1</a:t>
            </a:r>
            <a:r>
              <a:rPr b="1" lang="en-US" sz="1200"/>
              <a:t>.csv</a:t>
            </a:r>
            <a:endParaRPr sz="1000"/>
          </a:p>
        </p:txBody>
      </p:sp>
      <p:sp>
        <p:nvSpPr>
          <p:cNvPr id="131" name="Google Shape;131;p16"/>
          <p:cNvSpPr/>
          <p:nvPr/>
        </p:nvSpPr>
        <p:spPr>
          <a:xfrm>
            <a:off x="2523725" y="4544225"/>
            <a:ext cx="911700" cy="869700"/>
          </a:xfrm>
          <a:prstGeom prst="snip1Rect">
            <a:avLst>
              <a:gd fmla="val 16667"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t>blind_</a:t>
            </a:r>
            <a:br>
              <a:rPr b="1" lang="en-US" sz="1200"/>
            </a:br>
            <a:r>
              <a:rPr b="1" lang="en-US" sz="1200"/>
              <a:t>test1.csv</a:t>
            </a:r>
            <a:endParaRPr b="1" sz="1200"/>
          </a:p>
        </p:txBody>
      </p:sp>
      <p:sp>
        <p:nvSpPr>
          <p:cNvPr id="132" name="Google Shape;132;p16"/>
          <p:cNvSpPr/>
          <p:nvPr/>
        </p:nvSpPr>
        <p:spPr>
          <a:xfrm>
            <a:off x="5463450" y="2837525"/>
            <a:ext cx="1746300" cy="1022100"/>
          </a:xfrm>
          <a:prstGeom prst="roundRect">
            <a:avLst>
              <a:gd fmla="val 16667"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900"/>
              <a:t>Dataset 2</a:t>
            </a:r>
            <a:endParaRPr b="1" sz="1900"/>
          </a:p>
          <a:p>
            <a:pPr indent="0" lvl="0" marL="0" rtl="0" algn="ctr">
              <a:spcBef>
                <a:spcPts val="0"/>
              </a:spcBef>
              <a:spcAft>
                <a:spcPts val="0"/>
              </a:spcAft>
              <a:buNone/>
            </a:pPr>
            <a:r>
              <a:rPr lang="en-US" sz="1100">
                <a:solidFill>
                  <a:schemeClr val="dk1"/>
                </a:solidFill>
              </a:rPr>
              <a:t>input space dim: 1000</a:t>
            </a:r>
            <a:endParaRPr sz="1100">
              <a:solidFill>
                <a:schemeClr val="dk1"/>
              </a:solidFill>
            </a:endParaRPr>
          </a:p>
          <a:p>
            <a:pPr indent="0" lvl="0" marL="0" rtl="0" algn="ctr">
              <a:spcBef>
                <a:spcPts val="0"/>
              </a:spcBef>
              <a:spcAft>
                <a:spcPts val="0"/>
              </a:spcAft>
              <a:buClr>
                <a:schemeClr val="dk1"/>
              </a:buClr>
              <a:buSzPts val="1100"/>
              <a:buFont typeface="Arial"/>
              <a:buNone/>
            </a:pPr>
            <a:r>
              <a:rPr lang="en-US" sz="1100">
                <a:solidFill>
                  <a:schemeClr val="dk1"/>
                </a:solidFill>
              </a:rPr>
              <a:t>labels: 10</a:t>
            </a:r>
            <a:endParaRPr b="1" sz="1900"/>
          </a:p>
        </p:txBody>
      </p:sp>
      <p:cxnSp>
        <p:nvCxnSpPr>
          <p:cNvPr id="133" name="Google Shape;133;p16"/>
          <p:cNvCxnSpPr>
            <a:stCxn id="132" idx="2"/>
            <a:endCxn id="134" idx="3"/>
          </p:cNvCxnSpPr>
          <p:nvPr/>
        </p:nvCxnSpPr>
        <p:spPr>
          <a:xfrm flipH="1">
            <a:off x="5623200" y="3859625"/>
            <a:ext cx="713400" cy="684600"/>
          </a:xfrm>
          <a:prstGeom prst="straightConnector1">
            <a:avLst/>
          </a:prstGeom>
          <a:solidFill>
            <a:schemeClr val="lt2"/>
          </a:solidFill>
          <a:ln cap="flat" cmpd="sng" w="9525">
            <a:solidFill>
              <a:schemeClr val="dk2"/>
            </a:solidFill>
            <a:prstDash val="solid"/>
            <a:round/>
            <a:headEnd len="med" w="med" type="none"/>
            <a:tailEnd len="med" w="med" type="triangle"/>
          </a:ln>
        </p:spPr>
      </p:cxnSp>
      <p:cxnSp>
        <p:nvCxnSpPr>
          <p:cNvPr id="135" name="Google Shape;135;p16"/>
          <p:cNvCxnSpPr>
            <a:endCxn id="136" idx="3"/>
          </p:cNvCxnSpPr>
          <p:nvPr/>
        </p:nvCxnSpPr>
        <p:spPr>
          <a:xfrm>
            <a:off x="6368650" y="3859625"/>
            <a:ext cx="709200" cy="684600"/>
          </a:xfrm>
          <a:prstGeom prst="straightConnector1">
            <a:avLst/>
          </a:prstGeom>
          <a:solidFill>
            <a:schemeClr val="lt2"/>
          </a:solidFill>
          <a:ln cap="flat" cmpd="sng" w="9525">
            <a:solidFill>
              <a:schemeClr val="dk2"/>
            </a:solidFill>
            <a:prstDash val="solid"/>
            <a:round/>
            <a:headEnd len="med" w="med" type="none"/>
            <a:tailEnd len="med" w="med" type="triangle"/>
          </a:ln>
        </p:spPr>
      </p:cxnSp>
      <p:sp>
        <p:nvSpPr>
          <p:cNvPr id="134" name="Google Shape;134;p16"/>
          <p:cNvSpPr/>
          <p:nvPr/>
        </p:nvSpPr>
        <p:spPr>
          <a:xfrm>
            <a:off x="5144900" y="4544225"/>
            <a:ext cx="956700" cy="869700"/>
          </a:xfrm>
          <a:prstGeom prst="snip1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t>data2</a:t>
            </a:r>
            <a:r>
              <a:rPr b="1" lang="en-US" sz="1200"/>
              <a:t>.csv</a:t>
            </a:r>
            <a:endParaRPr sz="1000"/>
          </a:p>
        </p:txBody>
      </p:sp>
      <p:sp>
        <p:nvSpPr>
          <p:cNvPr id="136" name="Google Shape;136;p16"/>
          <p:cNvSpPr/>
          <p:nvPr/>
        </p:nvSpPr>
        <p:spPr>
          <a:xfrm>
            <a:off x="6622000" y="4544225"/>
            <a:ext cx="911700" cy="869700"/>
          </a:xfrm>
          <a:prstGeom prst="snip1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t>blind_</a:t>
            </a:r>
            <a:br>
              <a:rPr b="1" lang="en-US" sz="1200"/>
            </a:br>
            <a:r>
              <a:rPr b="1" lang="en-US" sz="1200"/>
              <a:t>test2.csv</a:t>
            </a:r>
            <a:endParaRPr b="1"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sp>
        <p:nvSpPr>
          <p:cNvPr id="142" name="Google Shape;142;p17"/>
          <p:cNvSpPr/>
          <p:nvPr/>
        </p:nvSpPr>
        <p:spPr>
          <a:xfrm>
            <a:off x="4343400" y="6146647"/>
            <a:ext cx="1905120" cy="2845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lang="en-US" sz="1100">
                <a:solidFill>
                  <a:srgbClr val="FFFFFF"/>
                </a:solidFill>
              </a:rPr>
              <a:t>31</a:t>
            </a:r>
            <a:r>
              <a:rPr b="0" lang="en-US" sz="1100" strike="noStrike">
                <a:solidFill>
                  <a:srgbClr val="FFFFFF"/>
                </a:solidFill>
                <a:latin typeface="Arial"/>
                <a:ea typeface="Arial"/>
                <a:cs typeface="Arial"/>
                <a:sym typeface="Arial"/>
              </a:rPr>
              <a:t>/</a:t>
            </a:r>
            <a:r>
              <a:rPr lang="en-US" sz="1100">
                <a:solidFill>
                  <a:srgbClr val="FFFFFF"/>
                </a:solidFill>
              </a:rPr>
              <a:t>10</a:t>
            </a:r>
            <a:r>
              <a:rPr b="0" lang="en-US" sz="1100" strike="noStrike">
                <a:solidFill>
                  <a:srgbClr val="FFFFFF"/>
                </a:solidFill>
                <a:latin typeface="Arial"/>
                <a:ea typeface="Arial"/>
                <a:cs typeface="Arial"/>
                <a:sym typeface="Arial"/>
              </a:rPr>
              <a:t>/2023</a:t>
            </a:r>
            <a:endParaRPr b="0" sz="1100" strike="noStrike">
              <a:solidFill>
                <a:srgbClr val="FFFFFF"/>
              </a:solidFill>
              <a:latin typeface="Arial"/>
              <a:ea typeface="Arial"/>
              <a:cs typeface="Arial"/>
              <a:sym typeface="Arial"/>
            </a:endParaRPr>
          </a:p>
        </p:txBody>
      </p:sp>
      <p:sp>
        <p:nvSpPr>
          <p:cNvPr id="143" name="Google Shape;143;p17"/>
          <p:cNvSpPr/>
          <p:nvPr/>
        </p:nvSpPr>
        <p:spPr>
          <a:xfrm>
            <a:off x="1219325" y="6146650"/>
            <a:ext cx="2274156" cy="2845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US" sz="1100">
                <a:solidFill>
                  <a:srgbClr val="FFFFFF"/>
                </a:solidFill>
              </a:rPr>
              <a:t>Machine Learning: Homework 1</a:t>
            </a:r>
            <a:endParaRPr b="0" sz="1100" strike="noStrike">
              <a:solidFill>
                <a:srgbClr val="FFFFFF"/>
              </a:solidFill>
              <a:latin typeface="Arial"/>
              <a:ea typeface="Arial"/>
              <a:cs typeface="Arial"/>
              <a:sym typeface="Arial"/>
            </a:endParaRPr>
          </a:p>
        </p:txBody>
      </p:sp>
      <p:sp>
        <p:nvSpPr>
          <p:cNvPr id="144" name="Google Shape;144;p17"/>
          <p:cNvSpPr/>
          <p:nvPr/>
        </p:nvSpPr>
        <p:spPr>
          <a:xfrm>
            <a:off x="6553080" y="6146640"/>
            <a:ext cx="1905120" cy="45721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r">
              <a:spcBef>
                <a:spcPts val="0"/>
              </a:spcBef>
              <a:spcAft>
                <a:spcPts val="0"/>
              </a:spcAft>
              <a:buNone/>
            </a:pPr>
            <a:r>
              <a:rPr b="0" lang="en-US" sz="1100" strike="noStrike">
                <a:solidFill>
                  <a:srgbClr val="FFFFFF"/>
                </a:solidFill>
                <a:latin typeface="Arial"/>
                <a:ea typeface="Arial"/>
                <a:cs typeface="Arial"/>
                <a:sym typeface="Arial"/>
              </a:rPr>
              <a:t>Page </a:t>
            </a:r>
            <a:fld id="{00000000-1234-1234-1234-123412341234}" type="slidenum">
              <a:rPr b="0" lang="en-US" sz="1100" strike="noStrike">
                <a:solidFill>
                  <a:srgbClr val="FFFFFF"/>
                </a:solidFill>
                <a:latin typeface="Arial"/>
                <a:ea typeface="Arial"/>
                <a:cs typeface="Arial"/>
                <a:sym typeface="Arial"/>
              </a:rPr>
              <a:t>‹#›</a:t>
            </a:fld>
            <a:endParaRPr b="0" sz="1100" strike="noStrike">
              <a:solidFill>
                <a:srgbClr val="FFFFFF"/>
              </a:solidFill>
              <a:latin typeface="Arial"/>
              <a:ea typeface="Arial"/>
              <a:cs typeface="Arial"/>
              <a:sym typeface="Arial"/>
            </a:endParaRPr>
          </a:p>
        </p:txBody>
      </p:sp>
      <p:sp>
        <p:nvSpPr>
          <p:cNvPr id="145" name="Google Shape;145;p17"/>
          <p:cNvSpPr/>
          <p:nvPr/>
        </p:nvSpPr>
        <p:spPr>
          <a:xfrm>
            <a:off x="549360" y="409680"/>
            <a:ext cx="8137422" cy="86977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400">
                <a:solidFill>
                  <a:srgbClr val="822433"/>
                </a:solidFill>
              </a:rPr>
              <a:t>Training </a:t>
            </a:r>
            <a:r>
              <a:rPr b="1" lang="en-US" sz="2400">
                <a:solidFill>
                  <a:srgbClr val="822433"/>
                </a:solidFill>
              </a:rPr>
              <a:t>sets</a:t>
            </a:r>
            <a:endParaRPr b="0" sz="2400" strike="noStrike">
              <a:solidFill>
                <a:srgbClr val="FFFFFF"/>
              </a:solidFill>
              <a:latin typeface="Arial"/>
              <a:ea typeface="Arial"/>
              <a:cs typeface="Arial"/>
              <a:sym typeface="Arial"/>
            </a:endParaRPr>
          </a:p>
        </p:txBody>
      </p:sp>
      <p:sp>
        <p:nvSpPr>
          <p:cNvPr id="146" name="Google Shape;146;p17"/>
          <p:cNvSpPr/>
          <p:nvPr/>
        </p:nvSpPr>
        <p:spPr>
          <a:xfrm>
            <a:off x="285840" y="822240"/>
            <a:ext cx="8675640" cy="493705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40000"/>
              </a:lnSpc>
              <a:spcBef>
                <a:spcPts val="0"/>
              </a:spcBef>
              <a:spcAft>
                <a:spcPts val="0"/>
              </a:spcAft>
              <a:buNone/>
            </a:pPr>
            <a:r>
              <a:t/>
            </a:r>
            <a:endParaRPr b="0" sz="900" strike="noStrike">
              <a:solidFill>
                <a:srgbClr val="FFFFFF"/>
              </a:solidFill>
              <a:latin typeface="Arial"/>
              <a:ea typeface="Arial"/>
              <a:cs typeface="Arial"/>
              <a:sym typeface="Arial"/>
            </a:endParaRPr>
          </a:p>
          <a:p>
            <a:pPr indent="0" lvl="0" marL="0" marR="0" rtl="0" algn="l">
              <a:lnSpc>
                <a:spcPct val="140000"/>
              </a:lnSpc>
              <a:spcBef>
                <a:spcPts val="649"/>
              </a:spcBef>
              <a:spcAft>
                <a:spcPts val="0"/>
              </a:spcAft>
              <a:buNone/>
            </a:pPr>
            <a:r>
              <a:t/>
            </a:r>
            <a:endParaRPr b="0" sz="900" strike="noStrike">
              <a:solidFill>
                <a:srgbClr val="FFFFFF"/>
              </a:solidFill>
              <a:latin typeface="Arial"/>
              <a:ea typeface="Arial"/>
              <a:cs typeface="Arial"/>
              <a:sym typeface="Arial"/>
            </a:endParaRPr>
          </a:p>
        </p:txBody>
      </p:sp>
      <p:sp>
        <p:nvSpPr>
          <p:cNvPr id="147" name="Google Shape;147;p17"/>
          <p:cNvSpPr/>
          <p:nvPr/>
        </p:nvSpPr>
        <p:spPr>
          <a:xfrm>
            <a:off x="5027760" y="1554120"/>
            <a:ext cx="180738" cy="455760"/>
          </a:xfrm>
          <a:custGeom>
            <a:rect b="b" l="l" r="r" t="t"/>
            <a:pathLst>
              <a:path extrusionOk="0" h="21600" w="21600">
                <a:moveTo>
                  <a:pt x="0" y="0"/>
                </a:moveTo>
                <a:lnTo>
                  <a:pt x="21600" y="0"/>
                </a:lnTo>
                <a:lnTo>
                  <a:pt x="21600" y="21600"/>
                </a:lnTo>
                <a:lnTo>
                  <a:pt x="0" y="21600"/>
                </a:lnTo>
                <a:lnTo>
                  <a:pt x="0" y="0"/>
                </a:lnTo>
                <a:close/>
              </a:path>
            </a:pathLst>
          </a:custGeom>
          <a:noFill/>
          <a:ln>
            <a:noFill/>
          </a:ln>
        </p:spPr>
      </p:sp>
      <p:sp>
        <p:nvSpPr>
          <p:cNvPr id="148" name="Google Shape;148;p17"/>
          <p:cNvSpPr/>
          <p:nvPr/>
        </p:nvSpPr>
        <p:spPr>
          <a:xfrm>
            <a:off x="549350" y="1018348"/>
            <a:ext cx="7866828" cy="53578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700"/>
              <a:t>Training set</a:t>
            </a:r>
            <a:r>
              <a:rPr lang="en-US" sz="1700"/>
              <a:t> .csv files are structured as follows:</a:t>
            </a:r>
            <a:endParaRPr sz="1700"/>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t/>
            </a:r>
            <a:endParaRPr b="0" sz="17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700" strike="noStrike">
              <a:solidFill>
                <a:srgbClr val="FFFFFF"/>
              </a:solidFill>
              <a:latin typeface="Arial"/>
              <a:ea typeface="Arial"/>
              <a:cs typeface="Arial"/>
              <a:sym typeface="Arial"/>
            </a:endParaRPr>
          </a:p>
        </p:txBody>
      </p:sp>
      <p:graphicFrame>
        <p:nvGraphicFramePr>
          <p:cNvPr id="149" name="Google Shape;149;p17"/>
          <p:cNvGraphicFramePr/>
          <p:nvPr/>
        </p:nvGraphicFramePr>
        <p:xfrm>
          <a:off x="2006500" y="1691988"/>
          <a:ext cx="3000000" cy="3000000"/>
        </p:xfrm>
        <a:graphic>
          <a:graphicData uri="http://schemas.openxmlformats.org/drawingml/2006/table">
            <a:tbl>
              <a:tblPr>
                <a:noFill/>
                <a:tableStyleId>{853A44CC-78A5-4E7A-A506-53B4AD6B869E}</a:tableStyleId>
              </a:tblPr>
              <a:tblGrid>
                <a:gridCol w="1076550"/>
                <a:gridCol w="3041475"/>
                <a:gridCol w="1116275"/>
              </a:tblGrid>
              <a:tr h="501750">
                <a:tc>
                  <a:txBody>
                    <a:bodyPr/>
                    <a:lstStyle/>
                    <a:p>
                      <a:pPr indent="0" lvl="0" marL="0" rtl="0" algn="ctr">
                        <a:spcBef>
                          <a:spcPts val="0"/>
                        </a:spcBef>
                        <a:spcAft>
                          <a:spcPts val="0"/>
                        </a:spcAft>
                        <a:buNone/>
                      </a:pPr>
                      <a:r>
                        <a:rPr b="1" lang="en-US" sz="2400"/>
                        <a:t>Index</a:t>
                      </a:r>
                      <a:endParaRPr b="1" sz="24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400"/>
                        <a:t>X</a:t>
                      </a:r>
                      <a:endParaRPr b="1" sz="24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400">
                          <a:solidFill>
                            <a:schemeClr val="dk1"/>
                          </a:solidFill>
                        </a:rPr>
                        <a:t>Y</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52550">
                <a:tc>
                  <a:txBody>
                    <a:bodyPr/>
                    <a:lstStyle/>
                    <a:p>
                      <a:pPr indent="0" lvl="0" marL="0" rtl="0" algn="ctr">
                        <a:spcBef>
                          <a:spcPts val="0"/>
                        </a:spcBef>
                        <a:spcAft>
                          <a:spcPts val="0"/>
                        </a:spcAft>
                        <a:buNone/>
                      </a:pPr>
                      <a:r>
                        <a:rPr lang="en-US" sz="1500"/>
                        <a:t>0</a:t>
                      </a:r>
                      <a:endParaRPr sz="15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500"/>
                        <a:t>[V</a:t>
                      </a:r>
                      <a:r>
                        <a:rPr baseline="30000" lang="en-US" sz="1500"/>
                        <a:t>0</a:t>
                      </a:r>
                      <a:r>
                        <a:rPr baseline="-25000" lang="en-US" sz="1500"/>
                        <a:t>1</a:t>
                      </a:r>
                      <a:r>
                        <a:rPr lang="en-US" sz="1500"/>
                        <a:t>, V</a:t>
                      </a:r>
                      <a:r>
                        <a:rPr baseline="30000" lang="en-US" sz="1500">
                          <a:solidFill>
                            <a:schemeClr val="dk1"/>
                          </a:solidFill>
                        </a:rPr>
                        <a:t>0</a:t>
                      </a:r>
                      <a:r>
                        <a:rPr baseline="-25000" lang="en-US" sz="1500"/>
                        <a:t>2</a:t>
                      </a:r>
                      <a:r>
                        <a:rPr lang="en-US" sz="1500"/>
                        <a:t>, V</a:t>
                      </a:r>
                      <a:r>
                        <a:rPr baseline="30000" lang="en-US" sz="1500">
                          <a:solidFill>
                            <a:schemeClr val="dk1"/>
                          </a:solidFill>
                        </a:rPr>
                        <a:t>0</a:t>
                      </a:r>
                      <a:r>
                        <a:rPr baseline="-25000" lang="en-US" sz="1500"/>
                        <a:t>3</a:t>
                      </a:r>
                      <a:r>
                        <a:rPr lang="en-US" sz="1500"/>
                        <a:t>, V</a:t>
                      </a:r>
                      <a:r>
                        <a:rPr baseline="30000" lang="en-US" sz="1500">
                          <a:solidFill>
                            <a:schemeClr val="dk1"/>
                          </a:solidFill>
                        </a:rPr>
                        <a:t>0</a:t>
                      </a:r>
                      <a:r>
                        <a:rPr baseline="-25000" lang="en-US" sz="1500"/>
                        <a:t>4</a:t>
                      </a:r>
                      <a:r>
                        <a:rPr lang="en-US" sz="1500"/>
                        <a:t>, … V</a:t>
                      </a:r>
                      <a:r>
                        <a:rPr baseline="30000" lang="en-US" sz="1500">
                          <a:solidFill>
                            <a:schemeClr val="dk1"/>
                          </a:solidFill>
                        </a:rPr>
                        <a:t>0</a:t>
                      </a:r>
                      <a:r>
                        <a:rPr baseline="-25000" lang="en-US" sz="1500"/>
                        <a:t>j</a:t>
                      </a:r>
                      <a:r>
                        <a:rPr lang="en-US" sz="1500"/>
                        <a:t>, …, V</a:t>
                      </a:r>
                      <a:r>
                        <a:rPr baseline="30000" lang="en-US" sz="1500">
                          <a:solidFill>
                            <a:schemeClr val="dk1"/>
                          </a:solidFill>
                        </a:rPr>
                        <a:t>0</a:t>
                      </a:r>
                      <a:r>
                        <a:rPr baseline="-25000" lang="en-US" sz="1500"/>
                        <a:t>d</a:t>
                      </a:r>
                      <a:r>
                        <a:rPr lang="en-US" sz="1500"/>
                        <a:t>]</a:t>
                      </a:r>
                      <a:endParaRPr sz="15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500">
                          <a:solidFill>
                            <a:schemeClr val="dk1"/>
                          </a:solidFill>
                        </a:rPr>
                        <a:t>C</a:t>
                      </a:r>
                      <a:r>
                        <a:rPr baseline="-25000" lang="en-US" sz="1500">
                          <a:solidFill>
                            <a:schemeClr val="dk1"/>
                          </a:solidFill>
                        </a:rPr>
                        <a:t>k</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52550">
                <a:tc>
                  <a:txBody>
                    <a:bodyPr/>
                    <a:lstStyle/>
                    <a:p>
                      <a:pPr indent="0" lvl="0" marL="0" rtl="0" algn="ctr">
                        <a:spcBef>
                          <a:spcPts val="0"/>
                        </a:spcBef>
                        <a:spcAft>
                          <a:spcPts val="0"/>
                        </a:spcAft>
                        <a:buNone/>
                      </a:pPr>
                      <a:r>
                        <a:rPr lang="en-US" sz="1500"/>
                        <a:t>…</a:t>
                      </a:r>
                      <a:endParaRPr sz="15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500">
                          <a:solidFill>
                            <a:schemeClr val="dk1"/>
                          </a:solidFill>
                        </a:rPr>
                        <a:t>…</a:t>
                      </a:r>
                      <a:endParaRPr sz="15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500">
                          <a:solidFill>
                            <a:schemeClr val="dk1"/>
                          </a:solidFill>
                        </a:rPr>
                        <a:t>…</a:t>
                      </a:r>
                      <a:endParaRPr sz="15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52550">
                <a:tc>
                  <a:txBody>
                    <a:bodyPr/>
                    <a:lstStyle/>
                    <a:p>
                      <a:pPr indent="0" lvl="0" marL="0" rtl="0" algn="ctr">
                        <a:spcBef>
                          <a:spcPts val="0"/>
                        </a:spcBef>
                        <a:spcAft>
                          <a:spcPts val="0"/>
                        </a:spcAft>
                        <a:buNone/>
                      </a:pPr>
                      <a:r>
                        <a:rPr lang="en-US" sz="1500">
                          <a:solidFill>
                            <a:schemeClr val="dk1"/>
                          </a:solidFill>
                        </a:rPr>
                        <a:t>i</a:t>
                      </a:r>
                      <a:endParaRPr sz="15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500">
                          <a:solidFill>
                            <a:schemeClr val="dk1"/>
                          </a:solidFill>
                        </a:rPr>
                        <a:t>[V</a:t>
                      </a:r>
                      <a:r>
                        <a:rPr baseline="30000" lang="en-US" sz="1500">
                          <a:solidFill>
                            <a:schemeClr val="dk1"/>
                          </a:solidFill>
                        </a:rPr>
                        <a:t>i</a:t>
                      </a:r>
                      <a:r>
                        <a:rPr baseline="-25000" lang="en-US" sz="1500">
                          <a:solidFill>
                            <a:schemeClr val="dk1"/>
                          </a:solidFill>
                        </a:rPr>
                        <a:t>1</a:t>
                      </a:r>
                      <a:r>
                        <a:rPr lang="en-US" sz="1500">
                          <a:solidFill>
                            <a:schemeClr val="dk1"/>
                          </a:solidFill>
                        </a:rPr>
                        <a:t>, V</a:t>
                      </a:r>
                      <a:r>
                        <a:rPr baseline="30000" lang="en-US" sz="1500">
                          <a:solidFill>
                            <a:schemeClr val="dk1"/>
                          </a:solidFill>
                        </a:rPr>
                        <a:t>i</a:t>
                      </a:r>
                      <a:r>
                        <a:rPr baseline="-25000" lang="en-US" sz="1500">
                          <a:solidFill>
                            <a:schemeClr val="dk1"/>
                          </a:solidFill>
                        </a:rPr>
                        <a:t>2</a:t>
                      </a:r>
                      <a:r>
                        <a:rPr lang="en-US" sz="1500">
                          <a:solidFill>
                            <a:schemeClr val="dk1"/>
                          </a:solidFill>
                        </a:rPr>
                        <a:t>, V</a:t>
                      </a:r>
                      <a:r>
                        <a:rPr baseline="30000" lang="en-US" sz="1500">
                          <a:solidFill>
                            <a:schemeClr val="dk1"/>
                          </a:solidFill>
                        </a:rPr>
                        <a:t>i</a:t>
                      </a:r>
                      <a:r>
                        <a:rPr baseline="-25000" lang="en-US" sz="1500">
                          <a:solidFill>
                            <a:schemeClr val="dk1"/>
                          </a:solidFill>
                        </a:rPr>
                        <a:t>3</a:t>
                      </a:r>
                      <a:r>
                        <a:rPr lang="en-US" sz="1500">
                          <a:solidFill>
                            <a:schemeClr val="dk1"/>
                          </a:solidFill>
                        </a:rPr>
                        <a:t>, V</a:t>
                      </a:r>
                      <a:r>
                        <a:rPr baseline="30000" lang="en-US" sz="1500">
                          <a:solidFill>
                            <a:schemeClr val="dk1"/>
                          </a:solidFill>
                        </a:rPr>
                        <a:t>i</a:t>
                      </a:r>
                      <a:r>
                        <a:rPr baseline="-25000" lang="en-US" sz="1500">
                          <a:solidFill>
                            <a:schemeClr val="dk1"/>
                          </a:solidFill>
                        </a:rPr>
                        <a:t>4</a:t>
                      </a:r>
                      <a:r>
                        <a:rPr lang="en-US" sz="1500">
                          <a:solidFill>
                            <a:schemeClr val="dk1"/>
                          </a:solidFill>
                        </a:rPr>
                        <a:t>, … V</a:t>
                      </a:r>
                      <a:r>
                        <a:rPr baseline="30000" lang="en-US" sz="1500">
                          <a:solidFill>
                            <a:schemeClr val="dk1"/>
                          </a:solidFill>
                        </a:rPr>
                        <a:t>i</a:t>
                      </a:r>
                      <a:r>
                        <a:rPr baseline="-25000" lang="en-US" sz="1500">
                          <a:solidFill>
                            <a:schemeClr val="dk1"/>
                          </a:solidFill>
                        </a:rPr>
                        <a:t>j</a:t>
                      </a:r>
                      <a:r>
                        <a:rPr lang="en-US" sz="1500">
                          <a:solidFill>
                            <a:schemeClr val="dk1"/>
                          </a:solidFill>
                        </a:rPr>
                        <a:t>, …, V</a:t>
                      </a:r>
                      <a:r>
                        <a:rPr baseline="30000" lang="en-US" sz="1500">
                          <a:solidFill>
                            <a:schemeClr val="dk1"/>
                          </a:solidFill>
                        </a:rPr>
                        <a:t>i</a:t>
                      </a:r>
                      <a:r>
                        <a:rPr baseline="-25000" lang="en-US" sz="1500">
                          <a:solidFill>
                            <a:schemeClr val="dk1"/>
                          </a:solidFill>
                        </a:rPr>
                        <a:t>d</a:t>
                      </a:r>
                      <a:r>
                        <a:rPr lang="en-US" sz="1500">
                          <a:solidFill>
                            <a:schemeClr val="dk1"/>
                          </a:solidFill>
                        </a:rPr>
                        <a:t>]</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500">
                          <a:solidFill>
                            <a:schemeClr val="dk1"/>
                          </a:solidFill>
                        </a:rPr>
                        <a:t>C</a:t>
                      </a:r>
                      <a:r>
                        <a:rPr baseline="-25000" lang="en-US" sz="1500">
                          <a:solidFill>
                            <a:schemeClr val="dk1"/>
                          </a:solidFill>
                        </a:rPr>
                        <a:t>k</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52550">
                <a:tc>
                  <a:txBody>
                    <a:bodyPr/>
                    <a:lstStyle/>
                    <a:p>
                      <a:pPr indent="0" lvl="0" marL="0" rtl="0" algn="ctr">
                        <a:spcBef>
                          <a:spcPts val="0"/>
                        </a:spcBef>
                        <a:spcAft>
                          <a:spcPts val="0"/>
                        </a:spcAft>
                        <a:buNone/>
                      </a:pPr>
                      <a:r>
                        <a:rPr lang="en-US" sz="1500">
                          <a:solidFill>
                            <a:schemeClr val="dk1"/>
                          </a:solidFill>
                        </a:rPr>
                        <a:t>…</a:t>
                      </a:r>
                      <a:endParaRPr sz="15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500">
                          <a:solidFill>
                            <a:schemeClr val="dk1"/>
                          </a:solidFill>
                        </a:rPr>
                        <a:t>…</a:t>
                      </a:r>
                      <a:endParaRPr sz="15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500">
                          <a:solidFill>
                            <a:schemeClr val="dk1"/>
                          </a:solidFill>
                        </a:rPr>
                        <a:t>…</a:t>
                      </a:r>
                      <a:endParaRPr sz="15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52550">
                <a:tc>
                  <a:txBody>
                    <a:bodyPr/>
                    <a:lstStyle/>
                    <a:p>
                      <a:pPr indent="0" lvl="0" marL="0" rtl="0" algn="ctr">
                        <a:spcBef>
                          <a:spcPts val="0"/>
                        </a:spcBef>
                        <a:spcAft>
                          <a:spcPts val="0"/>
                        </a:spcAft>
                        <a:buNone/>
                      </a:pPr>
                      <a:r>
                        <a:rPr lang="en-US" sz="1500">
                          <a:solidFill>
                            <a:schemeClr val="dk1"/>
                          </a:solidFill>
                        </a:rPr>
                        <a:t>N</a:t>
                      </a:r>
                      <a:endParaRPr sz="15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500">
                          <a:solidFill>
                            <a:schemeClr val="dk1"/>
                          </a:solidFill>
                        </a:rPr>
                        <a:t>[V</a:t>
                      </a:r>
                      <a:r>
                        <a:rPr baseline="30000" lang="en-US" sz="1500">
                          <a:solidFill>
                            <a:schemeClr val="dk1"/>
                          </a:solidFill>
                        </a:rPr>
                        <a:t>N</a:t>
                      </a:r>
                      <a:r>
                        <a:rPr baseline="-25000" lang="en-US" sz="1500">
                          <a:solidFill>
                            <a:schemeClr val="dk1"/>
                          </a:solidFill>
                        </a:rPr>
                        <a:t>1</a:t>
                      </a:r>
                      <a:r>
                        <a:rPr lang="en-US" sz="1500">
                          <a:solidFill>
                            <a:schemeClr val="dk1"/>
                          </a:solidFill>
                        </a:rPr>
                        <a:t>, V</a:t>
                      </a:r>
                      <a:r>
                        <a:rPr baseline="30000" lang="en-US" sz="1500">
                          <a:solidFill>
                            <a:schemeClr val="dk1"/>
                          </a:solidFill>
                        </a:rPr>
                        <a:t>N</a:t>
                      </a:r>
                      <a:r>
                        <a:rPr baseline="-25000" lang="en-US" sz="1500">
                          <a:solidFill>
                            <a:schemeClr val="dk1"/>
                          </a:solidFill>
                        </a:rPr>
                        <a:t>2</a:t>
                      </a:r>
                      <a:r>
                        <a:rPr lang="en-US" sz="1500">
                          <a:solidFill>
                            <a:schemeClr val="dk1"/>
                          </a:solidFill>
                        </a:rPr>
                        <a:t>, V</a:t>
                      </a:r>
                      <a:r>
                        <a:rPr baseline="30000" lang="en-US" sz="1500">
                          <a:solidFill>
                            <a:schemeClr val="dk1"/>
                          </a:solidFill>
                        </a:rPr>
                        <a:t>N</a:t>
                      </a:r>
                      <a:r>
                        <a:rPr baseline="-25000" lang="en-US" sz="1500">
                          <a:solidFill>
                            <a:schemeClr val="dk1"/>
                          </a:solidFill>
                        </a:rPr>
                        <a:t>3</a:t>
                      </a:r>
                      <a:r>
                        <a:rPr lang="en-US" sz="1500">
                          <a:solidFill>
                            <a:schemeClr val="dk1"/>
                          </a:solidFill>
                        </a:rPr>
                        <a:t>, V</a:t>
                      </a:r>
                      <a:r>
                        <a:rPr baseline="30000" lang="en-US" sz="1500">
                          <a:solidFill>
                            <a:schemeClr val="dk1"/>
                          </a:solidFill>
                        </a:rPr>
                        <a:t>N</a:t>
                      </a:r>
                      <a:r>
                        <a:rPr baseline="-25000" lang="en-US" sz="1500">
                          <a:solidFill>
                            <a:schemeClr val="dk1"/>
                          </a:solidFill>
                        </a:rPr>
                        <a:t>4</a:t>
                      </a:r>
                      <a:r>
                        <a:rPr lang="en-US" sz="1500">
                          <a:solidFill>
                            <a:schemeClr val="dk1"/>
                          </a:solidFill>
                        </a:rPr>
                        <a:t>, … V</a:t>
                      </a:r>
                      <a:r>
                        <a:rPr baseline="30000" lang="en-US" sz="1500">
                          <a:solidFill>
                            <a:schemeClr val="dk1"/>
                          </a:solidFill>
                        </a:rPr>
                        <a:t>N</a:t>
                      </a:r>
                      <a:r>
                        <a:rPr baseline="-25000" lang="en-US" sz="1500">
                          <a:solidFill>
                            <a:schemeClr val="dk1"/>
                          </a:solidFill>
                        </a:rPr>
                        <a:t>j</a:t>
                      </a:r>
                      <a:r>
                        <a:rPr lang="en-US" sz="1500">
                          <a:solidFill>
                            <a:schemeClr val="dk1"/>
                          </a:solidFill>
                        </a:rPr>
                        <a:t>, …, V</a:t>
                      </a:r>
                      <a:r>
                        <a:rPr baseline="30000" lang="en-US" sz="1500">
                          <a:solidFill>
                            <a:schemeClr val="dk1"/>
                          </a:solidFill>
                        </a:rPr>
                        <a:t>N</a:t>
                      </a:r>
                      <a:r>
                        <a:rPr baseline="-25000" lang="en-US" sz="1500">
                          <a:solidFill>
                            <a:schemeClr val="dk1"/>
                          </a:solidFill>
                        </a:rPr>
                        <a:t>d</a:t>
                      </a:r>
                      <a:r>
                        <a:rPr lang="en-US" sz="1500">
                          <a:solidFill>
                            <a:schemeClr val="dk1"/>
                          </a:solidFill>
                        </a:rPr>
                        <a:t>]</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500">
                          <a:solidFill>
                            <a:schemeClr val="dk1"/>
                          </a:solidFill>
                        </a:rPr>
                        <a:t>C</a:t>
                      </a:r>
                      <a:r>
                        <a:rPr baseline="-25000" lang="en-US" sz="1500">
                          <a:solidFill>
                            <a:schemeClr val="dk1"/>
                          </a:solidFill>
                        </a:rPr>
                        <a:t>k</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sp>
        <p:nvSpPr>
          <p:cNvPr id="155" name="Google Shape;155;p18"/>
          <p:cNvSpPr/>
          <p:nvPr/>
        </p:nvSpPr>
        <p:spPr>
          <a:xfrm>
            <a:off x="4343400" y="6146647"/>
            <a:ext cx="1905120" cy="2845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lang="en-US" sz="1100">
                <a:solidFill>
                  <a:srgbClr val="FFFFFF"/>
                </a:solidFill>
              </a:rPr>
              <a:t>31</a:t>
            </a:r>
            <a:r>
              <a:rPr b="0" lang="en-US" sz="1100" strike="noStrike">
                <a:solidFill>
                  <a:srgbClr val="FFFFFF"/>
                </a:solidFill>
                <a:latin typeface="Arial"/>
                <a:ea typeface="Arial"/>
                <a:cs typeface="Arial"/>
                <a:sym typeface="Arial"/>
              </a:rPr>
              <a:t>/</a:t>
            </a:r>
            <a:r>
              <a:rPr lang="en-US" sz="1100">
                <a:solidFill>
                  <a:srgbClr val="FFFFFF"/>
                </a:solidFill>
              </a:rPr>
              <a:t>10</a:t>
            </a:r>
            <a:r>
              <a:rPr b="0" lang="en-US" sz="1100" strike="noStrike">
                <a:solidFill>
                  <a:srgbClr val="FFFFFF"/>
                </a:solidFill>
                <a:latin typeface="Arial"/>
                <a:ea typeface="Arial"/>
                <a:cs typeface="Arial"/>
                <a:sym typeface="Arial"/>
              </a:rPr>
              <a:t>/2023</a:t>
            </a:r>
            <a:endParaRPr b="0" sz="1100" strike="noStrike">
              <a:solidFill>
                <a:srgbClr val="FFFFFF"/>
              </a:solidFill>
              <a:latin typeface="Arial"/>
              <a:ea typeface="Arial"/>
              <a:cs typeface="Arial"/>
              <a:sym typeface="Arial"/>
            </a:endParaRPr>
          </a:p>
        </p:txBody>
      </p:sp>
      <p:sp>
        <p:nvSpPr>
          <p:cNvPr id="156" name="Google Shape;156;p18"/>
          <p:cNvSpPr/>
          <p:nvPr/>
        </p:nvSpPr>
        <p:spPr>
          <a:xfrm>
            <a:off x="1219325" y="6146650"/>
            <a:ext cx="2274156" cy="2845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US" sz="1100">
                <a:solidFill>
                  <a:srgbClr val="FFFFFF"/>
                </a:solidFill>
              </a:rPr>
              <a:t>Machine Learning: Homework 1</a:t>
            </a:r>
            <a:endParaRPr b="0" sz="1100" strike="noStrike">
              <a:solidFill>
                <a:srgbClr val="FFFFFF"/>
              </a:solidFill>
              <a:latin typeface="Arial"/>
              <a:ea typeface="Arial"/>
              <a:cs typeface="Arial"/>
              <a:sym typeface="Arial"/>
            </a:endParaRPr>
          </a:p>
        </p:txBody>
      </p:sp>
      <p:sp>
        <p:nvSpPr>
          <p:cNvPr id="157" name="Google Shape;157;p18"/>
          <p:cNvSpPr/>
          <p:nvPr/>
        </p:nvSpPr>
        <p:spPr>
          <a:xfrm>
            <a:off x="6553080" y="6146640"/>
            <a:ext cx="1905120" cy="45721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r">
              <a:spcBef>
                <a:spcPts val="0"/>
              </a:spcBef>
              <a:spcAft>
                <a:spcPts val="0"/>
              </a:spcAft>
              <a:buNone/>
            </a:pPr>
            <a:r>
              <a:rPr b="0" lang="en-US" sz="1100" strike="noStrike">
                <a:solidFill>
                  <a:srgbClr val="FFFFFF"/>
                </a:solidFill>
                <a:latin typeface="Arial"/>
                <a:ea typeface="Arial"/>
                <a:cs typeface="Arial"/>
                <a:sym typeface="Arial"/>
              </a:rPr>
              <a:t>Page </a:t>
            </a:r>
            <a:fld id="{00000000-1234-1234-1234-123412341234}" type="slidenum">
              <a:rPr b="0" lang="en-US" sz="1100" strike="noStrike">
                <a:solidFill>
                  <a:srgbClr val="FFFFFF"/>
                </a:solidFill>
                <a:latin typeface="Arial"/>
                <a:ea typeface="Arial"/>
                <a:cs typeface="Arial"/>
                <a:sym typeface="Arial"/>
              </a:rPr>
              <a:t>‹#›</a:t>
            </a:fld>
            <a:endParaRPr b="0" sz="1100" strike="noStrike">
              <a:solidFill>
                <a:srgbClr val="FFFFFF"/>
              </a:solidFill>
              <a:latin typeface="Arial"/>
              <a:ea typeface="Arial"/>
              <a:cs typeface="Arial"/>
              <a:sym typeface="Arial"/>
            </a:endParaRPr>
          </a:p>
        </p:txBody>
      </p:sp>
      <p:sp>
        <p:nvSpPr>
          <p:cNvPr id="158" name="Google Shape;158;p18"/>
          <p:cNvSpPr/>
          <p:nvPr/>
        </p:nvSpPr>
        <p:spPr>
          <a:xfrm>
            <a:off x="549360" y="409680"/>
            <a:ext cx="8137422" cy="86977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400">
                <a:solidFill>
                  <a:srgbClr val="822433"/>
                </a:solidFill>
              </a:rPr>
              <a:t>Blind test sets</a:t>
            </a:r>
            <a:endParaRPr b="0" sz="2400" strike="noStrike">
              <a:solidFill>
                <a:srgbClr val="FFFFFF"/>
              </a:solidFill>
              <a:latin typeface="Arial"/>
              <a:ea typeface="Arial"/>
              <a:cs typeface="Arial"/>
              <a:sym typeface="Arial"/>
            </a:endParaRPr>
          </a:p>
        </p:txBody>
      </p:sp>
      <p:sp>
        <p:nvSpPr>
          <p:cNvPr id="159" name="Google Shape;159;p18"/>
          <p:cNvSpPr/>
          <p:nvPr/>
        </p:nvSpPr>
        <p:spPr>
          <a:xfrm>
            <a:off x="285840" y="822240"/>
            <a:ext cx="8675640" cy="493705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40000"/>
              </a:lnSpc>
              <a:spcBef>
                <a:spcPts val="0"/>
              </a:spcBef>
              <a:spcAft>
                <a:spcPts val="0"/>
              </a:spcAft>
              <a:buNone/>
            </a:pPr>
            <a:r>
              <a:t/>
            </a:r>
            <a:endParaRPr b="0" sz="900" strike="noStrike">
              <a:solidFill>
                <a:srgbClr val="FFFFFF"/>
              </a:solidFill>
              <a:latin typeface="Arial"/>
              <a:ea typeface="Arial"/>
              <a:cs typeface="Arial"/>
              <a:sym typeface="Arial"/>
            </a:endParaRPr>
          </a:p>
          <a:p>
            <a:pPr indent="0" lvl="0" marL="0" marR="0" rtl="0" algn="l">
              <a:lnSpc>
                <a:spcPct val="140000"/>
              </a:lnSpc>
              <a:spcBef>
                <a:spcPts val="649"/>
              </a:spcBef>
              <a:spcAft>
                <a:spcPts val="0"/>
              </a:spcAft>
              <a:buNone/>
            </a:pPr>
            <a:r>
              <a:t/>
            </a:r>
            <a:endParaRPr b="0" sz="900" strike="noStrike">
              <a:solidFill>
                <a:srgbClr val="FFFFFF"/>
              </a:solidFill>
              <a:latin typeface="Arial"/>
              <a:ea typeface="Arial"/>
              <a:cs typeface="Arial"/>
              <a:sym typeface="Arial"/>
            </a:endParaRPr>
          </a:p>
        </p:txBody>
      </p:sp>
      <p:sp>
        <p:nvSpPr>
          <p:cNvPr id="160" name="Google Shape;160;p18"/>
          <p:cNvSpPr/>
          <p:nvPr/>
        </p:nvSpPr>
        <p:spPr>
          <a:xfrm>
            <a:off x="5027760" y="1554120"/>
            <a:ext cx="180738" cy="455760"/>
          </a:xfrm>
          <a:custGeom>
            <a:rect b="b" l="l" r="r" t="t"/>
            <a:pathLst>
              <a:path extrusionOk="0" h="21600" w="21600">
                <a:moveTo>
                  <a:pt x="0" y="0"/>
                </a:moveTo>
                <a:lnTo>
                  <a:pt x="21600" y="0"/>
                </a:lnTo>
                <a:lnTo>
                  <a:pt x="21600" y="21600"/>
                </a:lnTo>
                <a:lnTo>
                  <a:pt x="0" y="21600"/>
                </a:lnTo>
                <a:lnTo>
                  <a:pt x="0" y="0"/>
                </a:lnTo>
                <a:close/>
              </a:path>
            </a:pathLst>
          </a:custGeom>
          <a:noFill/>
          <a:ln>
            <a:noFill/>
          </a:ln>
        </p:spPr>
      </p:sp>
      <p:sp>
        <p:nvSpPr>
          <p:cNvPr id="161" name="Google Shape;161;p18"/>
          <p:cNvSpPr/>
          <p:nvPr/>
        </p:nvSpPr>
        <p:spPr>
          <a:xfrm>
            <a:off x="549350" y="1018348"/>
            <a:ext cx="7866828" cy="53578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700"/>
              <a:t>Blind test sets</a:t>
            </a:r>
            <a:r>
              <a:rPr lang="en-US" sz="1700"/>
              <a:t> </a:t>
            </a:r>
            <a:r>
              <a:rPr lang="en-US" sz="1700"/>
              <a:t>.csv </a:t>
            </a:r>
            <a:r>
              <a:rPr lang="en-US" sz="1700"/>
              <a:t>files are structured as follows:</a:t>
            </a:r>
            <a:endParaRPr sz="1700"/>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t/>
            </a:r>
            <a:endParaRPr sz="1700"/>
          </a:p>
          <a:p>
            <a:pPr indent="0" lvl="0" marL="0" marR="0" rtl="0" algn="l">
              <a:lnSpc>
                <a:spcPct val="100000"/>
              </a:lnSpc>
              <a:spcBef>
                <a:spcPts val="0"/>
              </a:spcBef>
              <a:spcAft>
                <a:spcPts val="0"/>
              </a:spcAft>
              <a:buNone/>
            </a:pPr>
            <a:r>
              <a:t/>
            </a:r>
            <a:endParaRPr b="0" sz="1700"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t/>
            </a:r>
            <a:endParaRPr b="0" sz="1700" strike="noStrike">
              <a:solidFill>
                <a:srgbClr val="FFFFFF"/>
              </a:solidFill>
              <a:latin typeface="Arial"/>
              <a:ea typeface="Arial"/>
              <a:cs typeface="Arial"/>
              <a:sym typeface="Arial"/>
            </a:endParaRPr>
          </a:p>
        </p:txBody>
      </p:sp>
      <p:graphicFrame>
        <p:nvGraphicFramePr>
          <p:cNvPr id="162" name="Google Shape;162;p18"/>
          <p:cNvGraphicFramePr/>
          <p:nvPr/>
        </p:nvGraphicFramePr>
        <p:xfrm>
          <a:off x="2006500" y="1691988"/>
          <a:ext cx="3000000" cy="3000000"/>
        </p:xfrm>
        <a:graphic>
          <a:graphicData uri="http://schemas.openxmlformats.org/drawingml/2006/table">
            <a:tbl>
              <a:tblPr>
                <a:noFill/>
                <a:tableStyleId>{853A44CC-78A5-4E7A-A506-53B4AD6B869E}</a:tableStyleId>
              </a:tblPr>
              <a:tblGrid>
                <a:gridCol w="1076550"/>
                <a:gridCol w="3041475"/>
              </a:tblGrid>
              <a:tr h="501750">
                <a:tc>
                  <a:txBody>
                    <a:bodyPr/>
                    <a:lstStyle/>
                    <a:p>
                      <a:pPr indent="0" lvl="0" marL="0" rtl="0" algn="ctr">
                        <a:spcBef>
                          <a:spcPts val="0"/>
                        </a:spcBef>
                        <a:spcAft>
                          <a:spcPts val="0"/>
                        </a:spcAft>
                        <a:buNone/>
                      </a:pPr>
                      <a:r>
                        <a:rPr b="1" lang="en-US" sz="2400"/>
                        <a:t>Index</a:t>
                      </a:r>
                      <a:endParaRPr b="1" sz="24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US" sz="2400"/>
                        <a:t>X</a:t>
                      </a:r>
                      <a:endParaRPr b="1" sz="24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52550">
                <a:tc>
                  <a:txBody>
                    <a:bodyPr/>
                    <a:lstStyle/>
                    <a:p>
                      <a:pPr indent="0" lvl="0" marL="0" rtl="0" algn="ctr">
                        <a:spcBef>
                          <a:spcPts val="0"/>
                        </a:spcBef>
                        <a:spcAft>
                          <a:spcPts val="0"/>
                        </a:spcAft>
                        <a:buNone/>
                      </a:pPr>
                      <a:r>
                        <a:rPr lang="en-US" sz="1500"/>
                        <a:t>0</a:t>
                      </a:r>
                      <a:endParaRPr sz="15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500"/>
                        <a:t>[V</a:t>
                      </a:r>
                      <a:r>
                        <a:rPr baseline="30000" lang="en-US" sz="1500"/>
                        <a:t>0</a:t>
                      </a:r>
                      <a:r>
                        <a:rPr baseline="-25000" lang="en-US" sz="1500"/>
                        <a:t>1</a:t>
                      </a:r>
                      <a:r>
                        <a:rPr lang="en-US" sz="1500"/>
                        <a:t>, V</a:t>
                      </a:r>
                      <a:r>
                        <a:rPr baseline="30000" lang="en-US" sz="1500">
                          <a:solidFill>
                            <a:schemeClr val="dk1"/>
                          </a:solidFill>
                        </a:rPr>
                        <a:t>0</a:t>
                      </a:r>
                      <a:r>
                        <a:rPr baseline="-25000" lang="en-US" sz="1500"/>
                        <a:t>2</a:t>
                      </a:r>
                      <a:r>
                        <a:rPr lang="en-US" sz="1500"/>
                        <a:t>, V</a:t>
                      </a:r>
                      <a:r>
                        <a:rPr baseline="30000" lang="en-US" sz="1500">
                          <a:solidFill>
                            <a:schemeClr val="dk1"/>
                          </a:solidFill>
                        </a:rPr>
                        <a:t>0</a:t>
                      </a:r>
                      <a:r>
                        <a:rPr baseline="-25000" lang="en-US" sz="1500"/>
                        <a:t>3</a:t>
                      </a:r>
                      <a:r>
                        <a:rPr lang="en-US" sz="1500"/>
                        <a:t>, V</a:t>
                      </a:r>
                      <a:r>
                        <a:rPr baseline="30000" lang="en-US" sz="1500">
                          <a:solidFill>
                            <a:schemeClr val="dk1"/>
                          </a:solidFill>
                        </a:rPr>
                        <a:t>0</a:t>
                      </a:r>
                      <a:r>
                        <a:rPr baseline="-25000" lang="en-US" sz="1500"/>
                        <a:t>4</a:t>
                      </a:r>
                      <a:r>
                        <a:rPr lang="en-US" sz="1500"/>
                        <a:t>, … V</a:t>
                      </a:r>
                      <a:r>
                        <a:rPr baseline="30000" lang="en-US" sz="1500">
                          <a:solidFill>
                            <a:schemeClr val="dk1"/>
                          </a:solidFill>
                        </a:rPr>
                        <a:t>0</a:t>
                      </a:r>
                      <a:r>
                        <a:rPr baseline="-25000" lang="en-US" sz="1500"/>
                        <a:t>j</a:t>
                      </a:r>
                      <a:r>
                        <a:rPr lang="en-US" sz="1500"/>
                        <a:t>, …, V</a:t>
                      </a:r>
                      <a:r>
                        <a:rPr baseline="30000" lang="en-US" sz="1500">
                          <a:solidFill>
                            <a:schemeClr val="dk1"/>
                          </a:solidFill>
                        </a:rPr>
                        <a:t>0</a:t>
                      </a:r>
                      <a:r>
                        <a:rPr baseline="-25000" lang="en-US" sz="1500"/>
                        <a:t>d</a:t>
                      </a:r>
                      <a:r>
                        <a:rPr lang="en-US" sz="1500"/>
                        <a:t>]</a:t>
                      </a:r>
                      <a:endParaRPr sz="15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52550">
                <a:tc>
                  <a:txBody>
                    <a:bodyPr/>
                    <a:lstStyle/>
                    <a:p>
                      <a:pPr indent="0" lvl="0" marL="0" rtl="0" algn="ctr">
                        <a:spcBef>
                          <a:spcPts val="0"/>
                        </a:spcBef>
                        <a:spcAft>
                          <a:spcPts val="0"/>
                        </a:spcAft>
                        <a:buNone/>
                      </a:pPr>
                      <a:r>
                        <a:rPr lang="en-US" sz="1500"/>
                        <a:t>…</a:t>
                      </a:r>
                      <a:endParaRPr sz="15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500">
                          <a:solidFill>
                            <a:schemeClr val="dk1"/>
                          </a:solidFill>
                        </a:rPr>
                        <a:t>…</a:t>
                      </a:r>
                      <a:endParaRPr sz="15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52550">
                <a:tc>
                  <a:txBody>
                    <a:bodyPr/>
                    <a:lstStyle/>
                    <a:p>
                      <a:pPr indent="0" lvl="0" marL="0" rtl="0" algn="ctr">
                        <a:spcBef>
                          <a:spcPts val="0"/>
                        </a:spcBef>
                        <a:spcAft>
                          <a:spcPts val="0"/>
                        </a:spcAft>
                        <a:buNone/>
                      </a:pPr>
                      <a:r>
                        <a:rPr lang="en-US" sz="1500">
                          <a:solidFill>
                            <a:schemeClr val="dk1"/>
                          </a:solidFill>
                        </a:rPr>
                        <a:t>i</a:t>
                      </a:r>
                      <a:endParaRPr sz="15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500">
                          <a:solidFill>
                            <a:schemeClr val="dk1"/>
                          </a:solidFill>
                        </a:rPr>
                        <a:t>[V</a:t>
                      </a:r>
                      <a:r>
                        <a:rPr baseline="30000" lang="en-US" sz="1500">
                          <a:solidFill>
                            <a:schemeClr val="dk1"/>
                          </a:solidFill>
                        </a:rPr>
                        <a:t>i</a:t>
                      </a:r>
                      <a:r>
                        <a:rPr baseline="-25000" lang="en-US" sz="1500">
                          <a:solidFill>
                            <a:schemeClr val="dk1"/>
                          </a:solidFill>
                        </a:rPr>
                        <a:t>1</a:t>
                      </a:r>
                      <a:r>
                        <a:rPr lang="en-US" sz="1500">
                          <a:solidFill>
                            <a:schemeClr val="dk1"/>
                          </a:solidFill>
                        </a:rPr>
                        <a:t>, V</a:t>
                      </a:r>
                      <a:r>
                        <a:rPr baseline="30000" lang="en-US" sz="1500">
                          <a:solidFill>
                            <a:schemeClr val="dk1"/>
                          </a:solidFill>
                        </a:rPr>
                        <a:t>i</a:t>
                      </a:r>
                      <a:r>
                        <a:rPr baseline="-25000" lang="en-US" sz="1500">
                          <a:solidFill>
                            <a:schemeClr val="dk1"/>
                          </a:solidFill>
                        </a:rPr>
                        <a:t>2</a:t>
                      </a:r>
                      <a:r>
                        <a:rPr lang="en-US" sz="1500">
                          <a:solidFill>
                            <a:schemeClr val="dk1"/>
                          </a:solidFill>
                        </a:rPr>
                        <a:t>, V</a:t>
                      </a:r>
                      <a:r>
                        <a:rPr baseline="30000" lang="en-US" sz="1500">
                          <a:solidFill>
                            <a:schemeClr val="dk1"/>
                          </a:solidFill>
                        </a:rPr>
                        <a:t>i</a:t>
                      </a:r>
                      <a:r>
                        <a:rPr baseline="-25000" lang="en-US" sz="1500">
                          <a:solidFill>
                            <a:schemeClr val="dk1"/>
                          </a:solidFill>
                        </a:rPr>
                        <a:t>3</a:t>
                      </a:r>
                      <a:r>
                        <a:rPr lang="en-US" sz="1500">
                          <a:solidFill>
                            <a:schemeClr val="dk1"/>
                          </a:solidFill>
                        </a:rPr>
                        <a:t>, V</a:t>
                      </a:r>
                      <a:r>
                        <a:rPr baseline="30000" lang="en-US" sz="1500">
                          <a:solidFill>
                            <a:schemeClr val="dk1"/>
                          </a:solidFill>
                        </a:rPr>
                        <a:t>i</a:t>
                      </a:r>
                      <a:r>
                        <a:rPr baseline="-25000" lang="en-US" sz="1500">
                          <a:solidFill>
                            <a:schemeClr val="dk1"/>
                          </a:solidFill>
                        </a:rPr>
                        <a:t>4</a:t>
                      </a:r>
                      <a:r>
                        <a:rPr lang="en-US" sz="1500">
                          <a:solidFill>
                            <a:schemeClr val="dk1"/>
                          </a:solidFill>
                        </a:rPr>
                        <a:t>, … V</a:t>
                      </a:r>
                      <a:r>
                        <a:rPr baseline="30000" lang="en-US" sz="1500">
                          <a:solidFill>
                            <a:schemeClr val="dk1"/>
                          </a:solidFill>
                        </a:rPr>
                        <a:t>i</a:t>
                      </a:r>
                      <a:r>
                        <a:rPr baseline="-25000" lang="en-US" sz="1500">
                          <a:solidFill>
                            <a:schemeClr val="dk1"/>
                          </a:solidFill>
                        </a:rPr>
                        <a:t>j</a:t>
                      </a:r>
                      <a:r>
                        <a:rPr lang="en-US" sz="1500">
                          <a:solidFill>
                            <a:schemeClr val="dk1"/>
                          </a:solidFill>
                        </a:rPr>
                        <a:t>, …, V</a:t>
                      </a:r>
                      <a:r>
                        <a:rPr baseline="30000" lang="en-US" sz="1500">
                          <a:solidFill>
                            <a:schemeClr val="dk1"/>
                          </a:solidFill>
                        </a:rPr>
                        <a:t>i</a:t>
                      </a:r>
                      <a:r>
                        <a:rPr baseline="-25000" lang="en-US" sz="1500">
                          <a:solidFill>
                            <a:schemeClr val="dk1"/>
                          </a:solidFill>
                        </a:rPr>
                        <a:t>d</a:t>
                      </a:r>
                      <a:r>
                        <a:rPr lang="en-US" sz="1500">
                          <a:solidFill>
                            <a:schemeClr val="dk1"/>
                          </a:solidFill>
                        </a:rPr>
                        <a:t>]</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52550">
                <a:tc>
                  <a:txBody>
                    <a:bodyPr/>
                    <a:lstStyle/>
                    <a:p>
                      <a:pPr indent="0" lvl="0" marL="0" rtl="0" algn="ctr">
                        <a:spcBef>
                          <a:spcPts val="0"/>
                        </a:spcBef>
                        <a:spcAft>
                          <a:spcPts val="0"/>
                        </a:spcAft>
                        <a:buNone/>
                      </a:pPr>
                      <a:r>
                        <a:rPr lang="en-US" sz="1500">
                          <a:solidFill>
                            <a:schemeClr val="dk1"/>
                          </a:solidFill>
                        </a:rPr>
                        <a:t>…</a:t>
                      </a:r>
                      <a:endParaRPr sz="15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500">
                          <a:solidFill>
                            <a:schemeClr val="dk1"/>
                          </a:solidFill>
                        </a:rPr>
                        <a:t>…</a:t>
                      </a:r>
                      <a:endParaRPr sz="15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52550">
                <a:tc>
                  <a:txBody>
                    <a:bodyPr/>
                    <a:lstStyle/>
                    <a:p>
                      <a:pPr indent="0" lvl="0" marL="0" rtl="0" algn="ctr">
                        <a:spcBef>
                          <a:spcPts val="0"/>
                        </a:spcBef>
                        <a:spcAft>
                          <a:spcPts val="0"/>
                        </a:spcAft>
                        <a:buNone/>
                      </a:pPr>
                      <a:r>
                        <a:rPr lang="en-US" sz="1500">
                          <a:solidFill>
                            <a:schemeClr val="dk1"/>
                          </a:solidFill>
                        </a:rPr>
                        <a:t>N</a:t>
                      </a:r>
                      <a:endParaRPr sz="1500">
                        <a:solidFill>
                          <a:schemeClr val="dk1"/>
                        </a:solidFill>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500">
                          <a:solidFill>
                            <a:schemeClr val="dk1"/>
                          </a:solidFill>
                        </a:rPr>
                        <a:t>[V</a:t>
                      </a:r>
                      <a:r>
                        <a:rPr baseline="30000" lang="en-US" sz="1500">
                          <a:solidFill>
                            <a:schemeClr val="dk1"/>
                          </a:solidFill>
                        </a:rPr>
                        <a:t>N</a:t>
                      </a:r>
                      <a:r>
                        <a:rPr baseline="-25000" lang="en-US" sz="1500">
                          <a:solidFill>
                            <a:schemeClr val="dk1"/>
                          </a:solidFill>
                        </a:rPr>
                        <a:t>1</a:t>
                      </a:r>
                      <a:r>
                        <a:rPr lang="en-US" sz="1500">
                          <a:solidFill>
                            <a:schemeClr val="dk1"/>
                          </a:solidFill>
                        </a:rPr>
                        <a:t>, V</a:t>
                      </a:r>
                      <a:r>
                        <a:rPr baseline="30000" lang="en-US" sz="1500">
                          <a:solidFill>
                            <a:schemeClr val="dk1"/>
                          </a:solidFill>
                        </a:rPr>
                        <a:t>N</a:t>
                      </a:r>
                      <a:r>
                        <a:rPr baseline="-25000" lang="en-US" sz="1500">
                          <a:solidFill>
                            <a:schemeClr val="dk1"/>
                          </a:solidFill>
                        </a:rPr>
                        <a:t>2</a:t>
                      </a:r>
                      <a:r>
                        <a:rPr lang="en-US" sz="1500">
                          <a:solidFill>
                            <a:schemeClr val="dk1"/>
                          </a:solidFill>
                        </a:rPr>
                        <a:t>, V</a:t>
                      </a:r>
                      <a:r>
                        <a:rPr baseline="30000" lang="en-US" sz="1500">
                          <a:solidFill>
                            <a:schemeClr val="dk1"/>
                          </a:solidFill>
                        </a:rPr>
                        <a:t>N</a:t>
                      </a:r>
                      <a:r>
                        <a:rPr baseline="-25000" lang="en-US" sz="1500">
                          <a:solidFill>
                            <a:schemeClr val="dk1"/>
                          </a:solidFill>
                        </a:rPr>
                        <a:t>3</a:t>
                      </a:r>
                      <a:r>
                        <a:rPr lang="en-US" sz="1500">
                          <a:solidFill>
                            <a:schemeClr val="dk1"/>
                          </a:solidFill>
                        </a:rPr>
                        <a:t>, V</a:t>
                      </a:r>
                      <a:r>
                        <a:rPr baseline="30000" lang="en-US" sz="1500">
                          <a:solidFill>
                            <a:schemeClr val="dk1"/>
                          </a:solidFill>
                        </a:rPr>
                        <a:t>N</a:t>
                      </a:r>
                      <a:r>
                        <a:rPr baseline="-25000" lang="en-US" sz="1500">
                          <a:solidFill>
                            <a:schemeClr val="dk1"/>
                          </a:solidFill>
                        </a:rPr>
                        <a:t>4</a:t>
                      </a:r>
                      <a:r>
                        <a:rPr lang="en-US" sz="1500">
                          <a:solidFill>
                            <a:schemeClr val="dk1"/>
                          </a:solidFill>
                        </a:rPr>
                        <a:t>, … V</a:t>
                      </a:r>
                      <a:r>
                        <a:rPr baseline="30000" lang="en-US" sz="1500">
                          <a:solidFill>
                            <a:schemeClr val="dk1"/>
                          </a:solidFill>
                        </a:rPr>
                        <a:t>N</a:t>
                      </a:r>
                      <a:r>
                        <a:rPr baseline="-25000" lang="en-US" sz="1500">
                          <a:solidFill>
                            <a:schemeClr val="dk1"/>
                          </a:solidFill>
                        </a:rPr>
                        <a:t>j</a:t>
                      </a:r>
                      <a:r>
                        <a:rPr lang="en-US" sz="1500">
                          <a:solidFill>
                            <a:schemeClr val="dk1"/>
                          </a:solidFill>
                        </a:rPr>
                        <a:t>, …, V</a:t>
                      </a:r>
                      <a:r>
                        <a:rPr baseline="30000" lang="en-US" sz="1500">
                          <a:solidFill>
                            <a:schemeClr val="dk1"/>
                          </a:solidFill>
                        </a:rPr>
                        <a:t>N</a:t>
                      </a:r>
                      <a:r>
                        <a:rPr baseline="-25000" lang="en-US" sz="1500">
                          <a:solidFill>
                            <a:schemeClr val="dk1"/>
                          </a:solidFill>
                        </a:rPr>
                        <a:t>d</a:t>
                      </a:r>
                      <a:r>
                        <a:rPr lang="en-US" sz="1500">
                          <a:solidFill>
                            <a:schemeClr val="dk1"/>
                          </a:solidFill>
                        </a:rPr>
                        <a:t>]</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7" name="Shape 167"/>
        <p:cNvGrpSpPr/>
        <p:nvPr/>
      </p:nvGrpSpPr>
      <p:grpSpPr>
        <a:xfrm>
          <a:off x="0" y="0"/>
          <a:ext cx="0" cy="0"/>
          <a:chOff x="0" y="0"/>
          <a:chExt cx="0" cy="0"/>
        </a:xfrm>
      </p:grpSpPr>
      <p:sp>
        <p:nvSpPr>
          <p:cNvPr id="168" name="Google Shape;168;p19"/>
          <p:cNvSpPr/>
          <p:nvPr/>
        </p:nvSpPr>
        <p:spPr>
          <a:xfrm>
            <a:off x="4343400" y="6146647"/>
            <a:ext cx="1905120" cy="2845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lang="en-US" sz="1100">
                <a:solidFill>
                  <a:srgbClr val="FFFFFF"/>
                </a:solidFill>
              </a:rPr>
              <a:t>31</a:t>
            </a:r>
            <a:r>
              <a:rPr b="0" lang="en-US" sz="1100" strike="noStrike">
                <a:solidFill>
                  <a:srgbClr val="FFFFFF"/>
                </a:solidFill>
                <a:latin typeface="Arial"/>
                <a:ea typeface="Arial"/>
                <a:cs typeface="Arial"/>
                <a:sym typeface="Arial"/>
              </a:rPr>
              <a:t>/</a:t>
            </a:r>
            <a:r>
              <a:rPr lang="en-US" sz="1100">
                <a:solidFill>
                  <a:srgbClr val="FFFFFF"/>
                </a:solidFill>
              </a:rPr>
              <a:t>10</a:t>
            </a:r>
            <a:r>
              <a:rPr b="0" lang="en-US" sz="1100" strike="noStrike">
                <a:solidFill>
                  <a:srgbClr val="FFFFFF"/>
                </a:solidFill>
                <a:latin typeface="Arial"/>
                <a:ea typeface="Arial"/>
                <a:cs typeface="Arial"/>
                <a:sym typeface="Arial"/>
              </a:rPr>
              <a:t>/2023</a:t>
            </a:r>
            <a:endParaRPr b="0" sz="1100" strike="noStrike">
              <a:solidFill>
                <a:srgbClr val="FFFFFF"/>
              </a:solidFill>
              <a:latin typeface="Arial"/>
              <a:ea typeface="Arial"/>
              <a:cs typeface="Arial"/>
              <a:sym typeface="Arial"/>
            </a:endParaRPr>
          </a:p>
        </p:txBody>
      </p:sp>
      <p:sp>
        <p:nvSpPr>
          <p:cNvPr id="169" name="Google Shape;169;p19"/>
          <p:cNvSpPr/>
          <p:nvPr/>
        </p:nvSpPr>
        <p:spPr>
          <a:xfrm>
            <a:off x="1219325" y="6146650"/>
            <a:ext cx="2274156" cy="2845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US" sz="1100">
                <a:solidFill>
                  <a:srgbClr val="FFFFFF"/>
                </a:solidFill>
              </a:rPr>
              <a:t>Machine Learning: Homework 1</a:t>
            </a:r>
            <a:endParaRPr b="0" sz="1100" strike="noStrike">
              <a:solidFill>
                <a:srgbClr val="FFFFFF"/>
              </a:solidFill>
              <a:latin typeface="Arial"/>
              <a:ea typeface="Arial"/>
              <a:cs typeface="Arial"/>
              <a:sym typeface="Arial"/>
            </a:endParaRPr>
          </a:p>
        </p:txBody>
      </p:sp>
      <p:sp>
        <p:nvSpPr>
          <p:cNvPr id="170" name="Google Shape;170;p19"/>
          <p:cNvSpPr/>
          <p:nvPr/>
        </p:nvSpPr>
        <p:spPr>
          <a:xfrm>
            <a:off x="6553080" y="6146640"/>
            <a:ext cx="1905120" cy="45721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r">
              <a:spcBef>
                <a:spcPts val="0"/>
              </a:spcBef>
              <a:spcAft>
                <a:spcPts val="0"/>
              </a:spcAft>
              <a:buNone/>
            </a:pPr>
            <a:r>
              <a:rPr b="0" lang="en-US" sz="1100" strike="noStrike">
                <a:solidFill>
                  <a:srgbClr val="FFFFFF"/>
                </a:solidFill>
                <a:latin typeface="Arial"/>
                <a:ea typeface="Arial"/>
                <a:cs typeface="Arial"/>
                <a:sym typeface="Arial"/>
              </a:rPr>
              <a:t>Page </a:t>
            </a:r>
            <a:fld id="{00000000-1234-1234-1234-123412341234}" type="slidenum">
              <a:rPr b="0" lang="en-US" sz="1100" strike="noStrike">
                <a:solidFill>
                  <a:srgbClr val="FFFFFF"/>
                </a:solidFill>
                <a:latin typeface="Arial"/>
                <a:ea typeface="Arial"/>
                <a:cs typeface="Arial"/>
                <a:sym typeface="Arial"/>
              </a:rPr>
              <a:t>‹#›</a:t>
            </a:fld>
            <a:endParaRPr b="0" sz="1100" strike="noStrike">
              <a:solidFill>
                <a:srgbClr val="FFFFFF"/>
              </a:solidFill>
              <a:latin typeface="Arial"/>
              <a:ea typeface="Arial"/>
              <a:cs typeface="Arial"/>
              <a:sym typeface="Arial"/>
            </a:endParaRPr>
          </a:p>
        </p:txBody>
      </p:sp>
      <p:sp>
        <p:nvSpPr>
          <p:cNvPr id="171" name="Google Shape;171;p19"/>
          <p:cNvSpPr/>
          <p:nvPr/>
        </p:nvSpPr>
        <p:spPr>
          <a:xfrm>
            <a:off x="549360" y="409680"/>
            <a:ext cx="8137422" cy="86977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400">
                <a:solidFill>
                  <a:srgbClr val="822433"/>
                </a:solidFill>
              </a:rPr>
              <a:t>File format</a:t>
            </a:r>
            <a:endParaRPr b="0" sz="2400" strike="noStrike">
              <a:solidFill>
                <a:srgbClr val="FFFFFF"/>
              </a:solidFill>
              <a:latin typeface="Arial"/>
              <a:ea typeface="Arial"/>
              <a:cs typeface="Arial"/>
              <a:sym typeface="Arial"/>
            </a:endParaRPr>
          </a:p>
        </p:txBody>
      </p:sp>
      <p:sp>
        <p:nvSpPr>
          <p:cNvPr id="172" name="Google Shape;172;p19"/>
          <p:cNvSpPr/>
          <p:nvPr/>
        </p:nvSpPr>
        <p:spPr>
          <a:xfrm>
            <a:off x="285840" y="822240"/>
            <a:ext cx="8675640" cy="493705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40000"/>
              </a:lnSpc>
              <a:spcBef>
                <a:spcPts val="0"/>
              </a:spcBef>
              <a:spcAft>
                <a:spcPts val="0"/>
              </a:spcAft>
              <a:buNone/>
            </a:pPr>
            <a:r>
              <a:t/>
            </a:r>
            <a:endParaRPr b="0" sz="900" strike="noStrike">
              <a:solidFill>
                <a:srgbClr val="FFFFFF"/>
              </a:solidFill>
              <a:latin typeface="Arial"/>
              <a:ea typeface="Arial"/>
              <a:cs typeface="Arial"/>
              <a:sym typeface="Arial"/>
            </a:endParaRPr>
          </a:p>
          <a:p>
            <a:pPr indent="0" lvl="0" marL="0" marR="0" rtl="0" algn="l">
              <a:lnSpc>
                <a:spcPct val="140000"/>
              </a:lnSpc>
              <a:spcBef>
                <a:spcPts val="649"/>
              </a:spcBef>
              <a:spcAft>
                <a:spcPts val="0"/>
              </a:spcAft>
              <a:buNone/>
            </a:pPr>
            <a:r>
              <a:t/>
            </a:r>
            <a:endParaRPr b="0" sz="900" strike="noStrike">
              <a:solidFill>
                <a:srgbClr val="FFFFFF"/>
              </a:solidFill>
              <a:latin typeface="Arial"/>
              <a:ea typeface="Arial"/>
              <a:cs typeface="Arial"/>
              <a:sym typeface="Arial"/>
            </a:endParaRPr>
          </a:p>
        </p:txBody>
      </p:sp>
      <p:sp>
        <p:nvSpPr>
          <p:cNvPr id="173" name="Google Shape;173;p19"/>
          <p:cNvSpPr/>
          <p:nvPr/>
        </p:nvSpPr>
        <p:spPr>
          <a:xfrm>
            <a:off x="5027760" y="1554120"/>
            <a:ext cx="180738" cy="455760"/>
          </a:xfrm>
          <a:custGeom>
            <a:rect b="b" l="l" r="r" t="t"/>
            <a:pathLst>
              <a:path extrusionOk="0" h="21600" w="21600">
                <a:moveTo>
                  <a:pt x="0" y="0"/>
                </a:moveTo>
                <a:lnTo>
                  <a:pt x="21600" y="0"/>
                </a:lnTo>
                <a:lnTo>
                  <a:pt x="21600" y="21600"/>
                </a:lnTo>
                <a:lnTo>
                  <a:pt x="0" y="21600"/>
                </a:lnTo>
                <a:lnTo>
                  <a:pt x="0" y="0"/>
                </a:lnTo>
                <a:close/>
              </a:path>
            </a:pathLst>
          </a:custGeom>
          <a:noFill/>
          <a:ln>
            <a:noFill/>
          </a:ln>
        </p:spPr>
      </p:sp>
      <p:sp>
        <p:nvSpPr>
          <p:cNvPr id="174" name="Google Shape;174;p19"/>
          <p:cNvSpPr/>
          <p:nvPr/>
        </p:nvSpPr>
        <p:spPr>
          <a:xfrm>
            <a:off x="549350" y="1041201"/>
            <a:ext cx="7866828" cy="47755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15000"/>
              </a:lnSpc>
              <a:spcBef>
                <a:spcPts val="0"/>
              </a:spcBef>
              <a:spcAft>
                <a:spcPts val="0"/>
              </a:spcAft>
              <a:buNone/>
            </a:pPr>
            <a:r>
              <a:rPr lang="en-US" sz="1700"/>
              <a:t>The elements </a:t>
            </a:r>
            <a:r>
              <a:rPr b="1" lang="en-US" sz="1500">
                <a:solidFill>
                  <a:schemeClr val="dk1"/>
                </a:solidFill>
              </a:rPr>
              <a:t>V</a:t>
            </a:r>
            <a:r>
              <a:rPr baseline="30000" lang="en-US" sz="1500">
                <a:solidFill>
                  <a:schemeClr val="dk1"/>
                </a:solidFill>
              </a:rPr>
              <a:t>i</a:t>
            </a:r>
            <a:r>
              <a:rPr lang="en-US" sz="1700"/>
              <a:t> belonging to the </a:t>
            </a:r>
            <a:r>
              <a:rPr b="1" lang="en-US" sz="1700">
                <a:solidFill>
                  <a:schemeClr val="dk1"/>
                </a:solidFill>
              </a:rPr>
              <a:t>X </a:t>
            </a:r>
            <a:r>
              <a:rPr lang="en-US" sz="1700"/>
              <a:t>column are feature vectors that represent your input data. The </a:t>
            </a:r>
            <a:r>
              <a:rPr b="1" lang="en-US" sz="1700"/>
              <a:t>Y</a:t>
            </a:r>
            <a:r>
              <a:rPr lang="en-US" sz="1700"/>
              <a:t> column contains the associated labels C</a:t>
            </a:r>
            <a:r>
              <a:rPr baseline="-25000" lang="en-US" sz="1700"/>
              <a:t>k </a:t>
            </a:r>
            <a:r>
              <a:rPr lang="en-US" sz="1700"/>
              <a:t>(k=0,...,9).</a:t>
            </a:r>
            <a:endParaRPr sz="1700"/>
          </a:p>
          <a:p>
            <a:pPr indent="0" lvl="0" marL="0" marR="0" rtl="0" algn="l">
              <a:lnSpc>
                <a:spcPct val="115000"/>
              </a:lnSpc>
              <a:spcBef>
                <a:spcPts val="0"/>
              </a:spcBef>
              <a:spcAft>
                <a:spcPts val="0"/>
              </a:spcAft>
              <a:buNone/>
            </a:pPr>
            <a:r>
              <a:t/>
            </a:r>
            <a:endParaRPr sz="1700"/>
          </a:p>
          <a:p>
            <a:pPr indent="0" lvl="0" marL="0" marR="0" rtl="0" algn="l">
              <a:lnSpc>
                <a:spcPct val="115000"/>
              </a:lnSpc>
              <a:spcBef>
                <a:spcPts val="0"/>
              </a:spcBef>
              <a:spcAft>
                <a:spcPts val="0"/>
              </a:spcAft>
              <a:buNone/>
            </a:pPr>
            <a:r>
              <a:rPr lang="en-US" sz="1700"/>
              <a:t>Thus, each line </a:t>
            </a:r>
            <a:r>
              <a:rPr i="1" lang="en-US" sz="1700"/>
              <a:t>i</a:t>
            </a:r>
            <a:r>
              <a:rPr lang="en-US" sz="1700"/>
              <a:t> in column </a:t>
            </a:r>
            <a:r>
              <a:rPr b="1" lang="en-US" sz="1700"/>
              <a:t>X</a:t>
            </a:r>
            <a:r>
              <a:rPr lang="en-US" sz="1700"/>
              <a:t> is a feature vector structured as:</a:t>
            </a:r>
            <a:endParaRPr sz="1700"/>
          </a:p>
          <a:p>
            <a:pPr indent="0" lvl="0" marL="0" marR="0" rtl="0" algn="l">
              <a:lnSpc>
                <a:spcPct val="115000"/>
              </a:lnSpc>
              <a:spcBef>
                <a:spcPts val="0"/>
              </a:spcBef>
              <a:spcAft>
                <a:spcPts val="0"/>
              </a:spcAft>
              <a:buNone/>
            </a:pPr>
            <a:r>
              <a:t/>
            </a:r>
            <a:endParaRPr sz="1700"/>
          </a:p>
          <a:p>
            <a:pPr indent="0" lvl="0" marL="0" rtl="0" algn="ctr">
              <a:spcBef>
                <a:spcPts val="0"/>
              </a:spcBef>
              <a:spcAft>
                <a:spcPts val="0"/>
              </a:spcAft>
              <a:buClr>
                <a:schemeClr val="dk1"/>
              </a:buClr>
              <a:buSzPts val="1100"/>
              <a:buFont typeface="Arial"/>
              <a:buNone/>
            </a:pPr>
            <a:r>
              <a:rPr lang="en-US" sz="1500">
                <a:solidFill>
                  <a:schemeClr val="dk1"/>
                </a:solidFill>
              </a:rPr>
              <a:t>[V</a:t>
            </a:r>
            <a:r>
              <a:rPr baseline="30000" lang="en-US" sz="1500">
                <a:solidFill>
                  <a:schemeClr val="dk1"/>
                </a:solidFill>
              </a:rPr>
              <a:t>i</a:t>
            </a:r>
            <a:r>
              <a:rPr baseline="-25000" lang="en-US" sz="1500">
                <a:solidFill>
                  <a:schemeClr val="dk1"/>
                </a:solidFill>
              </a:rPr>
              <a:t>1</a:t>
            </a:r>
            <a:r>
              <a:rPr lang="en-US" sz="1500">
                <a:solidFill>
                  <a:schemeClr val="dk1"/>
                </a:solidFill>
              </a:rPr>
              <a:t>, V</a:t>
            </a:r>
            <a:r>
              <a:rPr baseline="30000" lang="en-US" sz="1500">
                <a:solidFill>
                  <a:schemeClr val="dk1"/>
                </a:solidFill>
              </a:rPr>
              <a:t>i</a:t>
            </a:r>
            <a:r>
              <a:rPr baseline="-25000" lang="en-US" sz="1500">
                <a:solidFill>
                  <a:schemeClr val="dk1"/>
                </a:solidFill>
              </a:rPr>
              <a:t>2</a:t>
            </a:r>
            <a:r>
              <a:rPr lang="en-US" sz="1500">
                <a:solidFill>
                  <a:schemeClr val="dk1"/>
                </a:solidFill>
              </a:rPr>
              <a:t>, V</a:t>
            </a:r>
            <a:r>
              <a:rPr baseline="30000" lang="en-US" sz="1500">
                <a:solidFill>
                  <a:schemeClr val="dk1"/>
                </a:solidFill>
              </a:rPr>
              <a:t>i</a:t>
            </a:r>
            <a:r>
              <a:rPr baseline="-25000" lang="en-US" sz="1500">
                <a:solidFill>
                  <a:schemeClr val="dk1"/>
                </a:solidFill>
              </a:rPr>
              <a:t>3</a:t>
            </a:r>
            <a:r>
              <a:rPr lang="en-US" sz="1500">
                <a:solidFill>
                  <a:schemeClr val="dk1"/>
                </a:solidFill>
              </a:rPr>
              <a:t>, V</a:t>
            </a:r>
            <a:r>
              <a:rPr baseline="30000" lang="en-US" sz="1500">
                <a:solidFill>
                  <a:schemeClr val="dk1"/>
                </a:solidFill>
              </a:rPr>
              <a:t>i</a:t>
            </a:r>
            <a:r>
              <a:rPr baseline="-25000" lang="en-US" sz="1500">
                <a:solidFill>
                  <a:schemeClr val="dk1"/>
                </a:solidFill>
              </a:rPr>
              <a:t>4</a:t>
            </a:r>
            <a:r>
              <a:rPr lang="en-US" sz="1500">
                <a:solidFill>
                  <a:schemeClr val="dk1"/>
                </a:solidFill>
              </a:rPr>
              <a:t>, … V</a:t>
            </a:r>
            <a:r>
              <a:rPr baseline="30000" lang="en-US" sz="1500">
                <a:solidFill>
                  <a:schemeClr val="dk1"/>
                </a:solidFill>
              </a:rPr>
              <a:t>i</a:t>
            </a:r>
            <a:r>
              <a:rPr baseline="-25000" lang="en-US" sz="1500">
                <a:solidFill>
                  <a:schemeClr val="dk1"/>
                </a:solidFill>
              </a:rPr>
              <a:t>j</a:t>
            </a:r>
            <a:r>
              <a:rPr lang="en-US" sz="1500">
                <a:solidFill>
                  <a:schemeClr val="dk1"/>
                </a:solidFill>
              </a:rPr>
              <a:t>, …, V</a:t>
            </a:r>
            <a:r>
              <a:rPr baseline="30000" lang="en-US" sz="1500">
                <a:solidFill>
                  <a:schemeClr val="dk1"/>
                </a:solidFill>
              </a:rPr>
              <a:t>i</a:t>
            </a:r>
            <a:r>
              <a:rPr baseline="-25000" lang="en-US" sz="1500">
                <a:solidFill>
                  <a:schemeClr val="dk1"/>
                </a:solidFill>
              </a:rPr>
              <a:t>d</a:t>
            </a:r>
            <a:r>
              <a:rPr lang="en-US" sz="1500">
                <a:solidFill>
                  <a:schemeClr val="dk1"/>
                </a:solidFill>
              </a:rPr>
              <a:t>]</a:t>
            </a:r>
            <a:endParaRPr sz="1700"/>
          </a:p>
          <a:p>
            <a:pPr indent="0" lvl="0" marL="0" marR="0" rtl="0" algn="l">
              <a:lnSpc>
                <a:spcPct val="115000"/>
              </a:lnSpc>
              <a:spcBef>
                <a:spcPts val="0"/>
              </a:spcBef>
              <a:spcAft>
                <a:spcPts val="0"/>
              </a:spcAft>
              <a:buNone/>
            </a:pPr>
            <a:r>
              <a:t/>
            </a:r>
            <a:endParaRPr sz="1700"/>
          </a:p>
          <a:p>
            <a:pPr indent="0" lvl="0" marL="0" marR="0" rtl="0" algn="l">
              <a:lnSpc>
                <a:spcPct val="115000"/>
              </a:lnSpc>
              <a:spcBef>
                <a:spcPts val="0"/>
              </a:spcBef>
              <a:spcAft>
                <a:spcPts val="0"/>
              </a:spcAft>
              <a:buNone/>
            </a:pPr>
            <a:r>
              <a:rPr lang="en-US" sz="1700"/>
              <a:t>where </a:t>
            </a:r>
            <a:r>
              <a:rPr i="1" lang="en-US" sz="1700">
                <a:solidFill>
                  <a:srgbClr val="0000FF"/>
                </a:solidFill>
              </a:rPr>
              <a:t>d</a:t>
            </a:r>
            <a:r>
              <a:rPr lang="en-US" sz="1700"/>
              <a:t> is the size of the feature vector (100 for Dataset 1 and 1000 for Dataset 2) and </a:t>
            </a:r>
            <a:r>
              <a:rPr i="1" lang="en-US" sz="1700">
                <a:solidFill>
                  <a:srgbClr val="0000FF"/>
                </a:solidFill>
              </a:rPr>
              <a:t>i=1,...,N</a:t>
            </a:r>
            <a:r>
              <a:rPr lang="en-US" sz="1700"/>
              <a:t> where </a:t>
            </a:r>
            <a:r>
              <a:rPr lang="en-US" sz="1700">
                <a:solidFill>
                  <a:srgbClr val="0000FF"/>
                </a:solidFill>
              </a:rPr>
              <a:t>N</a:t>
            </a:r>
            <a:r>
              <a:rPr lang="en-US" sz="1700"/>
              <a:t> represents the total number of samples (</a:t>
            </a:r>
            <a:r>
              <a:rPr lang="en-US" sz="1700">
                <a:solidFill>
                  <a:schemeClr val="dk1"/>
                </a:solidFill>
              </a:rPr>
              <a:t>= number of feature vectors </a:t>
            </a:r>
            <a:r>
              <a:rPr lang="en-US" sz="1700"/>
              <a:t>= rows in the csv file)</a:t>
            </a:r>
            <a:r>
              <a:rPr lang="en-US" sz="1700"/>
              <a:t>.</a:t>
            </a:r>
            <a:r>
              <a:rPr lang="en-US" sz="1700"/>
              <a:t> </a:t>
            </a:r>
            <a:endParaRPr sz="1700"/>
          </a:p>
          <a:p>
            <a:pPr indent="0" lvl="0" marL="0" marR="0" rtl="0" algn="l">
              <a:lnSpc>
                <a:spcPct val="115000"/>
              </a:lnSpc>
              <a:spcBef>
                <a:spcPts val="0"/>
              </a:spcBef>
              <a:spcAft>
                <a:spcPts val="0"/>
              </a:spcAft>
              <a:buNone/>
            </a:pPr>
            <a:r>
              <a:t/>
            </a:r>
            <a:endParaRPr sz="1700"/>
          </a:p>
          <a:p>
            <a:pPr indent="0" lvl="0" marL="0" marR="0" rtl="0" algn="l">
              <a:lnSpc>
                <a:spcPct val="115000"/>
              </a:lnSpc>
              <a:spcBef>
                <a:spcPts val="0"/>
              </a:spcBef>
              <a:spcAft>
                <a:spcPts val="0"/>
              </a:spcAft>
              <a:buNone/>
            </a:pPr>
            <a:r>
              <a:t/>
            </a:r>
            <a:endParaRPr sz="1700"/>
          </a:p>
          <a:p>
            <a:pPr indent="0" lvl="0" marL="0" marR="0" rtl="0" algn="l">
              <a:lnSpc>
                <a:spcPct val="115000"/>
              </a:lnSpc>
              <a:spcBef>
                <a:spcPts val="0"/>
              </a:spcBef>
              <a:spcAft>
                <a:spcPts val="0"/>
              </a:spcAft>
              <a:buNone/>
            </a:pPr>
            <a:r>
              <a:rPr lang="en-US" sz="1700"/>
              <a:t>File </a:t>
            </a:r>
            <a:r>
              <a:rPr i="1" lang="en-US" sz="1700">
                <a:solidFill>
                  <a:srgbClr val="0000FF"/>
                </a:solidFill>
              </a:rPr>
              <a:t>load_data.py</a:t>
            </a:r>
            <a:r>
              <a:rPr lang="en-US" sz="1700">
                <a:solidFill>
                  <a:schemeClr val="dk1"/>
                </a:solidFill>
              </a:rPr>
              <a:t> contains a function to load data from .csv files</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9" name="Shape 179"/>
        <p:cNvGrpSpPr/>
        <p:nvPr/>
      </p:nvGrpSpPr>
      <p:grpSpPr>
        <a:xfrm>
          <a:off x="0" y="0"/>
          <a:ext cx="0" cy="0"/>
          <a:chOff x="0" y="0"/>
          <a:chExt cx="0" cy="0"/>
        </a:xfrm>
      </p:grpSpPr>
      <p:sp>
        <p:nvSpPr>
          <p:cNvPr id="180" name="Google Shape;180;p20"/>
          <p:cNvSpPr/>
          <p:nvPr/>
        </p:nvSpPr>
        <p:spPr>
          <a:xfrm>
            <a:off x="4343400" y="6146647"/>
            <a:ext cx="1905120" cy="2845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lang="en-US" sz="1100">
                <a:solidFill>
                  <a:srgbClr val="FFFFFF"/>
                </a:solidFill>
              </a:rPr>
              <a:t>31</a:t>
            </a:r>
            <a:r>
              <a:rPr b="0" lang="en-US" sz="1100" strike="noStrike">
                <a:solidFill>
                  <a:srgbClr val="FFFFFF"/>
                </a:solidFill>
                <a:latin typeface="Arial"/>
                <a:ea typeface="Arial"/>
                <a:cs typeface="Arial"/>
                <a:sym typeface="Arial"/>
              </a:rPr>
              <a:t>/</a:t>
            </a:r>
            <a:r>
              <a:rPr lang="en-US" sz="1100">
                <a:solidFill>
                  <a:srgbClr val="FFFFFF"/>
                </a:solidFill>
              </a:rPr>
              <a:t>10</a:t>
            </a:r>
            <a:r>
              <a:rPr b="0" lang="en-US" sz="1100" strike="noStrike">
                <a:solidFill>
                  <a:srgbClr val="FFFFFF"/>
                </a:solidFill>
                <a:latin typeface="Arial"/>
                <a:ea typeface="Arial"/>
                <a:cs typeface="Arial"/>
                <a:sym typeface="Arial"/>
              </a:rPr>
              <a:t>/2023</a:t>
            </a:r>
            <a:endParaRPr b="0" sz="1100" strike="noStrike">
              <a:solidFill>
                <a:srgbClr val="FFFFFF"/>
              </a:solidFill>
              <a:latin typeface="Arial"/>
              <a:ea typeface="Arial"/>
              <a:cs typeface="Arial"/>
              <a:sym typeface="Arial"/>
            </a:endParaRPr>
          </a:p>
        </p:txBody>
      </p:sp>
      <p:sp>
        <p:nvSpPr>
          <p:cNvPr id="181" name="Google Shape;181;p20"/>
          <p:cNvSpPr/>
          <p:nvPr/>
        </p:nvSpPr>
        <p:spPr>
          <a:xfrm>
            <a:off x="1219325" y="6146650"/>
            <a:ext cx="2274156" cy="2845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US" sz="1100">
                <a:solidFill>
                  <a:srgbClr val="FFFFFF"/>
                </a:solidFill>
              </a:rPr>
              <a:t>Machine Learning: Homework 1</a:t>
            </a:r>
            <a:endParaRPr b="0" sz="1100" strike="noStrike">
              <a:solidFill>
                <a:srgbClr val="FFFFFF"/>
              </a:solidFill>
              <a:latin typeface="Arial"/>
              <a:ea typeface="Arial"/>
              <a:cs typeface="Arial"/>
              <a:sym typeface="Arial"/>
            </a:endParaRPr>
          </a:p>
        </p:txBody>
      </p:sp>
      <p:sp>
        <p:nvSpPr>
          <p:cNvPr id="182" name="Google Shape;182;p20"/>
          <p:cNvSpPr/>
          <p:nvPr/>
        </p:nvSpPr>
        <p:spPr>
          <a:xfrm>
            <a:off x="6553080" y="6146640"/>
            <a:ext cx="1905120" cy="45721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r">
              <a:spcBef>
                <a:spcPts val="0"/>
              </a:spcBef>
              <a:spcAft>
                <a:spcPts val="0"/>
              </a:spcAft>
              <a:buNone/>
            </a:pPr>
            <a:r>
              <a:rPr b="0" lang="en-US" sz="1100" strike="noStrike">
                <a:solidFill>
                  <a:srgbClr val="FFFFFF"/>
                </a:solidFill>
                <a:latin typeface="Arial"/>
                <a:ea typeface="Arial"/>
                <a:cs typeface="Arial"/>
                <a:sym typeface="Arial"/>
              </a:rPr>
              <a:t>Page </a:t>
            </a:r>
            <a:fld id="{00000000-1234-1234-1234-123412341234}" type="slidenum">
              <a:rPr b="0" lang="en-US" sz="1100" strike="noStrike">
                <a:solidFill>
                  <a:srgbClr val="FFFFFF"/>
                </a:solidFill>
                <a:latin typeface="Arial"/>
                <a:ea typeface="Arial"/>
                <a:cs typeface="Arial"/>
                <a:sym typeface="Arial"/>
              </a:rPr>
              <a:t>‹#›</a:t>
            </a:fld>
            <a:endParaRPr b="0" sz="1100" strike="noStrike">
              <a:solidFill>
                <a:srgbClr val="FFFFFF"/>
              </a:solidFill>
              <a:latin typeface="Arial"/>
              <a:ea typeface="Arial"/>
              <a:cs typeface="Arial"/>
              <a:sym typeface="Arial"/>
            </a:endParaRPr>
          </a:p>
        </p:txBody>
      </p:sp>
      <p:sp>
        <p:nvSpPr>
          <p:cNvPr id="183" name="Google Shape;183;p20"/>
          <p:cNvSpPr/>
          <p:nvPr/>
        </p:nvSpPr>
        <p:spPr>
          <a:xfrm>
            <a:off x="549360" y="409680"/>
            <a:ext cx="8137422" cy="86977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400">
                <a:solidFill>
                  <a:srgbClr val="822433"/>
                </a:solidFill>
              </a:rPr>
              <a:t>Assignment through Classroom</a:t>
            </a:r>
            <a:endParaRPr b="0" sz="2400" strike="noStrike">
              <a:solidFill>
                <a:srgbClr val="FFFFFF"/>
              </a:solidFill>
              <a:latin typeface="Arial"/>
              <a:ea typeface="Arial"/>
              <a:cs typeface="Arial"/>
              <a:sym typeface="Arial"/>
            </a:endParaRPr>
          </a:p>
        </p:txBody>
      </p:sp>
      <p:sp>
        <p:nvSpPr>
          <p:cNvPr id="184" name="Google Shape;184;p20"/>
          <p:cNvSpPr/>
          <p:nvPr/>
        </p:nvSpPr>
        <p:spPr>
          <a:xfrm>
            <a:off x="285840" y="822240"/>
            <a:ext cx="8675640" cy="493705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40000"/>
              </a:lnSpc>
              <a:spcBef>
                <a:spcPts val="0"/>
              </a:spcBef>
              <a:spcAft>
                <a:spcPts val="0"/>
              </a:spcAft>
              <a:buNone/>
            </a:pPr>
            <a:r>
              <a:t/>
            </a:r>
            <a:endParaRPr b="0" sz="900" strike="noStrike">
              <a:solidFill>
                <a:srgbClr val="FFFFFF"/>
              </a:solidFill>
              <a:latin typeface="Arial"/>
              <a:ea typeface="Arial"/>
              <a:cs typeface="Arial"/>
              <a:sym typeface="Arial"/>
            </a:endParaRPr>
          </a:p>
          <a:p>
            <a:pPr indent="0" lvl="0" marL="0" marR="0" rtl="0" algn="l">
              <a:lnSpc>
                <a:spcPct val="140000"/>
              </a:lnSpc>
              <a:spcBef>
                <a:spcPts val="649"/>
              </a:spcBef>
              <a:spcAft>
                <a:spcPts val="0"/>
              </a:spcAft>
              <a:buNone/>
            </a:pPr>
            <a:r>
              <a:t/>
            </a:r>
            <a:endParaRPr b="0" sz="900" strike="noStrike">
              <a:solidFill>
                <a:srgbClr val="FFFFFF"/>
              </a:solidFill>
              <a:latin typeface="Arial"/>
              <a:ea typeface="Arial"/>
              <a:cs typeface="Arial"/>
              <a:sym typeface="Arial"/>
            </a:endParaRPr>
          </a:p>
        </p:txBody>
      </p:sp>
      <p:sp>
        <p:nvSpPr>
          <p:cNvPr id="185" name="Google Shape;185;p20"/>
          <p:cNvSpPr/>
          <p:nvPr/>
        </p:nvSpPr>
        <p:spPr>
          <a:xfrm>
            <a:off x="5027760" y="1554120"/>
            <a:ext cx="180738" cy="455760"/>
          </a:xfrm>
          <a:custGeom>
            <a:rect b="b" l="l" r="r" t="t"/>
            <a:pathLst>
              <a:path extrusionOk="0" h="21600" w="21600">
                <a:moveTo>
                  <a:pt x="0" y="0"/>
                </a:moveTo>
                <a:lnTo>
                  <a:pt x="21600" y="0"/>
                </a:lnTo>
                <a:lnTo>
                  <a:pt x="21600" y="21600"/>
                </a:lnTo>
                <a:lnTo>
                  <a:pt x="0" y="21600"/>
                </a:lnTo>
                <a:lnTo>
                  <a:pt x="0" y="0"/>
                </a:lnTo>
                <a:close/>
              </a:path>
            </a:pathLst>
          </a:custGeom>
          <a:noFill/>
          <a:ln>
            <a:noFill/>
          </a:ln>
        </p:spPr>
      </p:sp>
      <p:sp>
        <p:nvSpPr>
          <p:cNvPr id="186" name="Google Shape;186;p20"/>
          <p:cNvSpPr/>
          <p:nvPr/>
        </p:nvSpPr>
        <p:spPr>
          <a:xfrm>
            <a:off x="549350" y="1041201"/>
            <a:ext cx="7866828" cy="47755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15000"/>
              </a:lnSpc>
              <a:spcBef>
                <a:spcPts val="0"/>
              </a:spcBef>
              <a:spcAft>
                <a:spcPts val="0"/>
              </a:spcAft>
              <a:buNone/>
            </a:pPr>
            <a:r>
              <a:rPr lang="en-US"/>
              <a:t>Dataset folder</a:t>
            </a:r>
            <a:endParaRPr/>
          </a:p>
          <a:p>
            <a:pPr indent="0" lvl="0" marL="0" marR="0" rtl="0" algn="l">
              <a:lnSpc>
                <a:spcPct val="115000"/>
              </a:lnSpc>
              <a:spcBef>
                <a:spcPts val="0"/>
              </a:spcBef>
              <a:spcAft>
                <a:spcPts val="0"/>
              </a:spcAft>
              <a:buNone/>
            </a:pPr>
            <a:r>
              <a:t/>
            </a:r>
            <a:endParaRPr/>
          </a:p>
          <a:p>
            <a:pPr indent="0" lvl="0" marL="0" marR="0" rtl="0" algn="l">
              <a:lnSpc>
                <a:spcPct val="115000"/>
              </a:lnSpc>
              <a:spcBef>
                <a:spcPts val="0"/>
              </a:spcBef>
              <a:spcAft>
                <a:spcPts val="0"/>
              </a:spcAft>
              <a:buNone/>
            </a:pPr>
            <a:r>
              <a:rPr lang="en-US" u="sng">
                <a:solidFill>
                  <a:schemeClr val="hlink"/>
                </a:solidFill>
                <a:hlinkClick r:id="rId3"/>
              </a:rPr>
              <a:t>https://drive.google.com/drive/folders/1JHEfzsdQchFzpT9D__iIgYz4q5VwjW1g</a:t>
            </a:r>
            <a:r>
              <a:rPr lang="en-US"/>
              <a:t> </a:t>
            </a:r>
            <a:endParaRPr/>
          </a:p>
          <a:p>
            <a:pPr indent="0" lvl="0" marL="0" marR="0" rtl="0" algn="l">
              <a:lnSpc>
                <a:spcPct val="115000"/>
              </a:lnSpc>
              <a:spcBef>
                <a:spcPts val="0"/>
              </a:spcBef>
              <a:spcAft>
                <a:spcPts val="0"/>
              </a:spcAft>
              <a:buNone/>
            </a:pPr>
            <a:r>
              <a:t/>
            </a:r>
            <a:endParaRPr/>
          </a:p>
          <a:p>
            <a:pPr indent="0" lvl="0" marL="0" rtl="0" algn="l">
              <a:lnSpc>
                <a:spcPct val="115000"/>
              </a:lnSpc>
              <a:spcBef>
                <a:spcPts val="0"/>
              </a:spcBef>
              <a:spcAft>
                <a:spcPts val="0"/>
              </a:spcAft>
              <a:buSzPts val="1100"/>
              <a:buNone/>
            </a:pPr>
            <a:r>
              <a:rPr lang="en-US"/>
              <a:t>you can use any method, any tool, any programming language. </a:t>
            </a:r>
            <a:endParaRPr/>
          </a:p>
          <a:p>
            <a:pPr indent="0" lvl="0" marL="0" rtl="0" algn="l">
              <a:lnSpc>
                <a:spcPct val="115000"/>
              </a:lnSpc>
              <a:spcBef>
                <a:spcPts val="0"/>
              </a:spcBef>
              <a:spcAft>
                <a:spcPts val="0"/>
              </a:spcAft>
              <a:buSzPts val="1100"/>
              <a:buNone/>
            </a:pPr>
            <a:r>
              <a:rPr b="1" lang="en-US"/>
              <a:t>Exception: you cannot use solutions based on neural networks</a:t>
            </a:r>
            <a:r>
              <a:rPr lang="en-US"/>
              <a:t> </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lang="en-US"/>
              <a:t>You can pre-process the input data</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lang="en-US"/>
              <a:t>Deliver though the assignment:</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lang="en-US"/>
              <a:t>1) A report (PDF file) </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lang="en-US"/>
              <a:t>2) A ZIP file with the code you used in the project.</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lang="en-US"/>
              <a:t>3) [OPTIONAL] CSV files with predictions on the blind test sets</a:t>
            </a:r>
            <a:endParaRPr/>
          </a:p>
          <a:p>
            <a:pPr indent="0" lvl="0" marL="0" marR="0" rtl="0" algn="l">
              <a:lnSpc>
                <a:spcPct val="115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1" name="Shape 191"/>
        <p:cNvGrpSpPr/>
        <p:nvPr/>
      </p:nvGrpSpPr>
      <p:grpSpPr>
        <a:xfrm>
          <a:off x="0" y="0"/>
          <a:ext cx="0" cy="0"/>
          <a:chOff x="0" y="0"/>
          <a:chExt cx="0" cy="0"/>
        </a:xfrm>
      </p:grpSpPr>
      <p:sp>
        <p:nvSpPr>
          <p:cNvPr id="192" name="Google Shape;192;p21"/>
          <p:cNvSpPr/>
          <p:nvPr/>
        </p:nvSpPr>
        <p:spPr>
          <a:xfrm>
            <a:off x="4343400" y="6146647"/>
            <a:ext cx="1905120" cy="2845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lang="en-US" sz="1100">
                <a:solidFill>
                  <a:srgbClr val="FFFFFF"/>
                </a:solidFill>
              </a:rPr>
              <a:t>31</a:t>
            </a:r>
            <a:r>
              <a:rPr b="0" lang="en-US" sz="1100" strike="noStrike">
                <a:solidFill>
                  <a:srgbClr val="FFFFFF"/>
                </a:solidFill>
                <a:latin typeface="Arial"/>
                <a:ea typeface="Arial"/>
                <a:cs typeface="Arial"/>
                <a:sym typeface="Arial"/>
              </a:rPr>
              <a:t>/</a:t>
            </a:r>
            <a:r>
              <a:rPr lang="en-US" sz="1100">
                <a:solidFill>
                  <a:srgbClr val="FFFFFF"/>
                </a:solidFill>
              </a:rPr>
              <a:t>10</a:t>
            </a:r>
            <a:r>
              <a:rPr b="0" lang="en-US" sz="1100" strike="noStrike">
                <a:solidFill>
                  <a:srgbClr val="FFFFFF"/>
                </a:solidFill>
                <a:latin typeface="Arial"/>
                <a:ea typeface="Arial"/>
                <a:cs typeface="Arial"/>
                <a:sym typeface="Arial"/>
              </a:rPr>
              <a:t>/2023</a:t>
            </a:r>
            <a:endParaRPr b="0" sz="1100" strike="noStrike">
              <a:solidFill>
                <a:srgbClr val="FFFFFF"/>
              </a:solidFill>
              <a:latin typeface="Arial"/>
              <a:ea typeface="Arial"/>
              <a:cs typeface="Arial"/>
              <a:sym typeface="Arial"/>
            </a:endParaRPr>
          </a:p>
        </p:txBody>
      </p:sp>
      <p:sp>
        <p:nvSpPr>
          <p:cNvPr id="193" name="Google Shape;193;p21"/>
          <p:cNvSpPr/>
          <p:nvPr/>
        </p:nvSpPr>
        <p:spPr>
          <a:xfrm>
            <a:off x="1219325" y="6146650"/>
            <a:ext cx="2274156" cy="2845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US" sz="1100">
                <a:solidFill>
                  <a:srgbClr val="FFFFFF"/>
                </a:solidFill>
              </a:rPr>
              <a:t>Machine Learning: Homework 1</a:t>
            </a:r>
            <a:endParaRPr b="0" sz="1100" strike="noStrike">
              <a:solidFill>
                <a:srgbClr val="FFFFFF"/>
              </a:solidFill>
              <a:latin typeface="Arial"/>
              <a:ea typeface="Arial"/>
              <a:cs typeface="Arial"/>
              <a:sym typeface="Arial"/>
            </a:endParaRPr>
          </a:p>
        </p:txBody>
      </p:sp>
      <p:sp>
        <p:nvSpPr>
          <p:cNvPr id="194" name="Google Shape;194;p21"/>
          <p:cNvSpPr/>
          <p:nvPr/>
        </p:nvSpPr>
        <p:spPr>
          <a:xfrm>
            <a:off x="6553080" y="6146640"/>
            <a:ext cx="1905120" cy="45721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r">
              <a:spcBef>
                <a:spcPts val="0"/>
              </a:spcBef>
              <a:spcAft>
                <a:spcPts val="0"/>
              </a:spcAft>
              <a:buNone/>
            </a:pPr>
            <a:r>
              <a:rPr b="0" lang="en-US" sz="1100" strike="noStrike">
                <a:solidFill>
                  <a:srgbClr val="FFFFFF"/>
                </a:solidFill>
                <a:latin typeface="Arial"/>
                <a:ea typeface="Arial"/>
                <a:cs typeface="Arial"/>
                <a:sym typeface="Arial"/>
              </a:rPr>
              <a:t>Page </a:t>
            </a:r>
            <a:fld id="{00000000-1234-1234-1234-123412341234}" type="slidenum">
              <a:rPr b="0" lang="en-US" sz="1100" strike="noStrike">
                <a:solidFill>
                  <a:srgbClr val="FFFFFF"/>
                </a:solidFill>
                <a:latin typeface="Arial"/>
                <a:ea typeface="Arial"/>
                <a:cs typeface="Arial"/>
                <a:sym typeface="Arial"/>
              </a:rPr>
              <a:t>‹#›</a:t>
            </a:fld>
            <a:endParaRPr b="0" sz="1100" strike="noStrike">
              <a:solidFill>
                <a:srgbClr val="FFFFFF"/>
              </a:solidFill>
              <a:latin typeface="Arial"/>
              <a:ea typeface="Arial"/>
              <a:cs typeface="Arial"/>
              <a:sym typeface="Arial"/>
            </a:endParaRPr>
          </a:p>
        </p:txBody>
      </p:sp>
      <p:sp>
        <p:nvSpPr>
          <p:cNvPr id="195" name="Google Shape;195;p21"/>
          <p:cNvSpPr/>
          <p:nvPr/>
        </p:nvSpPr>
        <p:spPr>
          <a:xfrm>
            <a:off x="549360" y="409680"/>
            <a:ext cx="8137422" cy="86977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400">
                <a:solidFill>
                  <a:srgbClr val="822433"/>
                </a:solidFill>
              </a:rPr>
              <a:t>Assignment through Classroom</a:t>
            </a:r>
            <a:endParaRPr b="0" sz="2400" strike="noStrike">
              <a:solidFill>
                <a:srgbClr val="FFFFFF"/>
              </a:solidFill>
              <a:latin typeface="Arial"/>
              <a:ea typeface="Arial"/>
              <a:cs typeface="Arial"/>
              <a:sym typeface="Arial"/>
            </a:endParaRPr>
          </a:p>
        </p:txBody>
      </p:sp>
      <p:sp>
        <p:nvSpPr>
          <p:cNvPr id="196" name="Google Shape;196;p21"/>
          <p:cNvSpPr/>
          <p:nvPr/>
        </p:nvSpPr>
        <p:spPr>
          <a:xfrm>
            <a:off x="285840" y="822240"/>
            <a:ext cx="8675640" cy="493705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40000"/>
              </a:lnSpc>
              <a:spcBef>
                <a:spcPts val="0"/>
              </a:spcBef>
              <a:spcAft>
                <a:spcPts val="0"/>
              </a:spcAft>
              <a:buNone/>
            </a:pPr>
            <a:r>
              <a:t/>
            </a:r>
            <a:endParaRPr b="0" sz="900" strike="noStrike">
              <a:solidFill>
                <a:srgbClr val="FFFFFF"/>
              </a:solidFill>
              <a:latin typeface="Arial"/>
              <a:ea typeface="Arial"/>
              <a:cs typeface="Arial"/>
              <a:sym typeface="Arial"/>
            </a:endParaRPr>
          </a:p>
          <a:p>
            <a:pPr indent="0" lvl="0" marL="0" marR="0" rtl="0" algn="l">
              <a:lnSpc>
                <a:spcPct val="140000"/>
              </a:lnSpc>
              <a:spcBef>
                <a:spcPts val="649"/>
              </a:spcBef>
              <a:spcAft>
                <a:spcPts val="0"/>
              </a:spcAft>
              <a:buNone/>
            </a:pPr>
            <a:r>
              <a:t/>
            </a:r>
            <a:endParaRPr b="0" sz="900" strike="noStrike">
              <a:solidFill>
                <a:srgbClr val="FFFFFF"/>
              </a:solidFill>
              <a:latin typeface="Arial"/>
              <a:ea typeface="Arial"/>
              <a:cs typeface="Arial"/>
              <a:sym typeface="Arial"/>
            </a:endParaRPr>
          </a:p>
        </p:txBody>
      </p:sp>
      <p:sp>
        <p:nvSpPr>
          <p:cNvPr id="197" name="Google Shape;197;p21"/>
          <p:cNvSpPr/>
          <p:nvPr/>
        </p:nvSpPr>
        <p:spPr>
          <a:xfrm>
            <a:off x="5027760" y="1554120"/>
            <a:ext cx="180738" cy="455760"/>
          </a:xfrm>
          <a:custGeom>
            <a:rect b="b" l="l" r="r" t="t"/>
            <a:pathLst>
              <a:path extrusionOk="0" h="21600" w="21600">
                <a:moveTo>
                  <a:pt x="0" y="0"/>
                </a:moveTo>
                <a:lnTo>
                  <a:pt x="21600" y="0"/>
                </a:lnTo>
                <a:lnTo>
                  <a:pt x="21600" y="21600"/>
                </a:lnTo>
                <a:lnTo>
                  <a:pt x="0" y="21600"/>
                </a:lnTo>
                <a:lnTo>
                  <a:pt x="0" y="0"/>
                </a:lnTo>
                <a:close/>
              </a:path>
            </a:pathLst>
          </a:custGeom>
          <a:noFill/>
          <a:ln>
            <a:noFill/>
          </a:ln>
        </p:spPr>
      </p:sp>
      <p:sp>
        <p:nvSpPr>
          <p:cNvPr id="198" name="Google Shape;198;p21"/>
          <p:cNvSpPr/>
          <p:nvPr/>
        </p:nvSpPr>
        <p:spPr>
          <a:xfrm>
            <a:off x="549350" y="1041201"/>
            <a:ext cx="7866828" cy="47755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rtl="0" algn="l">
              <a:lnSpc>
                <a:spcPct val="115000"/>
              </a:lnSpc>
              <a:spcBef>
                <a:spcPts val="0"/>
              </a:spcBef>
              <a:spcAft>
                <a:spcPts val="0"/>
              </a:spcAft>
              <a:buSzPts val="1100"/>
              <a:buNone/>
            </a:pPr>
            <a:r>
              <a:rPr b="1" lang="en-US"/>
              <a:t>Report</a:t>
            </a:r>
            <a:r>
              <a:rPr lang="en-US"/>
              <a:t> </a:t>
            </a:r>
            <a:endParaRPr/>
          </a:p>
          <a:p>
            <a:pPr indent="-317500" lvl="0" marL="457200" rtl="0" algn="l">
              <a:lnSpc>
                <a:spcPct val="115000"/>
              </a:lnSpc>
              <a:spcBef>
                <a:spcPts val="0"/>
              </a:spcBef>
              <a:spcAft>
                <a:spcPts val="0"/>
              </a:spcAft>
              <a:buSzPts val="1400"/>
              <a:buChar char="●"/>
            </a:pPr>
            <a:r>
              <a:rPr lang="en-US"/>
              <a:t>PDF file of about 10 pages excluding code, with your name and matricola code</a:t>
            </a:r>
            <a:endParaRPr/>
          </a:p>
          <a:p>
            <a:pPr indent="-317500" lvl="0" marL="457200" rtl="0" algn="l">
              <a:lnSpc>
                <a:spcPct val="115000"/>
              </a:lnSpc>
              <a:spcBef>
                <a:spcPts val="0"/>
              </a:spcBef>
              <a:spcAft>
                <a:spcPts val="0"/>
              </a:spcAft>
              <a:buSzPts val="1400"/>
              <a:buChar char="●"/>
            </a:pPr>
            <a:r>
              <a:rPr lang="en-US"/>
              <a:t>describe the implemented solutions </a:t>
            </a:r>
            <a:endParaRPr/>
          </a:p>
          <a:p>
            <a:pPr indent="-317500" lvl="1" marL="914400" rtl="0" algn="l">
              <a:lnSpc>
                <a:spcPct val="115000"/>
              </a:lnSpc>
              <a:spcBef>
                <a:spcPts val="0"/>
              </a:spcBef>
              <a:spcAft>
                <a:spcPts val="0"/>
              </a:spcAft>
              <a:buSzPts val="1400"/>
              <a:buChar char="○"/>
            </a:pPr>
            <a:r>
              <a:rPr lang="en-US"/>
              <a:t>how data have been preprocessed</a:t>
            </a:r>
            <a:endParaRPr/>
          </a:p>
          <a:p>
            <a:pPr indent="-317500" lvl="1" marL="914400" rtl="0" algn="l">
              <a:lnSpc>
                <a:spcPct val="115000"/>
              </a:lnSpc>
              <a:spcBef>
                <a:spcPts val="0"/>
              </a:spcBef>
              <a:spcAft>
                <a:spcPts val="0"/>
              </a:spcAft>
              <a:buSzPts val="1400"/>
              <a:buChar char="○"/>
            </a:pPr>
            <a:r>
              <a:rPr lang="en-US"/>
              <a:t>which methods/algorithms have been used</a:t>
            </a:r>
            <a:endParaRPr/>
          </a:p>
          <a:p>
            <a:pPr indent="-317500" lvl="1" marL="914400" rtl="0" algn="l">
              <a:lnSpc>
                <a:spcPct val="115000"/>
              </a:lnSpc>
              <a:spcBef>
                <a:spcPts val="0"/>
              </a:spcBef>
              <a:spcAft>
                <a:spcPts val="0"/>
              </a:spcAft>
              <a:buSzPts val="1400"/>
              <a:buChar char="○"/>
            </a:pPr>
            <a:r>
              <a:rPr lang="en-US"/>
              <a:t>which configurations of the methods have been tried</a:t>
            </a:r>
            <a:endParaRPr/>
          </a:p>
          <a:p>
            <a:pPr indent="-317500" lvl="1" marL="914400" rtl="0" algn="l">
              <a:lnSpc>
                <a:spcPct val="115000"/>
              </a:lnSpc>
              <a:spcBef>
                <a:spcPts val="0"/>
              </a:spcBef>
              <a:spcAft>
                <a:spcPts val="0"/>
              </a:spcAft>
              <a:buSzPts val="1400"/>
              <a:buChar char="○"/>
            </a:pPr>
            <a:r>
              <a:rPr lang="en-US"/>
              <a:t>description of the evaluation method used</a:t>
            </a:r>
            <a:endParaRPr/>
          </a:p>
          <a:p>
            <a:pPr indent="-317500" lvl="1" marL="914400" rtl="0" algn="l">
              <a:lnSpc>
                <a:spcPct val="115000"/>
              </a:lnSpc>
              <a:spcBef>
                <a:spcPts val="0"/>
              </a:spcBef>
              <a:spcAft>
                <a:spcPts val="0"/>
              </a:spcAft>
              <a:buSzPts val="1400"/>
              <a:buChar char="○"/>
            </a:pPr>
            <a:r>
              <a:rPr lang="en-US"/>
              <a:t>results using appropriate metrics. </a:t>
            </a:r>
            <a:endParaRPr/>
          </a:p>
          <a:p>
            <a:pPr indent="-317500" lvl="0" marL="457200" rtl="0" algn="l">
              <a:lnSpc>
                <a:spcPct val="115000"/>
              </a:lnSpc>
              <a:spcBef>
                <a:spcPts val="0"/>
              </a:spcBef>
              <a:spcAft>
                <a:spcPts val="0"/>
              </a:spcAft>
              <a:buSzPts val="1400"/>
              <a:buChar char="●"/>
            </a:pPr>
            <a:r>
              <a:rPr lang="en-US"/>
              <a:t>provide comparative solutions for both datasets (hint: start with the easiest one). </a:t>
            </a:r>
            <a:endParaRPr/>
          </a:p>
          <a:p>
            <a:pPr indent="-317500" lvl="0" marL="457200" rtl="0" algn="l">
              <a:lnSpc>
                <a:spcPct val="115000"/>
              </a:lnSpc>
              <a:spcBef>
                <a:spcPts val="0"/>
              </a:spcBef>
              <a:spcAft>
                <a:spcPts val="0"/>
              </a:spcAft>
              <a:buSzPts val="1400"/>
              <a:buChar char="●"/>
            </a:pPr>
            <a:r>
              <a:rPr lang="en-US"/>
              <a:t>For each dataset</a:t>
            </a:r>
            <a:endParaRPr/>
          </a:p>
          <a:p>
            <a:pPr indent="-317500" lvl="1" marL="914400" rtl="0" algn="l">
              <a:lnSpc>
                <a:spcPct val="115000"/>
              </a:lnSpc>
              <a:spcBef>
                <a:spcPts val="0"/>
              </a:spcBef>
              <a:spcAft>
                <a:spcPts val="0"/>
              </a:spcAft>
              <a:buSzPts val="1400"/>
              <a:buChar char="○"/>
            </a:pPr>
            <a:r>
              <a:rPr lang="en-US"/>
              <a:t>compare at least two different solutions, obtained, for example, by using different models, different learning algorithms, different values of some hyper-parameter, by testing different ways of preprocessing, etc. </a:t>
            </a:r>
            <a:endParaRPr/>
          </a:p>
          <a:p>
            <a:pPr indent="-317500" lvl="0" marL="457200" rtl="0" algn="l">
              <a:lnSpc>
                <a:spcPct val="115000"/>
              </a:lnSpc>
              <a:spcBef>
                <a:spcPts val="0"/>
              </a:spcBef>
              <a:spcAft>
                <a:spcPts val="0"/>
              </a:spcAft>
              <a:buSzPts val="1400"/>
              <a:buChar char="●"/>
            </a:pPr>
            <a:r>
              <a:rPr lang="en-US"/>
              <a:t>Conclusions to discuss the comparative results. </a:t>
            </a:r>
            <a:endParaRPr/>
          </a:p>
          <a:p>
            <a:pPr indent="-317500" lvl="0" marL="457200" rtl="0" algn="l">
              <a:lnSpc>
                <a:spcPct val="115000"/>
              </a:lnSpc>
              <a:spcBef>
                <a:spcPts val="0"/>
              </a:spcBef>
              <a:spcAft>
                <a:spcPts val="0"/>
              </a:spcAft>
              <a:buSzPts val="1400"/>
              <a:buChar char="●"/>
            </a:pPr>
            <a:r>
              <a:rPr lang="en-US"/>
              <a:t>Computational training time can also be interesting to report and comment.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marR="0" rtl="0" algn="l">
              <a:lnSpc>
                <a:spcPct val="115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3" name="Shape 203"/>
        <p:cNvGrpSpPr/>
        <p:nvPr/>
      </p:nvGrpSpPr>
      <p:grpSpPr>
        <a:xfrm>
          <a:off x="0" y="0"/>
          <a:ext cx="0" cy="0"/>
          <a:chOff x="0" y="0"/>
          <a:chExt cx="0" cy="0"/>
        </a:xfrm>
      </p:grpSpPr>
      <p:sp>
        <p:nvSpPr>
          <p:cNvPr id="204" name="Google Shape;204;p22"/>
          <p:cNvSpPr/>
          <p:nvPr/>
        </p:nvSpPr>
        <p:spPr>
          <a:xfrm>
            <a:off x="4343400" y="6146647"/>
            <a:ext cx="1905120" cy="2845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lang="en-US" sz="1100">
                <a:solidFill>
                  <a:srgbClr val="FFFFFF"/>
                </a:solidFill>
              </a:rPr>
              <a:t>31</a:t>
            </a:r>
            <a:r>
              <a:rPr b="0" lang="en-US" sz="1100" strike="noStrike">
                <a:solidFill>
                  <a:srgbClr val="FFFFFF"/>
                </a:solidFill>
                <a:latin typeface="Arial"/>
                <a:ea typeface="Arial"/>
                <a:cs typeface="Arial"/>
                <a:sym typeface="Arial"/>
              </a:rPr>
              <a:t>/</a:t>
            </a:r>
            <a:r>
              <a:rPr lang="en-US" sz="1100">
                <a:solidFill>
                  <a:srgbClr val="FFFFFF"/>
                </a:solidFill>
              </a:rPr>
              <a:t>10</a:t>
            </a:r>
            <a:r>
              <a:rPr b="0" lang="en-US" sz="1100" strike="noStrike">
                <a:solidFill>
                  <a:srgbClr val="FFFFFF"/>
                </a:solidFill>
                <a:latin typeface="Arial"/>
                <a:ea typeface="Arial"/>
                <a:cs typeface="Arial"/>
                <a:sym typeface="Arial"/>
              </a:rPr>
              <a:t>/2023</a:t>
            </a:r>
            <a:endParaRPr b="0" sz="1100" strike="noStrike">
              <a:solidFill>
                <a:srgbClr val="FFFFFF"/>
              </a:solidFill>
              <a:latin typeface="Arial"/>
              <a:ea typeface="Arial"/>
              <a:cs typeface="Arial"/>
              <a:sym typeface="Arial"/>
            </a:endParaRPr>
          </a:p>
        </p:txBody>
      </p:sp>
      <p:sp>
        <p:nvSpPr>
          <p:cNvPr id="205" name="Google Shape;205;p22"/>
          <p:cNvSpPr/>
          <p:nvPr/>
        </p:nvSpPr>
        <p:spPr>
          <a:xfrm>
            <a:off x="1219325" y="6146650"/>
            <a:ext cx="2274156" cy="2845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US" sz="1100">
                <a:solidFill>
                  <a:srgbClr val="FFFFFF"/>
                </a:solidFill>
              </a:rPr>
              <a:t>Machine Learning: Homework 1</a:t>
            </a:r>
            <a:endParaRPr b="0" sz="1100" strike="noStrike">
              <a:solidFill>
                <a:srgbClr val="FFFFFF"/>
              </a:solidFill>
              <a:latin typeface="Arial"/>
              <a:ea typeface="Arial"/>
              <a:cs typeface="Arial"/>
              <a:sym typeface="Arial"/>
            </a:endParaRPr>
          </a:p>
        </p:txBody>
      </p:sp>
      <p:sp>
        <p:nvSpPr>
          <p:cNvPr id="206" name="Google Shape;206;p22"/>
          <p:cNvSpPr/>
          <p:nvPr/>
        </p:nvSpPr>
        <p:spPr>
          <a:xfrm>
            <a:off x="6553080" y="6146640"/>
            <a:ext cx="1905120" cy="45721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r">
              <a:spcBef>
                <a:spcPts val="0"/>
              </a:spcBef>
              <a:spcAft>
                <a:spcPts val="0"/>
              </a:spcAft>
              <a:buNone/>
            </a:pPr>
            <a:r>
              <a:rPr b="0" lang="en-US" sz="1100" strike="noStrike">
                <a:solidFill>
                  <a:srgbClr val="FFFFFF"/>
                </a:solidFill>
                <a:latin typeface="Arial"/>
                <a:ea typeface="Arial"/>
                <a:cs typeface="Arial"/>
                <a:sym typeface="Arial"/>
              </a:rPr>
              <a:t>Page </a:t>
            </a:r>
            <a:fld id="{00000000-1234-1234-1234-123412341234}" type="slidenum">
              <a:rPr b="0" lang="en-US" sz="1100" strike="noStrike">
                <a:solidFill>
                  <a:srgbClr val="FFFFFF"/>
                </a:solidFill>
                <a:latin typeface="Arial"/>
                <a:ea typeface="Arial"/>
                <a:cs typeface="Arial"/>
                <a:sym typeface="Arial"/>
              </a:rPr>
              <a:t>‹#›</a:t>
            </a:fld>
            <a:endParaRPr b="0" sz="1100" strike="noStrike">
              <a:solidFill>
                <a:srgbClr val="FFFFFF"/>
              </a:solidFill>
              <a:latin typeface="Arial"/>
              <a:ea typeface="Arial"/>
              <a:cs typeface="Arial"/>
              <a:sym typeface="Arial"/>
            </a:endParaRPr>
          </a:p>
        </p:txBody>
      </p:sp>
      <p:sp>
        <p:nvSpPr>
          <p:cNvPr id="207" name="Google Shape;207;p22"/>
          <p:cNvSpPr/>
          <p:nvPr/>
        </p:nvSpPr>
        <p:spPr>
          <a:xfrm>
            <a:off x="549360" y="409680"/>
            <a:ext cx="8137422" cy="86977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400">
                <a:solidFill>
                  <a:srgbClr val="822433"/>
                </a:solidFill>
              </a:rPr>
              <a:t>Assignment through Classroom</a:t>
            </a:r>
            <a:endParaRPr b="0" sz="2400" strike="noStrike">
              <a:solidFill>
                <a:srgbClr val="FFFFFF"/>
              </a:solidFill>
              <a:latin typeface="Arial"/>
              <a:ea typeface="Arial"/>
              <a:cs typeface="Arial"/>
              <a:sym typeface="Arial"/>
            </a:endParaRPr>
          </a:p>
        </p:txBody>
      </p:sp>
      <p:sp>
        <p:nvSpPr>
          <p:cNvPr id="208" name="Google Shape;208;p22"/>
          <p:cNvSpPr/>
          <p:nvPr/>
        </p:nvSpPr>
        <p:spPr>
          <a:xfrm>
            <a:off x="285840" y="822240"/>
            <a:ext cx="8675640" cy="493705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40000"/>
              </a:lnSpc>
              <a:spcBef>
                <a:spcPts val="0"/>
              </a:spcBef>
              <a:spcAft>
                <a:spcPts val="0"/>
              </a:spcAft>
              <a:buNone/>
            </a:pPr>
            <a:r>
              <a:t/>
            </a:r>
            <a:endParaRPr b="0" sz="900" strike="noStrike">
              <a:solidFill>
                <a:srgbClr val="FFFFFF"/>
              </a:solidFill>
              <a:latin typeface="Arial"/>
              <a:ea typeface="Arial"/>
              <a:cs typeface="Arial"/>
              <a:sym typeface="Arial"/>
            </a:endParaRPr>
          </a:p>
          <a:p>
            <a:pPr indent="0" lvl="0" marL="0" marR="0" rtl="0" algn="l">
              <a:lnSpc>
                <a:spcPct val="140000"/>
              </a:lnSpc>
              <a:spcBef>
                <a:spcPts val="649"/>
              </a:spcBef>
              <a:spcAft>
                <a:spcPts val="0"/>
              </a:spcAft>
              <a:buNone/>
            </a:pPr>
            <a:r>
              <a:t/>
            </a:r>
            <a:endParaRPr b="0" sz="900" strike="noStrike">
              <a:solidFill>
                <a:srgbClr val="FFFFFF"/>
              </a:solidFill>
              <a:latin typeface="Arial"/>
              <a:ea typeface="Arial"/>
              <a:cs typeface="Arial"/>
              <a:sym typeface="Arial"/>
            </a:endParaRPr>
          </a:p>
        </p:txBody>
      </p:sp>
      <p:sp>
        <p:nvSpPr>
          <p:cNvPr id="209" name="Google Shape;209;p22"/>
          <p:cNvSpPr/>
          <p:nvPr/>
        </p:nvSpPr>
        <p:spPr>
          <a:xfrm>
            <a:off x="5027760" y="1554120"/>
            <a:ext cx="180738" cy="455760"/>
          </a:xfrm>
          <a:custGeom>
            <a:rect b="b" l="l" r="r" t="t"/>
            <a:pathLst>
              <a:path extrusionOk="0" h="21600" w="21600">
                <a:moveTo>
                  <a:pt x="0" y="0"/>
                </a:moveTo>
                <a:lnTo>
                  <a:pt x="21600" y="0"/>
                </a:lnTo>
                <a:lnTo>
                  <a:pt x="21600" y="21600"/>
                </a:lnTo>
                <a:lnTo>
                  <a:pt x="0" y="21600"/>
                </a:lnTo>
                <a:lnTo>
                  <a:pt x="0" y="0"/>
                </a:lnTo>
                <a:close/>
              </a:path>
            </a:pathLst>
          </a:custGeom>
          <a:noFill/>
          <a:ln>
            <a:noFill/>
          </a:ln>
        </p:spPr>
      </p:sp>
      <p:sp>
        <p:nvSpPr>
          <p:cNvPr id="210" name="Google Shape;210;p22"/>
          <p:cNvSpPr/>
          <p:nvPr/>
        </p:nvSpPr>
        <p:spPr>
          <a:xfrm>
            <a:off x="549350" y="1041201"/>
            <a:ext cx="7866828" cy="47755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rtl="0" algn="l">
              <a:lnSpc>
                <a:spcPct val="115000"/>
              </a:lnSpc>
              <a:spcBef>
                <a:spcPts val="0"/>
              </a:spcBef>
              <a:spcAft>
                <a:spcPts val="0"/>
              </a:spcAft>
              <a:buSzPts val="1100"/>
              <a:buNone/>
            </a:pPr>
            <a:r>
              <a:rPr lang="en-US"/>
              <a:t>Submit the files (PDF report, ZIPped code, and CSV predictions) through this assignment, </a:t>
            </a:r>
            <a:endParaRPr/>
          </a:p>
          <a:p>
            <a:pPr indent="0" lvl="0" marL="0" rtl="0" algn="l">
              <a:lnSpc>
                <a:spcPct val="115000"/>
              </a:lnSpc>
              <a:spcBef>
                <a:spcPts val="0"/>
              </a:spcBef>
              <a:spcAft>
                <a:spcPts val="0"/>
              </a:spcAft>
              <a:buSzPts val="1100"/>
              <a:buNone/>
            </a:pPr>
            <a:r>
              <a:rPr lang="en-US"/>
              <a:t>make sure to turn the assignment in.</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b="1" lang="en-US"/>
              <a:t>NOTES</a:t>
            </a:r>
            <a:r>
              <a:rPr lang="en-US"/>
              <a:t>: </a:t>
            </a:r>
            <a:endParaRPr/>
          </a:p>
          <a:p>
            <a:pPr indent="457200" lvl="0" marL="0" rtl="0" algn="l">
              <a:lnSpc>
                <a:spcPct val="115000"/>
              </a:lnSpc>
              <a:spcBef>
                <a:spcPts val="0"/>
              </a:spcBef>
              <a:spcAft>
                <a:spcPts val="0"/>
              </a:spcAft>
              <a:buSzPts val="1100"/>
              <a:buNone/>
            </a:pPr>
            <a:r>
              <a:rPr lang="en-US"/>
              <a:t>1) do </a:t>
            </a:r>
            <a:r>
              <a:rPr b="1" lang="en-US"/>
              <a:t>*NOT*</a:t>
            </a:r>
            <a:r>
              <a:rPr lang="en-US"/>
              <a:t> put the PDF report and the CSV files with predictions on the blind test sets into the ZIP file! </a:t>
            </a:r>
            <a:br>
              <a:rPr lang="en-US"/>
            </a:br>
            <a:r>
              <a:rPr lang="en-US"/>
              <a:t>	2) no other submission mode will be considered (e.g. do </a:t>
            </a:r>
            <a:r>
              <a:rPr b="1" lang="en-US"/>
              <a:t>*NOT*</a:t>
            </a:r>
            <a:r>
              <a:rPr lang="en-US"/>
              <a:t> send submissions by email).</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lang="en-US"/>
              <a:t>This assignment must be </a:t>
            </a:r>
            <a:r>
              <a:rPr b="1" lang="en-US"/>
              <a:t>individual</a:t>
            </a:r>
            <a:r>
              <a:rPr lang="en-US"/>
              <a:t> (i.e., one submission for each student) and </a:t>
            </a:r>
            <a:r>
              <a:rPr b="1" lang="en-US"/>
              <a:t>original</a:t>
            </a:r>
            <a:r>
              <a:rPr lang="en-US"/>
              <a:t> (i.e., not equal or too similar to other works either from other students in this class or from other sources). </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b="1" lang="en-US"/>
              <a:t>Evaluation</a:t>
            </a:r>
            <a:r>
              <a:rPr lang="en-US"/>
              <a:t> will be based on the appropriateness and correctness of the described solution, regardless of the numeric results (as long as they are reasonable). The results on the blind tests also do not affect the evaluation of this homework.</a:t>
            </a:r>
            <a:endParaRPr/>
          </a:p>
          <a:p>
            <a:pPr indent="0" lvl="0" marL="0" marR="0" rtl="0" algn="l">
              <a:lnSpc>
                <a:spcPct val="115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