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4347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1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04-Jan-21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us3.ca.analytics.ibm.com/bi/?perspective=dashboard&amp;pathRef=.public_folders%2FCoursera%2BAssign%2FBuilding%2Ba%2Bdashboard%2Bwith%2BCDE&amp;action=view&amp;mode=dashboard&amp;subView=model00000176ca34440b_00000002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117/analystCaptone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507253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Trends in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Edward Mu</a:t>
            </a:r>
            <a:r>
              <a:rPr lang="es-CR" dirty="0" err="1"/>
              <a:t>ño</a:t>
            </a:r>
            <a:r>
              <a:rPr lang="en-US" dirty="0"/>
              <a:t>z Garro</a:t>
            </a:r>
          </a:p>
          <a:p>
            <a:pPr marL="0" indent="0">
              <a:buNone/>
            </a:pPr>
            <a:r>
              <a:rPr lang="en-US" dirty="0"/>
              <a:t>2021-01-04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Invest in non-rational databases.</a:t>
            </a:r>
          </a:p>
          <a:p>
            <a:r>
              <a:rPr lang="en-US" dirty="0"/>
              <a:t>Be carefully with relational databases, are decreasing.</a:t>
            </a:r>
          </a:p>
          <a:p>
            <a:r>
              <a:rPr lang="en-US" dirty="0"/>
              <a:t>Don’t worry this market is very variable.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Non-relational databases are growing in popularity.</a:t>
            </a:r>
          </a:p>
          <a:p>
            <a:r>
              <a:rPr lang="en-US" dirty="0"/>
              <a:t>Relational data bases are decreasing in popularity.</a:t>
            </a:r>
          </a:p>
          <a:p>
            <a:r>
              <a:rPr lang="en-US" dirty="0"/>
              <a:t>Databases trends are highly variables.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837" y="3142211"/>
            <a:ext cx="7221964" cy="1441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https://us3.ca.analytics.ibm.com/bi/?perspective=dashboard&amp;pathRef=.public_folders%2FCoursera%2BAssign%2FBuilding%2Ba%2Bdashboard%2Bwith%2BCDE&amp;action=view&amp;mode=dashboard&amp;subView=model00000176ca34440b_00000002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2F2846-4150-426E-9798-61E3A629C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01" y="1690688"/>
            <a:ext cx="735539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FF2ED58-2129-4DB6-B5D5-3847ECD99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198" y="1690688"/>
            <a:ext cx="737360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95392D1-C80F-49B9-9A51-E6FA28512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16" y="1690688"/>
            <a:ext cx="748676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The most popular </a:t>
            </a:r>
            <a:r>
              <a:rPr lang="en-US" dirty="0" err="1"/>
              <a:t>languajes</a:t>
            </a:r>
            <a:r>
              <a:rPr lang="en-US" dirty="0"/>
              <a:t> are </a:t>
            </a:r>
            <a:r>
              <a:rPr lang="en-US" dirty="0" err="1"/>
              <a:t>javascript</a:t>
            </a:r>
            <a:r>
              <a:rPr lang="en-US" dirty="0"/>
              <a:t> and html/</a:t>
            </a:r>
            <a:r>
              <a:rPr lang="en-US" dirty="0" err="1"/>
              <a:t>css</a:t>
            </a:r>
            <a:r>
              <a:rPr lang="en-US" dirty="0"/>
              <a:t>, but what about the pay?</a:t>
            </a:r>
          </a:p>
          <a:p>
            <a:r>
              <a:rPr lang="en-US" dirty="0"/>
              <a:t>The databases are changing, but the technologies will return?</a:t>
            </a:r>
          </a:p>
          <a:p>
            <a:r>
              <a:rPr lang="en-US" dirty="0"/>
              <a:t>The results are equals for any county?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best option in this moment is study/invest in </a:t>
            </a:r>
            <a:r>
              <a:rPr lang="en-US" dirty="0" err="1"/>
              <a:t>javascript</a:t>
            </a:r>
            <a:r>
              <a:rPr lang="en-US" dirty="0"/>
              <a:t> or HTML/CSS</a:t>
            </a:r>
          </a:p>
          <a:p>
            <a:r>
              <a:rPr lang="en-US" dirty="0"/>
              <a:t>Be carefully with relational databases, are decreasing.</a:t>
            </a:r>
          </a:p>
          <a:p>
            <a:r>
              <a:rPr lang="en-US" dirty="0"/>
              <a:t>Don’t worry this market is very variable.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, HTML and CSS maintains the head</a:t>
            </a:r>
          </a:p>
          <a:p>
            <a:r>
              <a:rPr lang="en-US" dirty="0"/>
              <a:t>Relational data bases are decreasing in popularity.</a:t>
            </a:r>
          </a:p>
          <a:p>
            <a:r>
              <a:rPr lang="en-US" dirty="0"/>
              <a:t>The trends are highly variables.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The technology world is very variable, and we were upgrade constantly.</a:t>
            </a:r>
          </a:p>
          <a:p>
            <a:r>
              <a:rPr lang="en-US" dirty="0"/>
              <a:t>Some technologies decreasing a time but returns later.</a:t>
            </a:r>
          </a:p>
          <a:p>
            <a:r>
              <a:rPr lang="en-US" dirty="0"/>
              <a:t>In this moment we need pay attention in non-relational databases and JavaScript technologies like typescript.</a:t>
            </a:r>
          </a:p>
          <a:p>
            <a:r>
              <a:rPr lang="en-US" dirty="0"/>
              <a:t>Don’t worry by the change, this market is in constantly movement.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129EC3B-CDE5-49AA-AA91-28F6A0DF71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5013" y="2483523"/>
            <a:ext cx="6808787" cy="303554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457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https://github.com/Ed117/analystCaptone.git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Every day born news technologies, some increase very fast and others are forgot. </a:t>
            </a:r>
          </a:p>
          <a:p>
            <a:r>
              <a:rPr lang="en-US" sz="2200" dirty="0"/>
              <a:t>Two of the most important factors in this market are</a:t>
            </a:r>
          </a:p>
          <a:p>
            <a:pPr lvl="1"/>
            <a:r>
              <a:rPr lang="en-US" sz="1800" dirty="0"/>
              <a:t>Programming languages.</a:t>
            </a:r>
          </a:p>
          <a:p>
            <a:pPr lvl="1"/>
            <a:r>
              <a:rPr lang="en-US" sz="1800" dirty="0"/>
              <a:t>Databases.</a:t>
            </a:r>
          </a:p>
          <a:p>
            <a:r>
              <a:rPr lang="en-US" sz="2200" dirty="0"/>
              <a:t>The popularity in technologies between two years are highly variable.</a:t>
            </a:r>
          </a:p>
          <a:p>
            <a:r>
              <a:rPr lang="en-US" sz="2200" dirty="0"/>
              <a:t>Don’t worry by the changes, is the normal in the technology market, sometime a technology is forgotten and later is popular again.</a:t>
            </a:r>
          </a:p>
          <a:p>
            <a:r>
              <a:rPr lang="en-US" sz="2200" dirty="0"/>
              <a:t>If a technology is not popular don’t significate that that technology are useless.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Every day born news technologies, some increase very fast and others are forgot. </a:t>
            </a:r>
          </a:p>
          <a:p>
            <a:r>
              <a:rPr lang="en-US" sz="2200" dirty="0"/>
              <a:t>Two of the most important factors in this market are</a:t>
            </a:r>
          </a:p>
          <a:p>
            <a:pPr lvl="1"/>
            <a:r>
              <a:rPr lang="en-US" sz="1800" dirty="0"/>
              <a:t>Programming languages.</a:t>
            </a:r>
          </a:p>
          <a:p>
            <a:pPr lvl="1"/>
            <a:r>
              <a:rPr lang="en-US" sz="1800" dirty="0"/>
              <a:t>Databases.</a:t>
            </a:r>
          </a:p>
          <a:p>
            <a:r>
              <a:rPr lang="en-US" sz="2200" dirty="0"/>
              <a:t>Many factors are influents in this market, like region and enterprise focus, by this reason this results don’t apply for any enterprise on the world.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data was recovered from a public repository.</a:t>
            </a:r>
          </a:p>
          <a:p>
            <a:r>
              <a:rPr lang="en-US" sz="2200" dirty="0"/>
              <a:t>The focus is quantitative.</a:t>
            </a:r>
          </a:p>
          <a:p>
            <a:r>
              <a:rPr lang="en-US" sz="2200" dirty="0"/>
              <a:t>The analysis is based on contrast data.</a:t>
            </a:r>
          </a:p>
          <a:p>
            <a:r>
              <a:rPr lang="en-US" sz="2200" dirty="0"/>
              <a:t>The most important points was</a:t>
            </a:r>
          </a:p>
          <a:p>
            <a:pPr lvl="1"/>
            <a:r>
              <a:rPr lang="en-US" sz="1800" dirty="0"/>
              <a:t>Programming Languages.</a:t>
            </a:r>
          </a:p>
          <a:p>
            <a:pPr lvl="1"/>
            <a:r>
              <a:rPr lang="en-US" sz="1800" dirty="0"/>
              <a:t>Databases.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33769-B70C-4520-8D1C-B71E518F4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62501"/>
            <a:ext cx="5181602" cy="3028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EABCB5-8471-46B6-A380-12804A0B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2462501"/>
            <a:ext cx="5181600" cy="30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best option in this moment is study/invest in </a:t>
            </a:r>
            <a:r>
              <a:rPr lang="en-US" dirty="0" err="1"/>
              <a:t>javascript</a:t>
            </a:r>
            <a:r>
              <a:rPr lang="en-US" dirty="0"/>
              <a:t> or HTML/CSS</a:t>
            </a:r>
          </a:p>
          <a:p>
            <a:r>
              <a:rPr lang="en-US" dirty="0"/>
              <a:t>SQL is a good option to use.</a:t>
            </a:r>
          </a:p>
          <a:p>
            <a:r>
              <a:rPr lang="en-US" dirty="0"/>
              <a:t>Don’t use much python is descending.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, HTML and CSS maintains the head</a:t>
            </a:r>
          </a:p>
          <a:p>
            <a:r>
              <a:rPr lang="en-US" dirty="0"/>
              <a:t>SQL is more and more popular.</a:t>
            </a:r>
          </a:p>
          <a:p>
            <a:r>
              <a:rPr lang="en-US" dirty="0"/>
              <a:t>Python is less and less popular.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6E1A6-3832-474C-86CD-6BA44B3C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2506661"/>
            <a:ext cx="4614949" cy="2678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0D11A2-67F2-49B6-8564-B55B6D82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84" y="2506661"/>
            <a:ext cx="5157217" cy="259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553</Words>
  <Application>Microsoft Office PowerPoint</Application>
  <PresentationFormat>Widescreen</PresentationFormat>
  <Paragraphs>96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Trends in technology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Edward Munoz Garro</cp:lastModifiedBy>
  <cp:revision>28</cp:revision>
  <dcterms:created xsi:type="dcterms:W3CDTF">2020-10-28T18:29:43Z</dcterms:created>
  <dcterms:modified xsi:type="dcterms:W3CDTF">2021-01-04T18:37:00Z</dcterms:modified>
</cp:coreProperties>
</file>