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4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019B68-1E7E-49F0-B517-EFA8D05E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Utec</a:t>
            </a:r>
            <a:r>
              <a:rPr lang="es-ES" dirty="0"/>
              <a:t> </a:t>
            </a:r>
            <a:r>
              <a:rPr lang="es-ES" dirty="0" err="1"/>
              <a:t>cad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59BE5A-E1FC-47DA-B0AB-1E5D6D311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Antonio Barrenachea </a:t>
            </a:r>
          </a:p>
          <a:p>
            <a:r>
              <a:rPr lang="es-ES" dirty="0"/>
              <a:t>Eduardo </a:t>
            </a:r>
            <a:r>
              <a:rPr lang="es-ES" dirty="0" smtClean="0"/>
              <a:t>Chávez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67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3D8CA9-D02E-46D3-9210-44AA82BC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</a:t>
            </a:r>
            <a:br>
              <a:rPr lang="es-ES" dirty="0"/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19BBC27-B65B-4974-913B-E55C215A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2022106"/>
            <a:ext cx="11054854" cy="3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7DB05E-9C15-4E61-83B4-CF7083F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de coordenadas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88FE6A9-A711-46B9-A6D7-26F07EBA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97" y="1941897"/>
            <a:ext cx="8103238" cy="4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1E1687-59DE-434C-AB74-840819C0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rectángulo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F3ACB5A-9059-47BC-965B-9F43731F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2855543"/>
            <a:ext cx="11054854" cy="23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12</Words>
  <Application>Microsoft Macintosh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Galería</vt:lpstr>
      <vt:lpstr>Utec cad</vt:lpstr>
      <vt:lpstr>CAD </vt:lpstr>
      <vt:lpstr>Mapa de coordenadas</vt:lpstr>
      <vt:lpstr>rectángulo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Utec cad</dc:title>
  <dc:creator>Dell</dc:creator>
  <cp:lastModifiedBy>Eduardo Chávez</cp:lastModifiedBy>
  <cp:revision>5</cp:revision>
  <dcterms:created xsi:type="dcterms:W3CDTF">2019-06-18T12:28:39Z</dcterms:created>
  <dcterms:modified xsi:type="dcterms:W3CDTF">2019-06-18T13:29:35Z</dcterms:modified>
</cp:coreProperties>
</file>