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3a77a4e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3a77a4e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3a77a4e9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3a77a4e9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3a77a4e9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3a77a4e9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3a77a4e9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3a77a4e9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3a77a4e9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3a77a4e9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3a77a4e9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3a77a4e9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eHealth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-419" sz="1800">
                <a:solidFill>
                  <a:schemeClr val="dk2"/>
                </a:solidFill>
              </a:rPr>
              <a:t>Mini Hackathon with tasks into</a:t>
            </a:r>
            <a:r>
              <a:rPr b="1" lang="es-419" sz="1400">
                <a:solidFill>
                  <a:schemeClr val="dk2"/>
                </a:solidFill>
              </a:rPr>
              <a:t> </a:t>
            </a:r>
            <a:r>
              <a:rPr b="1" lang="es-419" sz="1800">
                <a:solidFill>
                  <a:schemeClr val="dk2"/>
                </a:solidFill>
              </a:rPr>
              <a:t>challenges and graded by point system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00500"/>
            <a:ext cx="8520600" cy="11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/>
              <a:t>Idea 1</a:t>
            </a:r>
            <a:r>
              <a:rPr b="1" lang="es-419"/>
              <a:t>:</a:t>
            </a:r>
            <a:r>
              <a:rPr lang="es-419"/>
              <a:t> Scramble images with different filters and they need to unscramble it with python we can give clues with time.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875325" y="2806850"/>
            <a:ext cx="2517600" cy="161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Scramble Image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732825" y="3052825"/>
            <a:ext cx="2286000" cy="104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Filters, process or Methods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6272525" y="2835800"/>
            <a:ext cx="2517600" cy="161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Original Images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2864725" y="2257075"/>
            <a:ext cx="3624300" cy="41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Idea 1 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73175" y="233725"/>
            <a:ext cx="8520600" cy="10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Idea 2: </a:t>
            </a:r>
            <a:r>
              <a:rPr lang="es-419"/>
              <a:t>Getting coding task from a problem </a:t>
            </a:r>
            <a:r>
              <a:rPr lang="es-419"/>
              <a:t>statement.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Either choice from a list of task or make their own tasks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875325" y="2806850"/>
            <a:ext cx="2517600" cy="161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 statement 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3732825" y="3052825"/>
            <a:ext cx="2286000" cy="104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By using engineer thinking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6272525" y="2835800"/>
            <a:ext cx="2517600" cy="161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Get the step necessary to create the algorithm solution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2821325" y="1656650"/>
            <a:ext cx="3624300" cy="41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Idea</a:t>
            </a:r>
            <a:r>
              <a:rPr lang="es-419"/>
              <a:t> 2: getting tasks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73175" y="233725"/>
            <a:ext cx="8520600" cy="10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Idea 3:</a:t>
            </a:r>
            <a:r>
              <a:rPr lang="es-419"/>
              <a:t> Get to know the medical images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Identify the structure and </a:t>
            </a:r>
            <a:r>
              <a:rPr lang="es-419"/>
              <a:t>acquisition modality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875325" y="2806850"/>
            <a:ext cx="2517600" cy="161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From a giving image</a:t>
            </a:r>
            <a:r>
              <a:rPr lang="es-419"/>
              <a:t> 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3732825" y="3052825"/>
            <a:ext cx="2286000" cy="104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Identify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6272525" y="2835800"/>
            <a:ext cx="2517600" cy="161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The </a:t>
            </a:r>
            <a:r>
              <a:rPr lang="es-419"/>
              <a:t>structure and acquisition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2821325" y="1656650"/>
            <a:ext cx="3624300" cy="41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Idea</a:t>
            </a:r>
            <a:r>
              <a:rPr lang="es-419"/>
              <a:t> 3: Get to know the images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73175" y="233725"/>
            <a:ext cx="8520600" cy="10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Idea 4 : </a:t>
            </a:r>
            <a:r>
              <a:rPr lang="es-419"/>
              <a:t>Explain knowledge to a Doctor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Get to express a complex idea to no Engineer background</a:t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875325" y="2806850"/>
            <a:ext cx="2517600" cy="161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From a topic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3732825" y="3052825"/>
            <a:ext cx="2286000" cy="104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Try to express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6272525" y="2835800"/>
            <a:ext cx="2517600" cy="161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Make a simple explanation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2821325" y="1656650"/>
            <a:ext cx="3624300" cy="41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Idea</a:t>
            </a:r>
            <a:r>
              <a:rPr lang="es-419"/>
              <a:t> 4: Expressing </a:t>
            </a:r>
            <a:r>
              <a:rPr lang="es-419"/>
              <a:t>yourself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73175" y="233725"/>
            <a:ext cx="8520600" cy="10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/>
              <a:t>Idea 5:</a:t>
            </a:r>
            <a:r>
              <a:rPr lang="es-419"/>
              <a:t> Complete the Jupyter Notebook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875325" y="2806850"/>
            <a:ext cx="2517600" cy="161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From a incomplete code in jupyter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3732825" y="3052825"/>
            <a:ext cx="2286000" cy="104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Deliver </a:t>
            </a:r>
            <a:r>
              <a:rPr lang="es-419"/>
              <a:t>the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6272525" y="2835800"/>
            <a:ext cx="2517600" cy="161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The </a:t>
            </a:r>
            <a:r>
              <a:rPr lang="es-419"/>
              <a:t>running</a:t>
            </a:r>
            <a:r>
              <a:rPr lang="es-419"/>
              <a:t> code + the output.</a:t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2821325" y="1656650"/>
            <a:ext cx="3624300" cy="41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Idea 5</a:t>
            </a:r>
            <a:r>
              <a:rPr lang="es-419"/>
              <a:t>: Coding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Give us your feedback!!!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Choose</a:t>
            </a:r>
            <a:r>
              <a:rPr lang="es-419"/>
              <a:t> your favorite Ideas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6881" l="0" r="0" t="0"/>
          <a:stretch/>
        </p:blipFill>
        <p:spPr>
          <a:xfrm>
            <a:off x="2983500" y="2797175"/>
            <a:ext cx="3177000" cy="21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