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013d324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013d324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013d324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013d324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013d324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013d324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013d324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013d324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013d324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013d324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13d324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13d324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013d3245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013d324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013d3245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013d3245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13d3245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13d3245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Melanoma</a:t>
            </a:r>
            <a:r>
              <a:rPr lang="es-419"/>
              <a:t> Deep Learning Challenge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Edwing Ulin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Yusuf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75" y="1172900"/>
            <a:ext cx="7652725" cy="37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Deep Network Architecture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Transfer Learning with: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Efficient Net B0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Inception V3</a:t>
            </a:r>
            <a:endParaRPr b="1"/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Input is resize to: </a:t>
            </a:r>
            <a:endParaRPr b="1"/>
          </a:p>
          <a:p>
            <a:pPr indent="45720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299*299 pixels</a:t>
            </a:r>
            <a:endParaRPr/>
          </a:p>
          <a:p>
            <a:pPr indent="45720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Normalize image:</a:t>
            </a:r>
            <a:endParaRPr/>
          </a:p>
          <a:p>
            <a:pPr indent="-342900" lvl="0" marL="59436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 sz="1050">
                <a:solidFill>
                  <a:srgbClr val="E0AF68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s-419" sz="1050">
                <a:solidFill>
                  <a:srgbClr val="FF9E64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50">
                <a:solidFill>
                  <a:srgbClr val="C0CAF5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FF9E64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50">
                <a:solidFill>
                  <a:srgbClr val="C0CAF5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FF9E64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1050">
                <a:solidFill>
                  <a:srgbClr val="C0CAF5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C0CAF5"/>
              </a:solidFill>
              <a:highlight>
                <a:srgbClr val="1A1B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5943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050">
                <a:solidFill>
                  <a:srgbClr val="E0AF68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s-419" sz="1050">
                <a:solidFill>
                  <a:srgbClr val="FF9E64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50">
                <a:solidFill>
                  <a:srgbClr val="C0CAF5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FF9E64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50">
                <a:solidFill>
                  <a:srgbClr val="C0CAF5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FF9E64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s-419" sz="1050">
                <a:solidFill>
                  <a:srgbClr val="89DDFF"/>
                </a:solidFill>
                <a:highlight>
                  <a:srgbClr val="1A1B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9DDFF"/>
              </a:solidFill>
              <a:highlight>
                <a:srgbClr val="1A1B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Classification Layer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6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3 convolution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2 Relu Activations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2 Drop Rate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Some implementation have a Attention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We choose the first 1024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First convolution past to 512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2 or 3 class are selected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25" y="1200950"/>
            <a:ext cx="4525574" cy="292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Fitting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419" sz="2500"/>
              <a:t>Use of </a:t>
            </a:r>
            <a:r>
              <a:rPr b="1" lang="es-419" sz="2500"/>
              <a:t>ADAM </a:t>
            </a:r>
            <a:r>
              <a:rPr b="1" lang="es-419" sz="2500"/>
              <a:t>optimizer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419" sz="2500"/>
              <a:t>Create a </a:t>
            </a:r>
            <a:r>
              <a:rPr b="1" lang="es-419" sz="2500"/>
              <a:t>CyclicLR Scheduler </a:t>
            </a:r>
            <a:r>
              <a:rPr lang="es-419" sz="2500"/>
              <a:t>to calculate the steps of the learning rate depending on the epochs. 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419" sz="2100"/>
              <a:t>Use this weights: </a:t>
            </a:r>
            <a:r>
              <a:rPr b="1" lang="es-419" sz="2100"/>
              <a:t>Inception_V3_Weights,EfficientNet_B0_Weights</a:t>
            </a:r>
            <a:endParaRPr b="1"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419" sz="2500"/>
              <a:t>Criterion: </a:t>
            </a:r>
            <a:r>
              <a:rPr b="1" lang="es-419" sz="2500"/>
              <a:t>CrossEntropyLoss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419" sz="2500"/>
              <a:t>Training loop save the </a:t>
            </a:r>
            <a:r>
              <a:rPr b="1" lang="es-419" sz="2500"/>
              <a:t>best classifier</a:t>
            </a:r>
            <a:r>
              <a:rPr lang="es-419" sz="2500"/>
              <a:t> with the lowest loss.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Binary test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419" sz="2100"/>
              <a:t>We want to see the effect of the </a:t>
            </a:r>
            <a:r>
              <a:rPr b="1" lang="es-419" sz="2100"/>
              <a:t>drop rate</a:t>
            </a:r>
            <a:r>
              <a:rPr lang="es-419" sz="2100"/>
              <a:t> on the accuracy: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-419" sz="1700"/>
              <a:t>Drop Rate</a:t>
            </a:r>
            <a:r>
              <a:rPr lang="es-419" sz="1700"/>
              <a:t>: 0.5, 0.7, 0.3 and without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419" sz="2100"/>
              <a:t>We try to use some simple </a:t>
            </a:r>
            <a:r>
              <a:rPr b="1" lang="es-419" sz="2100"/>
              <a:t>preprocessing</a:t>
            </a:r>
            <a:r>
              <a:rPr lang="es-419" sz="2100"/>
              <a:t>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s-419" sz="1700"/>
              <a:t>Contrast Limited Adaptive Histogram Equalization</a:t>
            </a:r>
            <a:r>
              <a:rPr lang="es-419" sz="1700"/>
              <a:t> (CLAHE)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along with </a:t>
            </a:r>
            <a:r>
              <a:rPr b="1" lang="es-419" sz="1700"/>
              <a:t>min-max normalization</a:t>
            </a:r>
            <a:endParaRPr b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419" sz="2100"/>
              <a:t>A simple </a:t>
            </a:r>
            <a:r>
              <a:rPr b="1" lang="es-419" sz="2100"/>
              <a:t>Attention Mechanism</a:t>
            </a:r>
            <a:r>
              <a:rPr lang="es-419" sz="2100"/>
              <a:t> was apply. (Random </a:t>
            </a:r>
            <a:r>
              <a:rPr lang="es-419" sz="2100"/>
              <a:t>weights)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-419" sz="2100"/>
              <a:t>Masks were tried, but with a </a:t>
            </a:r>
            <a:r>
              <a:rPr b="1" lang="es-419" sz="2100"/>
              <a:t>simple classification using masks</a:t>
            </a:r>
            <a:r>
              <a:rPr lang="es-419" sz="2100"/>
              <a:t> as input give us a poorly </a:t>
            </a:r>
            <a:r>
              <a:rPr b="1" lang="es-419" sz="2100"/>
              <a:t>ACC around 57%</a:t>
            </a:r>
            <a:r>
              <a:rPr lang="es-419" sz="2100"/>
              <a:t>. We determine that the quality of a masks is not the best so we drop this tests.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Mask process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27" y="1017725"/>
            <a:ext cx="7508976" cy="41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27225"/>
            <a:ext cx="7932729" cy="39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 class Classifier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Based on the binary class, we implemented the next tools to play </a:t>
            </a:r>
            <a:r>
              <a:rPr lang="es-419"/>
              <a:t>against</a:t>
            </a:r>
            <a:r>
              <a:rPr lang="es-419"/>
              <a:t> the unbalanced 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Use of </a:t>
            </a:r>
            <a:r>
              <a:rPr b="1" lang="es-419"/>
              <a:t>class </a:t>
            </a:r>
            <a:r>
              <a:rPr b="1" lang="es-419"/>
              <a:t>weights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Use of </a:t>
            </a:r>
            <a:r>
              <a:rPr b="1" lang="es-419"/>
              <a:t>WeightedRandomSampler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to give us a sample that is not unbalanced per epoch.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More</a:t>
            </a:r>
            <a:r>
              <a:rPr b="1" lang="es-419"/>
              <a:t> epochs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Binary SCC approach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 created </a:t>
            </a:r>
            <a:r>
              <a:rPr b="1" lang="es-419"/>
              <a:t>6 new dataset</a:t>
            </a:r>
            <a:r>
              <a:rPr lang="es-419"/>
              <a:t> that match the </a:t>
            </a:r>
            <a:r>
              <a:rPr b="1" lang="es-419"/>
              <a:t>size of the scc</a:t>
            </a:r>
            <a:r>
              <a:rPr lang="es-419"/>
              <a:t>, the others folder consists on a </a:t>
            </a:r>
            <a:r>
              <a:rPr b="1" lang="es-419"/>
              <a:t>random sample of the bcc and mel</a:t>
            </a:r>
            <a:r>
              <a:rPr lang="es-419"/>
              <a:t>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We </a:t>
            </a:r>
            <a:r>
              <a:rPr b="1" lang="es-419"/>
              <a:t>train</a:t>
            </a:r>
            <a:r>
              <a:rPr lang="es-419"/>
              <a:t> this new dataset using </a:t>
            </a:r>
            <a:r>
              <a:rPr b="1" lang="es-419"/>
              <a:t>10 epochs and the 2 extraction models</a:t>
            </a:r>
            <a:r>
              <a:rPr lang="es-419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With the new </a:t>
            </a:r>
            <a:r>
              <a:rPr b="1" lang="es-419"/>
              <a:t>12 models</a:t>
            </a:r>
            <a:r>
              <a:rPr lang="es-419"/>
              <a:t> we obtain by </a:t>
            </a:r>
            <a:r>
              <a:rPr b="1" lang="es-419"/>
              <a:t>maximum voting</a:t>
            </a:r>
            <a:r>
              <a:rPr lang="es-419"/>
              <a:t> a new classifier.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This new classifier has a </a:t>
            </a:r>
            <a:r>
              <a:rPr b="1" lang="es-419"/>
              <a:t>92% ACC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With this one we used to get a </a:t>
            </a:r>
            <a:r>
              <a:rPr b="1" lang="es-419"/>
              <a:t>better classification of the SCC class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