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842"/>
    <a:srgbClr val="70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6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4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1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0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9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B6B3-B657-4E22-A46B-FA52BD7BA4CC}" type="datetimeFigureOut">
              <a:rPr lang="en-GB" smtClean="0"/>
              <a:t>30/06/2015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16D2-8C52-4057-9A0F-A83DC0598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1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73480" y="7557821"/>
            <a:ext cx="9818858" cy="1849656"/>
            <a:chOff x="1410402" y="3070878"/>
            <a:chExt cx="9818858" cy="1849656"/>
          </a:xfrm>
        </p:grpSpPr>
        <p:sp>
          <p:nvSpPr>
            <p:cNvPr id="10" name="Hexagon 9"/>
            <p:cNvSpPr/>
            <p:nvPr/>
          </p:nvSpPr>
          <p:spPr>
            <a:xfrm rot="1800000">
              <a:off x="1410402" y="3070878"/>
              <a:ext cx="2145598" cy="1849653"/>
            </a:xfrm>
            <a:prstGeom prst="hexagon">
              <a:avLst>
                <a:gd name="adj" fmla="val 29635"/>
                <a:gd name="vf" fmla="val 115470"/>
              </a:avLst>
            </a:prstGeom>
            <a:solidFill>
              <a:srgbClr val="49A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3321997" y="3070878"/>
              <a:ext cx="2145598" cy="1849653"/>
            </a:xfrm>
            <a:prstGeom prst="hexagon">
              <a:avLst>
                <a:gd name="adj" fmla="val 29635"/>
                <a:gd name="vf" fmla="val 115470"/>
              </a:avLst>
            </a:prstGeom>
            <a:solidFill>
              <a:srgbClr val="49A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42552" y="3070879"/>
              <a:ext cx="2145598" cy="1849653"/>
            </a:xfrm>
            <a:prstGeom prst="hexagon">
              <a:avLst>
                <a:gd name="adj" fmla="val 29635"/>
                <a:gd name="vf" fmla="val 115470"/>
              </a:avLst>
            </a:prstGeom>
            <a:solidFill>
              <a:srgbClr val="49A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163107" y="3070880"/>
              <a:ext cx="2145598" cy="1849653"/>
            </a:xfrm>
            <a:prstGeom prst="hexagon">
              <a:avLst>
                <a:gd name="adj" fmla="val 29635"/>
                <a:gd name="vf" fmla="val 115470"/>
              </a:avLst>
            </a:prstGeom>
            <a:solidFill>
              <a:srgbClr val="49A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9083662" y="3070881"/>
              <a:ext cx="2145598" cy="1849653"/>
            </a:xfrm>
            <a:prstGeom prst="hexagon">
              <a:avLst>
                <a:gd name="adj" fmla="val 29635"/>
                <a:gd name="vf" fmla="val 115470"/>
              </a:avLst>
            </a:prstGeom>
            <a:solidFill>
              <a:srgbClr val="49A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51431" y="2503819"/>
            <a:ext cx="7916229" cy="1291557"/>
            <a:chOff x="2173768" y="3271284"/>
            <a:chExt cx="7916229" cy="1291557"/>
          </a:xfrm>
        </p:grpSpPr>
        <p:sp>
          <p:nvSpPr>
            <p:cNvPr id="5" name="TextBox 4"/>
            <p:cNvSpPr txBox="1"/>
            <p:nvPr/>
          </p:nvSpPr>
          <p:spPr>
            <a:xfrm>
              <a:off x="2253802" y="3350729"/>
              <a:ext cx="7836195" cy="1212112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>
                  <a:gd name="adj1" fmla="val 12500"/>
                  <a:gd name="adj2" fmla="val 136"/>
                </a:avLst>
              </a:prstTxWarp>
              <a:spAutoFit/>
            </a:bodyPr>
            <a:lstStyle/>
            <a:p>
              <a:r>
                <a:rPr lang="en-GB" sz="5400" dirty="0" smtClean="0">
                  <a:solidFill>
                    <a:srgbClr val="70C46A"/>
                  </a:solidFill>
                  <a:latin typeface="Gill Sans Ultra Bold Condensed" panose="020B0A06020104020203" pitchFamily="34" charset="0"/>
                </a:rPr>
                <a:t>WAVE – O – SCOPE</a:t>
              </a:r>
              <a:endParaRPr lang="en-GB" sz="5400" dirty="0">
                <a:solidFill>
                  <a:srgbClr val="70C46A"/>
                </a:solidFill>
                <a:latin typeface="Gill Sans Ultra Bold Condensed" panose="020B0A060201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73768" y="3271284"/>
              <a:ext cx="7836195" cy="1212112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>
                  <a:gd name="adj1" fmla="val 12500"/>
                  <a:gd name="adj2" fmla="val 136"/>
                </a:avLst>
              </a:prstTxWarp>
              <a:spAutoFit/>
            </a:bodyPr>
            <a:lstStyle/>
            <a:p>
              <a:r>
                <a:rPr lang="en-GB" sz="5400" dirty="0" smtClean="0">
                  <a:ln w="38100">
                    <a:solidFill>
                      <a:srgbClr val="49A842"/>
                    </a:solidFill>
                  </a:ln>
                  <a:solidFill>
                    <a:schemeClr val="bg1"/>
                  </a:solidFill>
                  <a:latin typeface="Gill Sans Ultra Bold Condensed" panose="020B0A06020104020203" pitchFamily="34" charset="0"/>
                </a:rPr>
                <a:t>WAVE – O – SCOPE</a:t>
              </a:r>
              <a:endParaRPr lang="en-GB" sz="5400" dirty="0">
                <a:ln w="38100">
                  <a:solidFill>
                    <a:srgbClr val="49A842"/>
                  </a:solidFill>
                </a:ln>
                <a:solidFill>
                  <a:schemeClr val="bg1"/>
                </a:solidFill>
                <a:latin typeface="Gill Sans Ultra Bold Condensed" panose="020B0A06020104020203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48" r="13862" b="3376"/>
          <a:stretch/>
        </p:blipFill>
        <p:spPr>
          <a:xfrm>
            <a:off x="969185" y="1379101"/>
            <a:ext cx="2316590" cy="29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Ayers</dc:creator>
  <cp:lastModifiedBy>Ed Ayers</cp:lastModifiedBy>
  <cp:revision>7</cp:revision>
  <dcterms:created xsi:type="dcterms:W3CDTF">2015-06-30T10:38:42Z</dcterms:created>
  <dcterms:modified xsi:type="dcterms:W3CDTF">2015-06-30T15:56:06Z</dcterms:modified>
</cp:coreProperties>
</file>