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lexiscanon/Documents/USCO/SEMINARIO/MODULOS%20FERNAND/AC_MQ_EP_Actividad_3_PrecioElectricidadColombia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Hoja2!$D$31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Hoja2!$E$30:$L$30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Hoja2!$E$31:$L$31</c:f>
              <c:numCache>
                <c:formatCode>General</c:formatCode>
                <c:ptCount val="8"/>
                <c:pt idx="0">
                  <c:v>275.95089999999999</c:v>
                </c:pt>
                <c:pt idx="1">
                  <c:v>277.67989999999998</c:v>
                </c:pt>
                <c:pt idx="2">
                  <c:v>279.65039999999999</c:v>
                </c:pt>
                <c:pt idx="3">
                  <c:v>280.32190000000003</c:v>
                </c:pt>
                <c:pt idx="4">
                  <c:v>281.6164</c:v>
                </c:pt>
                <c:pt idx="5">
                  <c:v>282.33080000000001</c:v>
                </c:pt>
                <c:pt idx="6">
                  <c:v>282.76740000000001</c:v>
                </c:pt>
                <c:pt idx="7">
                  <c:v>282.40679999999998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0D-034C-868B-A834BE8CA8F2}"/>
            </c:ext>
          </c:extLst>
        </c:ser>
        <c:ser>
          <c:idx val="1"/>
          <c:order val="1"/>
          <c:tx>
            <c:strRef>
              <c:f>Hoja2!$D$32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Hoja2!$E$30:$L$30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Hoja2!$E$32:$L$32</c:f>
              <c:numCache>
                <c:formatCode>General</c:formatCode>
                <c:ptCount val="8"/>
                <c:pt idx="0">
                  <c:v>492.32580000000002</c:v>
                </c:pt>
                <c:pt idx="1">
                  <c:v>499.0883</c:v>
                </c:pt>
                <c:pt idx="2">
                  <c:v>513.32159999999999</c:v>
                </c:pt>
                <c:pt idx="3">
                  <c:v>514.26819999999998</c:v>
                </c:pt>
                <c:pt idx="4">
                  <c:v>506.39690000000002</c:v>
                </c:pt>
                <c:pt idx="5">
                  <c:v>510.25119999999998</c:v>
                </c:pt>
                <c:pt idx="6">
                  <c:v>405.49509999999998</c:v>
                </c:pt>
                <c:pt idx="7">
                  <c:v>500.92669999999998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0D-034C-868B-A834BE8CA8F2}"/>
            </c:ext>
          </c:extLst>
        </c:ser>
        <c:ser>
          <c:idx val="2"/>
          <c:order val="2"/>
          <c:tx>
            <c:strRef>
              <c:f>Hoja2!$D$33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Hoja2!$E$30:$L$30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Hoja2!$E$33:$L$33</c:f>
              <c:numCache>
                <c:formatCode>General</c:formatCode>
                <c:ptCount val="8"/>
                <c:pt idx="0">
                  <c:v>590.79089999999997</c:v>
                </c:pt>
                <c:pt idx="1">
                  <c:v>598.90719999999999</c:v>
                </c:pt>
                <c:pt idx="2">
                  <c:v>615.98159999999996</c:v>
                </c:pt>
                <c:pt idx="3">
                  <c:v>617.12180000000001</c:v>
                </c:pt>
                <c:pt idx="4">
                  <c:v>607.67529999999999</c:v>
                </c:pt>
                <c:pt idx="5">
                  <c:v>612.25819999999999</c:v>
                </c:pt>
                <c:pt idx="6">
                  <c:v>606.59410000000003</c:v>
                </c:pt>
                <c:pt idx="7">
                  <c:v>601.11289999999997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0D-034C-868B-A834BE8CA8F2}"/>
            </c:ext>
          </c:extLst>
        </c:ser>
        <c:ser>
          <c:idx val="3"/>
          <c:order val="3"/>
          <c:tx>
            <c:strRef>
              <c:f>Hoja2!$D$34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Hoja2!$E$30:$L$30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Hoja2!$E$34:$L$34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0D-034C-868B-A834BE8CA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925376"/>
        <c:axId val="666927104"/>
      </c:lineChart>
      <c:catAx>
        <c:axId val="66692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66927104"/>
        <c:crosses val="autoZero"/>
        <c:auto val="1"/>
        <c:lblAlgn val="ctr"/>
        <c:lblOffset val="100"/>
        <c:noMultiLvlLbl val="0"/>
      </c:catAx>
      <c:valAx>
        <c:axId val="66692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6692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Hoja2!$D$26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Hoja2!$E$25:$L$25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Hoja2!$E$26:$L$26</c:f>
              <c:numCache>
                <c:formatCode>General</c:formatCode>
                <c:ptCount val="8"/>
                <c:pt idx="0">
                  <c:v>284.72879999999998</c:v>
                </c:pt>
                <c:pt idx="1">
                  <c:v>286.43299999999999</c:v>
                </c:pt>
                <c:pt idx="2">
                  <c:v>288.07929999999999</c:v>
                </c:pt>
                <c:pt idx="3">
                  <c:v>289.32920000000001</c:v>
                </c:pt>
                <c:pt idx="4">
                  <c:v>290.76179999999999</c:v>
                </c:pt>
                <c:pt idx="5">
                  <c:v>291.67619999999999</c:v>
                </c:pt>
                <c:pt idx="6">
                  <c:v>292.44490000000002</c:v>
                </c:pt>
                <c:pt idx="7">
                  <c:v>293.90980000000002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7D-044D-8E0A-EFB310C8E4D7}"/>
            </c:ext>
          </c:extLst>
        </c:ser>
        <c:ser>
          <c:idx val="1"/>
          <c:order val="1"/>
          <c:tx>
            <c:strRef>
              <c:f>Hoja2!$D$27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Hoja2!$E$25:$L$25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Hoja2!$E$27:$L$27</c:f>
              <c:numCache>
                <c:formatCode>General</c:formatCode>
                <c:ptCount val="8"/>
                <c:pt idx="0">
                  <c:v>454.56849999999997</c:v>
                </c:pt>
                <c:pt idx="1">
                  <c:v>562.87940000000003</c:v>
                </c:pt>
                <c:pt idx="2">
                  <c:v>570.17420000000004</c:v>
                </c:pt>
                <c:pt idx="3">
                  <c:v>554.93050000000005</c:v>
                </c:pt>
                <c:pt idx="4">
                  <c:v>530.45590000000004</c:v>
                </c:pt>
                <c:pt idx="5">
                  <c:v>527.91110000000003</c:v>
                </c:pt>
                <c:pt idx="6">
                  <c:v>532.47220000000004</c:v>
                </c:pt>
                <c:pt idx="7">
                  <c:v>539.43150000000003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7D-044D-8E0A-EFB310C8E4D7}"/>
            </c:ext>
          </c:extLst>
        </c:ser>
        <c:ser>
          <c:idx val="2"/>
          <c:order val="2"/>
          <c:tx>
            <c:strRef>
              <c:f>Hoja2!$D$28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Hoja2!$E$25:$L$25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Hoja2!$E$28:$L$28</c:f>
              <c:numCache>
                <c:formatCode>General</c:formatCode>
                <c:ptCount val="8"/>
                <c:pt idx="0">
                  <c:v>648.68209999999999</c:v>
                </c:pt>
                <c:pt idx="1">
                  <c:v>675.45529999999997</c:v>
                </c:pt>
                <c:pt idx="2">
                  <c:v>684.20910000000003</c:v>
                </c:pt>
                <c:pt idx="3">
                  <c:v>665.91660000000002</c:v>
                </c:pt>
                <c:pt idx="4">
                  <c:v>636.55190000000005</c:v>
                </c:pt>
                <c:pt idx="5">
                  <c:v>633.49339999999995</c:v>
                </c:pt>
                <c:pt idx="6">
                  <c:v>638.84659999999997</c:v>
                </c:pt>
                <c:pt idx="7">
                  <c:v>647.31780000000003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7D-044D-8E0A-EFB310C8E4D7}"/>
            </c:ext>
          </c:extLst>
        </c:ser>
        <c:ser>
          <c:idx val="3"/>
          <c:order val="3"/>
          <c:tx>
            <c:strRef>
              <c:f>Hoja2!$D$29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Hoja2!$E$25:$L$25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Hoja2!$E$29:$L$29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7D-044D-8E0A-EFB310C8E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204272"/>
        <c:axId val="687206000"/>
      </c:lineChart>
      <c:catAx>
        <c:axId val="68720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206000"/>
        <c:crosses val="autoZero"/>
        <c:auto val="1"/>
        <c:lblAlgn val="ctr"/>
        <c:lblOffset val="100"/>
        <c:noMultiLvlLbl val="0"/>
      </c:catAx>
      <c:valAx>
        <c:axId val="68720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20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11144759800386636"/>
          <c:y val="8.225472717542108E-2"/>
          <c:w val="0.88855240199613361"/>
          <c:h val="0.61504052892702221"/>
        </c:manualLayout>
      </c:layout>
      <c:lineChart>
        <c:grouping val="standard"/>
        <c:varyColors val="0"/>
        <c:ser>
          <c:idx val="0"/>
          <c:order val="0"/>
          <c:tx>
            <c:strRef>
              <c:f>Hoja2!$D$21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Hoja2!$E$20:$L$20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Hoja2!$E$21:$L$21</c:f>
              <c:numCache>
                <c:formatCode>General</c:formatCode>
                <c:ptCount val="8"/>
                <c:pt idx="0">
                  <c:v>295.54849999999999</c:v>
                </c:pt>
                <c:pt idx="1">
                  <c:v>296.80130000000003</c:v>
                </c:pt>
                <c:pt idx="2">
                  <c:v>298.92540000000002</c:v>
                </c:pt>
                <c:pt idx="3">
                  <c:v>300.60610000000003</c:v>
                </c:pt>
                <c:pt idx="4">
                  <c:v>301.09030000000001</c:v>
                </c:pt>
                <c:pt idx="5">
                  <c:v>295.8897</c:v>
                </c:pt>
                <c:pt idx="6">
                  <c:v>295.8897</c:v>
                </c:pt>
                <c:pt idx="7">
                  <c:v>295.88990000000001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6-7048-A394-69AAB3DA15FB}"/>
            </c:ext>
          </c:extLst>
        </c:ser>
        <c:ser>
          <c:idx val="1"/>
          <c:order val="1"/>
          <c:tx>
            <c:strRef>
              <c:f>Hoja2!$D$22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Hoja2!$E$20:$L$20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Hoja2!$E$22:$L$22</c:f>
              <c:numCache>
                <c:formatCode>General</c:formatCode>
                <c:ptCount val="8"/>
                <c:pt idx="0">
                  <c:v>565.55939999999998</c:v>
                </c:pt>
                <c:pt idx="1">
                  <c:v>566.44449999999995</c:v>
                </c:pt>
                <c:pt idx="2">
                  <c:v>597.85090000000002</c:v>
                </c:pt>
                <c:pt idx="3">
                  <c:v>592.68899999999996</c:v>
                </c:pt>
                <c:pt idx="4">
                  <c:v>576.68039999999996</c:v>
                </c:pt>
                <c:pt idx="5">
                  <c:v>566.71969999999999</c:v>
                </c:pt>
                <c:pt idx="6">
                  <c:v>566.71969999999999</c:v>
                </c:pt>
                <c:pt idx="7">
                  <c:v>566.71969999999999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6-7048-A394-69AAB3DA15FB}"/>
            </c:ext>
          </c:extLst>
        </c:ser>
        <c:ser>
          <c:idx val="2"/>
          <c:order val="2"/>
          <c:tx>
            <c:strRef>
              <c:f>Hoja2!$D$23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Hoja2!$E$20:$L$20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Hoja2!$E$23:$L$23</c:f>
              <c:numCache>
                <c:formatCode>General</c:formatCode>
                <c:ptCount val="8"/>
                <c:pt idx="0">
                  <c:v>678.6712</c:v>
                </c:pt>
                <c:pt idx="1">
                  <c:v>679.73350000000005</c:v>
                </c:pt>
                <c:pt idx="2">
                  <c:v>717.42110000000002</c:v>
                </c:pt>
                <c:pt idx="3">
                  <c:v>711.22730000000001</c:v>
                </c:pt>
                <c:pt idx="4">
                  <c:v>692.01059999999995</c:v>
                </c:pt>
                <c:pt idx="5">
                  <c:v>680.06359999999995</c:v>
                </c:pt>
                <c:pt idx="6">
                  <c:v>680.06359999999995</c:v>
                </c:pt>
                <c:pt idx="7">
                  <c:v>680.03359999999998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26-7048-A394-69AAB3DA15FB}"/>
            </c:ext>
          </c:extLst>
        </c:ser>
        <c:ser>
          <c:idx val="3"/>
          <c:order val="3"/>
          <c:tx>
            <c:strRef>
              <c:f>Hoja2!$D$24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Hoja2!$E$20:$L$20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Hoja2!$E$24:$L$24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6-7048-A394-69AAB3DA1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302016"/>
        <c:axId val="686610960"/>
      </c:lineChart>
      <c:catAx>
        <c:axId val="6863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6610960"/>
        <c:crosses val="autoZero"/>
        <c:auto val="1"/>
        <c:lblAlgn val="ctr"/>
        <c:lblOffset val="100"/>
        <c:noMultiLvlLbl val="0"/>
      </c:catAx>
      <c:valAx>
        <c:axId val="68661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630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Hoja2!$D$16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Hoja2!$E$15:$L$15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Hoja2!$E$16:$L$16</c:f>
              <c:numCache>
                <c:formatCode>General</c:formatCode>
                <c:ptCount val="8"/>
                <c:pt idx="0">
                  <c:v>294.733</c:v>
                </c:pt>
                <c:pt idx="1">
                  <c:v>298.0127</c:v>
                </c:pt>
                <c:pt idx="2">
                  <c:v>310.8578</c:v>
                </c:pt>
                <c:pt idx="3">
                  <c:v>300.89679999999998</c:v>
                </c:pt>
                <c:pt idx="4">
                  <c:v>302.50940000000003</c:v>
                </c:pt>
                <c:pt idx="5">
                  <c:v>310.39339999999999</c:v>
                </c:pt>
                <c:pt idx="6">
                  <c:v>308.65660000000003</c:v>
                </c:pt>
                <c:pt idx="7">
                  <c:v>315.42189999999999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D-6542-BE04-B322DB370434}"/>
            </c:ext>
          </c:extLst>
        </c:ser>
        <c:ser>
          <c:idx val="1"/>
          <c:order val="1"/>
          <c:tx>
            <c:strRef>
              <c:f>Hoja2!$D$17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Hoja2!$E$15:$L$15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Hoja2!$E$17:$L$17</c:f>
              <c:numCache>
                <c:formatCode>General</c:formatCode>
                <c:ptCount val="8"/>
                <c:pt idx="0">
                  <c:v>572.40099999999995</c:v>
                </c:pt>
                <c:pt idx="1">
                  <c:v>578.125</c:v>
                </c:pt>
                <c:pt idx="2">
                  <c:v>583.90620000000001</c:v>
                </c:pt>
                <c:pt idx="3">
                  <c:v>589.74530000000004</c:v>
                </c:pt>
                <c:pt idx="4">
                  <c:v>595.64269999999999</c:v>
                </c:pt>
                <c:pt idx="5">
                  <c:v>601.5992</c:v>
                </c:pt>
                <c:pt idx="6">
                  <c:v>607.61519999999996</c:v>
                </c:pt>
                <c:pt idx="7">
                  <c:v>625.84360000000004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D-6542-BE04-B322DB370434}"/>
            </c:ext>
          </c:extLst>
        </c:ser>
        <c:ser>
          <c:idx val="2"/>
          <c:order val="2"/>
          <c:tx>
            <c:strRef>
              <c:f>Hoja2!$D$18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Hoja2!$E$15:$L$15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Hoja2!$E$18:$L$18</c:f>
              <c:numCache>
                <c:formatCode>General</c:formatCode>
                <c:ptCount val="8"/>
                <c:pt idx="0">
                  <c:v>686.88120000000004</c:v>
                </c:pt>
                <c:pt idx="1">
                  <c:v>693.75</c:v>
                </c:pt>
                <c:pt idx="2">
                  <c:v>700.6875</c:v>
                </c:pt>
                <c:pt idx="3">
                  <c:v>707.6943</c:v>
                </c:pt>
                <c:pt idx="4">
                  <c:v>714.7713</c:v>
                </c:pt>
                <c:pt idx="5">
                  <c:v>721.91899999999998</c:v>
                </c:pt>
                <c:pt idx="6">
                  <c:v>729.13819999999998</c:v>
                </c:pt>
                <c:pt idx="7">
                  <c:v>751.01229999999998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CD-6542-BE04-B322DB370434}"/>
            </c:ext>
          </c:extLst>
        </c:ser>
        <c:ser>
          <c:idx val="3"/>
          <c:order val="3"/>
          <c:tx>
            <c:strRef>
              <c:f>Hoja2!$D$19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Hoja2!$E$15:$L$15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Hoja2!$E$19:$L$19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CD-6542-BE04-B322DB370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881072"/>
        <c:axId val="488683824"/>
      </c:lineChart>
      <c:catAx>
        <c:axId val="63088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8683824"/>
        <c:crosses val="autoZero"/>
        <c:auto val="1"/>
        <c:lblAlgn val="ctr"/>
        <c:lblOffset val="100"/>
        <c:noMultiLvlLbl val="0"/>
      </c:catAx>
      <c:valAx>
        <c:axId val="4886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3088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Hoja2!$D$11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Hoja2!$E$10:$L$10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Hoja2!$E$11:$L$11</c:f>
              <c:numCache>
                <c:formatCode>General</c:formatCode>
                <c:ptCount val="8"/>
                <c:pt idx="0">
                  <c:v>352.2611</c:v>
                </c:pt>
                <c:pt idx="1">
                  <c:v>362.82889999999998</c:v>
                </c:pt>
                <c:pt idx="2">
                  <c:v>380.97030000000001</c:v>
                </c:pt>
                <c:pt idx="3">
                  <c:v>384.78</c:v>
                </c:pt>
                <c:pt idx="4">
                  <c:v>404.01900000000001</c:v>
                </c:pt>
                <c:pt idx="5">
                  <c:v>415.37479999999999</c:v>
                </c:pt>
                <c:pt idx="6">
                  <c:v>400.4742</c:v>
                </c:pt>
                <c:pt idx="7">
                  <c:v>418.7903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ED-134B-8E16-2A21EADAEAF9}"/>
            </c:ext>
          </c:extLst>
        </c:ser>
        <c:ser>
          <c:idx val="1"/>
          <c:order val="1"/>
          <c:tx>
            <c:strRef>
              <c:f>Hoja2!$D$12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Hoja2!$E$10:$L$10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Hoja2!$E$12:$L$12</c:f>
              <c:numCache>
                <c:formatCode>General</c:formatCode>
                <c:ptCount val="8"/>
                <c:pt idx="0">
                  <c:v>704.5222</c:v>
                </c:pt>
                <c:pt idx="1">
                  <c:v>725.65779999999995</c:v>
                </c:pt>
                <c:pt idx="2">
                  <c:v>761.94069999999999</c:v>
                </c:pt>
                <c:pt idx="3">
                  <c:v>769.56010000000003</c:v>
                </c:pt>
                <c:pt idx="4">
                  <c:v>808.03809999999999</c:v>
                </c:pt>
                <c:pt idx="5">
                  <c:v>830.74959999999999</c:v>
                </c:pt>
                <c:pt idx="6">
                  <c:v>800.95849999999996</c:v>
                </c:pt>
                <c:pt idx="7">
                  <c:v>837.5806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ED-134B-8E16-2A21EADAEAF9}"/>
            </c:ext>
          </c:extLst>
        </c:ser>
        <c:ser>
          <c:idx val="2"/>
          <c:order val="2"/>
          <c:tx>
            <c:strRef>
              <c:f>Hoja2!$D$13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Hoja2!$E$10:$L$10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Hoja2!$E$13:$L$13</c:f>
              <c:numCache>
                <c:formatCode>General</c:formatCode>
                <c:ptCount val="8"/>
                <c:pt idx="0">
                  <c:v>845.42660000000001</c:v>
                </c:pt>
                <c:pt idx="1">
                  <c:v>870.7894</c:v>
                </c:pt>
                <c:pt idx="2">
                  <c:v>914.3288</c:v>
                </c:pt>
                <c:pt idx="3">
                  <c:v>923.47209999999995</c:v>
                </c:pt>
                <c:pt idx="4">
                  <c:v>969.64570000000003</c:v>
                </c:pt>
                <c:pt idx="5">
                  <c:v>996.89949999999999</c:v>
                </c:pt>
                <c:pt idx="6">
                  <c:v>961.15020000000004</c:v>
                </c:pt>
                <c:pt idx="7">
                  <c:v>1005.0967000000001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ED-134B-8E16-2A21EADAEAF9}"/>
            </c:ext>
          </c:extLst>
        </c:ser>
        <c:ser>
          <c:idx val="3"/>
          <c:order val="3"/>
          <c:tx>
            <c:strRef>
              <c:f>Hoja2!$D$14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Hoja2!$E$10:$L$10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Hoja2!$E$14:$L$14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ED-134B-8E16-2A21EADAE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762992"/>
        <c:axId val="489005232"/>
      </c:lineChart>
      <c:catAx>
        <c:axId val="48876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9005232"/>
        <c:crosses val="autoZero"/>
        <c:auto val="1"/>
        <c:lblAlgn val="ctr"/>
        <c:lblOffset val="100"/>
        <c:noMultiLvlLbl val="0"/>
      </c:catAx>
      <c:valAx>
        <c:axId val="48900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8876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Hoja2!$D$6</c:f>
              <c:strCache>
                <c:ptCount val="1"/>
                <c:pt idx="0">
                  <c:v>2 - CS&lt;184KWh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Hoja2!$E$5:$L$5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Hoja2!$E$6:$L$6</c:f>
              <c:numCache>
                <c:formatCode>General</c:formatCode>
                <c:ptCount val="8"/>
                <c:pt idx="0">
                  <c:v>418.53379999999999</c:v>
                </c:pt>
                <c:pt idx="1">
                  <c:v>425.9837</c:v>
                </c:pt>
                <c:pt idx="2">
                  <c:v>433.05509999999998</c:v>
                </c:pt>
                <c:pt idx="3">
                  <c:v>437.60219999999998</c:v>
                </c:pt>
                <c:pt idx="4">
                  <c:v>441.01549999999997</c:v>
                </c:pt>
                <c:pt idx="5">
                  <c:v>442.95589999999999</c:v>
                </c:pt>
                <c:pt idx="6">
                  <c:v>444.28480000000002</c:v>
                </c:pt>
                <c:pt idx="7">
                  <c:v>446.50619999999998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38-BC4C-8801-1CF671FDF298}"/>
            </c:ext>
          </c:extLst>
        </c:ser>
        <c:ser>
          <c:idx val="1"/>
          <c:order val="1"/>
          <c:tx>
            <c:strRef>
              <c:f>Hoja2!$D$7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Hoja2!$E$5:$L$5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Hoja2!$E$7:$L$7</c:f>
              <c:numCache>
                <c:formatCode>General</c:formatCode>
                <c:ptCount val="8"/>
                <c:pt idx="0">
                  <c:v>797.08780000000002</c:v>
                </c:pt>
                <c:pt idx="1">
                  <c:v>484.01190000000003</c:v>
                </c:pt>
                <c:pt idx="2">
                  <c:v>858.03229999999996</c:v>
                </c:pt>
                <c:pt idx="3">
                  <c:v>793.67520000000002</c:v>
                </c:pt>
                <c:pt idx="4">
                  <c:v>758.40880000000004</c:v>
                </c:pt>
                <c:pt idx="5">
                  <c:v>835.39480000000003</c:v>
                </c:pt>
                <c:pt idx="6">
                  <c:v>782.04340000000002</c:v>
                </c:pt>
                <c:pt idx="7">
                  <c:v>770.19420000000002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38-BC4C-8801-1CF671FDF298}"/>
            </c:ext>
          </c:extLst>
        </c:ser>
        <c:ser>
          <c:idx val="2"/>
          <c:order val="2"/>
          <c:tx>
            <c:strRef>
              <c:f>Hoja2!$D$8</c:f>
              <c:strCache>
                <c:ptCount val="1"/>
                <c:pt idx="0">
                  <c:v>5 y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Hoja2!$E$5:$L$5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Hoja2!$E$8:$L$8</c:f>
              <c:numCache>
                <c:formatCode>General</c:formatCode>
                <c:ptCount val="8"/>
                <c:pt idx="0">
                  <c:v>956.50530000000003</c:v>
                </c:pt>
                <c:pt idx="1">
                  <c:v>940.81420000000003</c:v>
                </c:pt>
                <c:pt idx="2">
                  <c:v>1029.6387</c:v>
                </c:pt>
                <c:pt idx="3">
                  <c:v>952.41</c:v>
                </c:pt>
                <c:pt idx="4">
                  <c:v>910.09050000000002</c:v>
                </c:pt>
                <c:pt idx="5">
                  <c:v>1002.4136999999999</c:v>
                </c:pt>
                <c:pt idx="6">
                  <c:v>938.452</c:v>
                </c:pt>
                <c:pt idx="7">
                  <c:v>924.23299999999995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8-BC4C-8801-1CF671FDF298}"/>
            </c:ext>
          </c:extLst>
        </c:ser>
        <c:ser>
          <c:idx val="3"/>
          <c:order val="3"/>
          <c:tx>
            <c:strRef>
              <c:f>Hoja2!$D$9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Hoja2!$E$5:$L$5</c:f>
              <c:strCache>
                <c:ptCount val="8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</c:strCache>
            </c:strRef>
          </c:cat>
          <c:val>
            <c:numRef>
              <c:f>Hoja2!$E$9:$L$9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38-BC4C-8801-1CF671FDF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840432"/>
        <c:axId val="436162320"/>
      </c:lineChart>
      <c:catAx>
        <c:axId val="91984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36162320"/>
        <c:crosses val="autoZero"/>
        <c:auto val="1"/>
        <c:lblAlgn val="ctr"/>
        <c:lblOffset val="100"/>
        <c:noMultiLvlLbl val="0"/>
      </c:catAx>
      <c:valAx>
        <c:axId val="43616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1984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Comparativo total de</a:t>
            </a:r>
            <a:r>
              <a:rPr lang="es-MX" baseline="0"/>
              <a:t> precio de 2018 a 2023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Hoja2!$E$5</c:f>
              <c:strCache>
                <c:ptCount val="1"/>
                <c:pt idx="0">
                  <c:v>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Hoja2!$E$6:$E$34</c:f>
              <c:numCache>
                <c:formatCode>General</c:formatCode>
                <c:ptCount val="29"/>
                <c:pt idx="0">
                  <c:v>418.53379999999999</c:v>
                </c:pt>
                <c:pt idx="1">
                  <c:v>797.08780000000002</c:v>
                </c:pt>
                <c:pt idx="2">
                  <c:v>956.50530000000003</c:v>
                </c:pt>
                <c:pt idx="4">
                  <c:v>0</c:v>
                </c:pt>
                <c:pt idx="5">
                  <c:v>352.2611</c:v>
                </c:pt>
                <c:pt idx="6">
                  <c:v>704.5222</c:v>
                </c:pt>
                <c:pt idx="7">
                  <c:v>845.42660000000001</c:v>
                </c:pt>
                <c:pt idx="9">
                  <c:v>0</c:v>
                </c:pt>
                <c:pt idx="10">
                  <c:v>294.733</c:v>
                </c:pt>
                <c:pt idx="11">
                  <c:v>572.40099999999995</c:v>
                </c:pt>
                <c:pt idx="12">
                  <c:v>686.88120000000004</c:v>
                </c:pt>
                <c:pt idx="14">
                  <c:v>0</c:v>
                </c:pt>
                <c:pt idx="15">
                  <c:v>295.54849999999999</c:v>
                </c:pt>
                <c:pt idx="16">
                  <c:v>565.55939999999998</c:v>
                </c:pt>
                <c:pt idx="17">
                  <c:v>678.6712</c:v>
                </c:pt>
                <c:pt idx="19">
                  <c:v>0</c:v>
                </c:pt>
                <c:pt idx="20">
                  <c:v>284.72879999999998</c:v>
                </c:pt>
                <c:pt idx="21">
                  <c:v>454.56849999999997</c:v>
                </c:pt>
                <c:pt idx="22">
                  <c:v>648.68209999999999</c:v>
                </c:pt>
                <c:pt idx="24">
                  <c:v>0</c:v>
                </c:pt>
                <c:pt idx="25">
                  <c:v>275.95089999999999</c:v>
                </c:pt>
                <c:pt idx="26">
                  <c:v>492.32580000000002</c:v>
                </c:pt>
                <c:pt idx="27">
                  <c:v>590.79089999999997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5-4440-B4D4-595867C70CF1}"/>
            </c:ext>
          </c:extLst>
        </c:ser>
        <c:ser>
          <c:idx val="1"/>
          <c:order val="1"/>
          <c:tx>
            <c:strRef>
              <c:f>Hoja2!$F$5</c:f>
              <c:strCache>
                <c:ptCount val="1"/>
                <c:pt idx="0">
                  <c:v>Febrero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Hoja2!$F$6:$F$34</c:f>
              <c:numCache>
                <c:formatCode>General</c:formatCode>
                <c:ptCount val="29"/>
                <c:pt idx="0">
                  <c:v>425.9837</c:v>
                </c:pt>
                <c:pt idx="1">
                  <c:v>484.01190000000003</c:v>
                </c:pt>
                <c:pt idx="2">
                  <c:v>940.81420000000003</c:v>
                </c:pt>
                <c:pt idx="4">
                  <c:v>0</c:v>
                </c:pt>
                <c:pt idx="5">
                  <c:v>362.82889999999998</c:v>
                </c:pt>
                <c:pt idx="6">
                  <c:v>725.65779999999995</c:v>
                </c:pt>
                <c:pt idx="7">
                  <c:v>870.7894</c:v>
                </c:pt>
                <c:pt idx="9">
                  <c:v>0</c:v>
                </c:pt>
                <c:pt idx="10">
                  <c:v>298.0127</c:v>
                </c:pt>
                <c:pt idx="11">
                  <c:v>578.125</c:v>
                </c:pt>
                <c:pt idx="12">
                  <c:v>693.75</c:v>
                </c:pt>
                <c:pt idx="14">
                  <c:v>0</c:v>
                </c:pt>
                <c:pt idx="15">
                  <c:v>296.80130000000003</c:v>
                </c:pt>
                <c:pt idx="16">
                  <c:v>566.44449999999995</c:v>
                </c:pt>
                <c:pt idx="17">
                  <c:v>679.73350000000005</c:v>
                </c:pt>
                <c:pt idx="19">
                  <c:v>0</c:v>
                </c:pt>
                <c:pt idx="20">
                  <c:v>286.43299999999999</c:v>
                </c:pt>
                <c:pt idx="21">
                  <c:v>562.87940000000003</c:v>
                </c:pt>
                <c:pt idx="22">
                  <c:v>675.45529999999997</c:v>
                </c:pt>
                <c:pt idx="24">
                  <c:v>0</c:v>
                </c:pt>
                <c:pt idx="25">
                  <c:v>277.67989999999998</c:v>
                </c:pt>
                <c:pt idx="26">
                  <c:v>499.0883</c:v>
                </c:pt>
                <c:pt idx="27">
                  <c:v>598.90719999999999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C5-4440-B4D4-595867C70CF1}"/>
            </c:ext>
          </c:extLst>
        </c:ser>
        <c:ser>
          <c:idx val="2"/>
          <c:order val="2"/>
          <c:tx>
            <c:strRef>
              <c:f>Hoja2!$G$5</c:f>
              <c:strCache>
                <c:ptCount val="1"/>
                <c:pt idx="0">
                  <c:v>Marzo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Hoja2!$G$6:$G$34</c:f>
              <c:numCache>
                <c:formatCode>General</c:formatCode>
                <c:ptCount val="29"/>
                <c:pt idx="0">
                  <c:v>433.05509999999998</c:v>
                </c:pt>
                <c:pt idx="1">
                  <c:v>858.03229999999996</c:v>
                </c:pt>
                <c:pt idx="2">
                  <c:v>1029.6387</c:v>
                </c:pt>
                <c:pt idx="4">
                  <c:v>0</c:v>
                </c:pt>
                <c:pt idx="5">
                  <c:v>380.97030000000001</c:v>
                </c:pt>
                <c:pt idx="6">
                  <c:v>761.94069999999999</c:v>
                </c:pt>
                <c:pt idx="7">
                  <c:v>914.3288</c:v>
                </c:pt>
                <c:pt idx="9">
                  <c:v>0</c:v>
                </c:pt>
                <c:pt idx="10">
                  <c:v>310.8578</c:v>
                </c:pt>
                <c:pt idx="11">
                  <c:v>583.90620000000001</c:v>
                </c:pt>
                <c:pt idx="12">
                  <c:v>700.6875</c:v>
                </c:pt>
                <c:pt idx="14">
                  <c:v>0</c:v>
                </c:pt>
                <c:pt idx="15">
                  <c:v>298.92540000000002</c:v>
                </c:pt>
                <c:pt idx="16">
                  <c:v>597.85090000000002</c:v>
                </c:pt>
                <c:pt idx="17">
                  <c:v>717.42110000000002</c:v>
                </c:pt>
                <c:pt idx="19">
                  <c:v>0</c:v>
                </c:pt>
                <c:pt idx="20">
                  <c:v>288.07929999999999</c:v>
                </c:pt>
                <c:pt idx="21">
                  <c:v>570.17420000000004</c:v>
                </c:pt>
                <c:pt idx="22">
                  <c:v>684.20910000000003</c:v>
                </c:pt>
                <c:pt idx="24">
                  <c:v>0</c:v>
                </c:pt>
                <c:pt idx="25">
                  <c:v>279.65039999999999</c:v>
                </c:pt>
                <c:pt idx="26">
                  <c:v>513.32159999999999</c:v>
                </c:pt>
                <c:pt idx="27">
                  <c:v>615.98159999999996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5-4440-B4D4-595867C70CF1}"/>
            </c:ext>
          </c:extLst>
        </c:ser>
        <c:ser>
          <c:idx val="3"/>
          <c:order val="3"/>
          <c:tx>
            <c:strRef>
              <c:f>Hoja2!$H$5</c:f>
              <c:strCache>
                <c:ptCount val="1"/>
                <c:pt idx="0">
                  <c:v>Abril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Hoja2!$H$6:$H$34</c:f>
              <c:numCache>
                <c:formatCode>General</c:formatCode>
                <c:ptCount val="29"/>
                <c:pt idx="0">
                  <c:v>437.60219999999998</c:v>
                </c:pt>
                <c:pt idx="1">
                  <c:v>793.67520000000002</c:v>
                </c:pt>
                <c:pt idx="2">
                  <c:v>952.41</c:v>
                </c:pt>
                <c:pt idx="4">
                  <c:v>0</c:v>
                </c:pt>
                <c:pt idx="5">
                  <c:v>384.78</c:v>
                </c:pt>
                <c:pt idx="6">
                  <c:v>769.56010000000003</c:v>
                </c:pt>
                <c:pt idx="7">
                  <c:v>923.47209999999995</c:v>
                </c:pt>
                <c:pt idx="9">
                  <c:v>0</c:v>
                </c:pt>
                <c:pt idx="10">
                  <c:v>300.89679999999998</c:v>
                </c:pt>
                <c:pt idx="11">
                  <c:v>589.74530000000004</c:v>
                </c:pt>
                <c:pt idx="12">
                  <c:v>707.6943</c:v>
                </c:pt>
                <c:pt idx="14">
                  <c:v>0</c:v>
                </c:pt>
                <c:pt idx="15">
                  <c:v>300.60610000000003</c:v>
                </c:pt>
                <c:pt idx="16">
                  <c:v>592.68899999999996</c:v>
                </c:pt>
                <c:pt idx="17">
                  <c:v>711.22730000000001</c:v>
                </c:pt>
                <c:pt idx="19">
                  <c:v>0</c:v>
                </c:pt>
                <c:pt idx="20">
                  <c:v>289.32920000000001</c:v>
                </c:pt>
                <c:pt idx="21">
                  <c:v>554.93050000000005</c:v>
                </c:pt>
                <c:pt idx="22">
                  <c:v>665.91660000000002</c:v>
                </c:pt>
                <c:pt idx="24">
                  <c:v>0</c:v>
                </c:pt>
                <c:pt idx="25">
                  <c:v>280.32190000000003</c:v>
                </c:pt>
                <c:pt idx="26">
                  <c:v>514.26819999999998</c:v>
                </c:pt>
                <c:pt idx="27">
                  <c:v>617.12180000000001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C5-4440-B4D4-595867C70CF1}"/>
            </c:ext>
          </c:extLst>
        </c:ser>
        <c:ser>
          <c:idx val="4"/>
          <c:order val="4"/>
          <c:tx>
            <c:strRef>
              <c:f>Hoja2!$I$5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Hoja2!$I$6:$I$34</c:f>
              <c:numCache>
                <c:formatCode>General</c:formatCode>
                <c:ptCount val="29"/>
                <c:pt idx="0">
                  <c:v>441.01549999999997</c:v>
                </c:pt>
                <c:pt idx="1">
                  <c:v>758.40880000000004</c:v>
                </c:pt>
                <c:pt idx="2">
                  <c:v>910.09050000000002</c:v>
                </c:pt>
                <c:pt idx="4">
                  <c:v>0</c:v>
                </c:pt>
                <c:pt idx="5">
                  <c:v>404.01900000000001</c:v>
                </c:pt>
                <c:pt idx="6">
                  <c:v>808.03809999999999</c:v>
                </c:pt>
                <c:pt idx="7">
                  <c:v>969.64570000000003</c:v>
                </c:pt>
                <c:pt idx="9">
                  <c:v>0</c:v>
                </c:pt>
                <c:pt idx="10">
                  <c:v>302.50940000000003</c:v>
                </c:pt>
                <c:pt idx="11">
                  <c:v>595.64269999999999</c:v>
                </c:pt>
                <c:pt idx="12">
                  <c:v>714.7713</c:v>
                </c:pt>
                <c:pt idx="14">
                  <c:v>0</c:v>
                </c:pt>
                <c:pt idx="15">
                  <c:v>301.09030000000001</c:v>
                </c:pt>
                <c:pt idx="16">
                  <c:v>576.68039999999996</c:v>
                </c:pt>
                <c:pt idx="17">
                  <c:v>692.01059999999995</c:v>
                </c:pt>
                <c:pt idx="19">
                  <c:v>0</c:v>
                </c:pt>
                <c:pt idx="20">
                  <c:v>290.76179999999999</c:v>
                </c:pt>
                <c:pt idx="21">
                  <c:v>530.45590000000004</c:v>
                </c:pt>
                <c:pt idx="22">
                  <c:v>636.55190000000005</c:v>
                </c:pt>
                <c:pt idx="24">
                  <c:v>0</c:v>
                </c:pt>
                <c:pt idx="25">
                  <c:v>281.6164</c:v>
                </c:pt>
                <c:pt idx="26">
                  <c:v>506.39690000000002</c:v>
                </c:pt>
                <c:pt idx="27">
                  <c:v>607.67529999999999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C5-4440-B4D4-595867C70CF1}"/>
            </c:ext>
          </c:extLst>
        </c:ser>
        <c:ser>
          <c:idx val="5"/>
          <c:order val="5"/>
          <c:tx>
            <c:strRef>
              <c:f>Hoja2!$J$5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Hoja2!$J$6:$J$34</c:f>
              <c:numCache>
                <c:formatCode>General</c:formatCode>
                <c:ptCount val="29"/>
                <c:pt idx="0">
                  <c:v>442.95589999999999</c:v>
                </c:pt>
                <c:pt idx="1">
                  <c:v>835.39480000000003</c:v>
                </c:pt>
                <c:pt idx="2">
                  <c:v>1002.4136999999999</c:v>
                </c:pt>
                <c:pt idx="4">
                  <c:v>0</c:v>
                </c:pt>
                <c:pt idx="5">
                  <c:v>415.37479999999999</c:v>
                </c:pt>
                <c:pt idx="6">
                  <c:v>830.74959999999999</c:v>
                </c:pt>
                <c:pt idx="7">
                  <c:v>996.89949999999999</c:v>
                </c:pt>
                <c:pt idx="9">
                  <c:v>0</c:v>
                </c:pt>
                <c:pt idx="10">
                  <c:v>310.39339999999999</c:v>
                </c:pt>
                <c:pt idx="11">
                  <c:v>601.5992</c:v>
                </c:pt>
                <c:pt idx="12">
                  <c:v>721.91899999999998</c:v>
                </c:pt>
                <c:pt idx="14">
                  <c:v>0</c:v>
                </c:pt>
                <c:pt idx="15">
                  <c:v>295.8897</c:v>
                </c:pt>
                <c:pt idx="16">
                  <c:v>566.71969999999999</c:v>
                </c:pt>
                <c:pt idx="17">
                  <c:v>680.06359999999995</c:v>
                </c:pt>
                <c:pt idx="19">
                  <c:v>0</c:v>
                </c:pt>
                <c:pt idx="20">
                  <c:v>291.67619999999999</c:v>
                </c:pt>
                <c:pt idx="21">
                  <c:v>527.91110000000003</c:v>
                </c:pt>
                <c:pt idx="22">
                  <c:v>633.49339999999995</c:v>
                </c:pt>
                <c:pt idx="24">
                  <c:v>0</c:v>
                </c:pt>
                <c:pt idx="25">
                  <c:v>282.33080000000001</c:v>
                </c:pt>
                <c:pt idx="26">
                  <c:v>510.25119999999998</c:v>
                </c:pt>
                <c:pt idx="27">
                  <c:v>612.25819999999999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C5-4440-B4D4-595867C70CF1}"/>
            </c:ext>
          </c:extLst>
        </c:ser>
        <c:ser>
          <c:idx val="6"/>
          <c:order val="6"/>
          <c:tx>
            <c:strRef>
              <c:f>Hoja2!$K$5</c:f>
              <c:strCache>
                <c:ptCount val="1"/>
                <c:pt idx="0">
                  <c:v>Julio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Hoja2!$K$6:$K$34</c:f>
              <c:numCache>
                <c:formatCode>General</c:formatCode>
                <c:ptCount val="29"/>
                <c:pt idx="0">
                  <c:v>444.28480000000002</c:v>
                </c:pt>
                <c:pt idx="1">
                  <c:v>782.04340000000002</c:v>
                </c:pt>
                <c:pt idx="2">
                  <c:v>938.452</c:v>
                </c:pt>
                <c:pt idx="4">
                  <c:v>0</c:v>
                </c:pt>
                <c:pt idx="5">
                  <c:v>400.4742</c:v>
                </c:pt>
                <c:pt idx="6">
                  <c:v>800.95849999999996</c:v>
                </c:pt>
                <c:pt idx="7">
                  <c:v>961.15020000000004</c:v>
                </c:pt>
                <c:pt idx="9">
                  <c:v>0</c:v>
                </c:pt>
                <c:pt idx="10">
                  <c:v>308.65660000000003</c:v>
                </c:pt>
                <c:pt idx="11">
                  <c:v>607.61519999999996</c:v>
                </c:pt>
                <c:pt idx="12">
                  <c:v>729.13819999999998</c:v>
                </c:pt>
                <c:pt idx="14">
                  <c:v>0</c:v>
                </c:pt>
                <c:pt idx="15">
                  <c:v>295.8897</c:v>
                </c:pt>
                <c:pt idx="16">
                  <c:v>566.71969999999999</c:v>
                </c:pt>
                <c:pt idx="17">
                  <c:v>680.06359999999995</c:v>
                </c:pt>
                <c:pt idx="19">
                  <c:v>0</c:v>
                </c:pt>
                <c:pt idx="20">
                  <c:v>292.44490000000002</c:v>
                </c:pt>
                <c:pt idx="21">
                  <c:v>532.47220000000004</c:v>
                </c:pt>
                <c:pt idx="22">
                  <c:v>638.84659999999997</c:v>
                </c:pt>
                <c:pt idx="24">
                  <c:v>0</c:v>
                </c:pt>
                <c:pt idx="25">
                  <c:v>282.76740000000001</c:v>
                </c:pt>
                <c:pt idx="26">
                  <c:v>405.49509999999998</c:v>
                </c:pt>
                <c:pt idx="27">
                  <c:v>606.59410000000003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C5-4440-B4D4-595867C70CF1}"/>
            </c:ext>
          </c:extLst>
        </c:ser>
        <c:ser>
          <c:idx val="7"/>
          <c:order val="7"/>
          <c:tx>
            <c:strRef>
              <c:f>Hoja2!$L$5</c:f>
              <c:strCache>
                <c:ptCount val="1"/>
                <c:pt idx="0">
                  <c:v>Agosto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Hoja2!$C$6:$D$34</c:f>
              <c:multiLvlStrCache>
                <c:ptCount val="28"/>
                <c:lvl>
                  <c:pt idx="0">
                    <c:v>2 - CS&lt;184KWh</c:v>
                  </c:pt>
                  <c:pt idx="1">
                    <c:v>4</c:v>
                  </c:pt>
                  <c:pt idx="2">
                    <c:v>5 y 6</c:v>
                  </c:pt>
                  <c:pt idx="5">
                    <c:v>2 - CS&lt;184KWh</c:v>
                  </c:pt>
                  <c:pt idx="6">
                    <c:v>4</c:v>
                  </c:pt>
                  <c:pt idx="7">
                    <c:v>5 y 6</c:v>
                  </c:pt>
                  <c:pt idx="10">
                    <c:v>2 - CS&lt;184KWh</c:v>
                  </c:pt>
                  <c:pt idx="11">
                    <c:v>4</c:v>
                  </c:pt>
                  <c:pt idx="12">
                    <c:v>5 y 6</c:v>
                  </c:pt>
                  <c:pt idx="15">
                    <c:v>2 - CS&lt;184KWh</c:v>
                  </c:pt>
                  <c:pt idx="16">
                    <c:v>4</c:v>
                  </c:pt>
                  <c:pt idx="17">
                    <c:v>5 y 6</c:v>
                  </c:pt>
                  <c:pt idx="20">
                    <c:v>2 - CS&lt;184KWh</c:v>
                  </c:pt>
                  <c:pt idx="21">
                    <c:v>4</c:v>
                  </c:pt>
                  <c:pt idx="22">
                    <c:v>5 y 6</c:v>
                  </c:pt>
                  <c:pt idx="25">
                    <c:v>2 - CS&lt;184KWh</c:v>
                  </c:pt>
                  <c:pt idx="26">
                    <c:v>4</c:v>
                  </c:pt>
                  <c:pt idx="27">
                    <c:v>5 y 6</c:v>
                  </c:pt>
                </c:lvl>
                <c:lvl>
                  <c:pt idx="0">
                    <c:v>2023</c:v>
                  </c:pt>
                  <c:pt idx="5">
                    <c:v>2022</c:v>
                  </c:pt>
                  <c:pt idx="10">
                    <c:v>2021</c:v>
                  </c:pt>
                  <c:pt idx="15">
                    <c:v>2020</c:v>
                  </c:pt>
                  <c:pt idx="20">
                    <c:v>2019</c:v>
                  </c:pt>
                  <c:pt idx="25">
                    <c:v>2018</c:v>
                  </c:pt>
                </c:lvl>
              </c:multiLvlStrCache>
            </c:multiLvlStrRef>
          </c:cat>
          <c:val>
            <c:numRef>
              <c:f>Hoja2!$L$6:$L$34</c:f>
              <c:numCache>
                <c:formatCode>General</c:formatCode>
                <c:ptCount val="29"/>
                <c:pt idx="0">
                  <c:v>446.50619999999998</c:v>
                </c:pt>
                <c:pt idx="1">
                  <c:v>770.19420000000002</c:v>
                </c:pt>
                <c:pt idx="2">
                  <c:v>924.23299999999995</c:v>
                </c:pt>
                <c:pt idx="4">
                  <c:v>0</c:v>
                </c:pt>
                <c:pt idx="5">
                  <c:v>418.7903</c:v>
                </c:pt>
                <c:pt idx="6">
                  <c:v>837.5806</c:v>
                </c:pt>
                <c:pt idx="7">
                  <c:v>1005.0967000000001</c:v>
                </c:pt>
                <c:pt idx="9">
                  <c:v>0</c:v>
                </c:pt>
                <c:pt idx="10">
                  <c:v>315.42189999999999</c:v>
                </c:pt>
                <c:pt idx="11">
                  <c:v>625.84360000000004</c:v>
                </c:pt>
                <c:pt idx="12">
                  <c:v>751.01229999999998</c:v>
                </c:pt>
                <c:pt idx="14">
                  <c:v>0</c:v>
                </c:pt>
                <c:pt idx="15">
                  <c:v>295.88990000000001</c:v>
                </c:pt>
                <c:pt idx="16">
                  <c:v>566.71969999999999</c:v>
                </c:pt>
                <c:pt idx="17">
                  <c:v>680.03359999999998</c:v>
                </c:pt>
                <c:pt idx="19">
                  <c:v>0</c:v>
                </c:pt>
                <c:pt idx="20">
                  <c:v>293.90980000000002</c:v>
                </c:pt>
                <c:pt idx="21">
                  <c:v>539.43150000000003</c:v>
                </c:pt>
                <c:pt idx="22">
                  <c:v>647.31780000000003</c:v>
                </c:pt>
                <c:pt idx="24">
                  <c:v>0</c:v>
                </c:pt>
                <c:pt idx="25">
                  <c:v>282.40679999999998</c:v>
                </c:pt>
                <c:pt idx="26">
                  <c:v>500.92669999999998</c:v>
                </c:pt>
                <c:pt idx="27">
                  <c:v>601.11289999999997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7C5-4440-B4D4-595867C70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130640"/>
        <c:axId val="687214672"/>
      </c:barChart>
      <c:catAx>
        <c:axId val="6871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214672"/>
        <c:crosses val="autoZero"/>
        <c:auto val="1"/>
        <c:lblAlgn val="ctr"/>
        <c:lblOffset val="100"/>
        <c:noMultiLvlLbl val="0"/>
      </c:catAx>
      <c:valAx>
        <c:axId val="68721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13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"/>
            <a:ext cx="12192000" cy="685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/>
        </p:nvSpPr>
        <p:spPr>
          <a:xfrm>
            <a:off x="548228" y="2119684"/>
            <a:ext cx="102879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ES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JAC_MHQ_EP_Actividad_3_PrecioElectricidadColombia</a:t>
            </a:r>
            <a:endParaRPr dirty="0"/>
          </a:p>
        </p:txBody>
      </p:sp>
      <p:sp>
        <p:nvSpPr>
          <p:cNvPr id="16" name="Google Shape;16;p3"/>
          <p:cNvSpPr txBox="1"/>
          <p:nvPr/>
        </p:nvSpPr>
        <p:spPr>
          <a:xfrm>
            <a:off x="548229" y="3197558"/>
            <a:ext cx="666695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s-ES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Jesus</a:t>
            </a:r>
            <a:r>
              <a:rPr lang="es-E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Alexis Cañón Andrade</a:t>
            </a:r>
            <a:br>
              <a:rPr lang="es-E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Mario </a:t>
            </a:r>
            <a:r>
              <a:rPr lang="es-ES" sz="1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Hernan</a:t>
            </a:r>
            <a:r>
              <a:rPr lang="es-E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Quintero Soto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Eduardo </a:t>
            </a:r>
            <a:r>
              <a:rPr lang="es-ES" sz="1800" b="0" i="0" u="none" strike="noStrike" cap="none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Andres</a:t>
            </a:r>
            <a:r>
              <a:rPr lang="es-ES" sz="18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ES" sz="1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Peña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E4B863-02D6-274D-B428-CAA1FA3B5DBD}"/>
              </a:ext>
            </a:extLst>
          </p:cNvPr>
          <p:cNvSpPr txBox="1"/>
          <p:nvPr/>
        </p:nvSpPr>
        <p:spPr>
          <a:xfrm>
            <a:off x="177354" y="1314450"/>
            <a:ext cx="6821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OBTENIS DE ENCALI DE HISTÓRICO TARIFAS MERCADO REGULADO:</a:t>
            </a: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814B94-0A65-6485-D7B5-6197A996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" y="1683782"/>
            <a:ext cx="10406064" cy="51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A450FE0-2868-DEA6-014E-7460BF61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591488"/>
            <a:ext cx="7772400" cy="15334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821708-6CBF-28DF-F5E1-F49AF84E92CB}"/>
              </a:ext>
            </a:extLst>
          </p:cNvPr>
          <p:cNvSpPr txBox="1"/>
          <p:nvPr/>
        </p:nvSpPr>
        <p:spPr>
          <a:xfrm>
            <a:off x="2971800" y="4114800"/>
            <a:ext cx="532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GRAFICAS TORTA DE LOS HISTORICOS DESDE2018 A 2023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721B70-A9A6-D012-A0EA-DCA50B33BDC2}"/>
              </a:ext>
            </a:extLst>
          </p:cNvPr>
          <p:cNvSpPr txBox="1"/>
          <p:nvPr/>
        </p:nvSpPr>
        <p:spPr>
          <a:xfrm>
            <a:off x="2614613" y="1328738"/>
            <a:ext cx="474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DE ENERO 2018, ABRIL 2020 Y AGOSTO 2023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18B47D-C8A9-0975-904C-0279DFE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62770"/>
              </p:ext>
            </p:extLst>
          </p:nvPr>
        </p:nvGraphicFramePr>
        <p:xfrm>
          <a:off x="1471613" y="1806773"/>
          <a:ext cx="8283575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006">
                  <a:extLst>
                    <a:ext uri="{9D8B030D-6E8A-4147-A177-3AD203B41FA5}">
                      <a16:colId xmlns:a16="http://schemas.microsoft.com/office/drawing/2014/main" val="3590967532"/>
                    </a:ext>
                  </a:extLst>
                </a:gridCol>
                <a:gridCol w="1804379">
                  <a:extLst>
                    <a:ext uri="{9D8B030D-6E8A-4147-A177-3AD203B41FA5}">
                      <a16:colId xmlns:a16="http://schemas.microsoft.com/office/drawing/2014/main" val="1166916887"/>
                    </a:ext>
                  </a:extLst>
                </a:gridCol>
                <a:gridCol w="921997">
                  <a:extLst>
                    <a:ext uri="{9D8B030D-6E8A-4147-A177-3AD203B41FA5}">
                      <a16:colId xmlns:a16="http://schemas.microsoft.com/office/drawing/2014/main" val="2944056023"/>
                    </a:ext>
                  </a:extLst>
                </a:gridCol>
                <a:gridCol w="1285755">
                  <a:extLst>
                    <a:ext uri="{9D8B030D-6E8A-4147-A177-3AD203B41FA5}">
                      <a16:colId xmlns:a16="http://schemas.microsoft.com/office/drawing/2014/main" val="3375961663"/>
                    </a:ext>
                  </a:extLst>
                </a:gridCol>
                <a:gridCol w="1224529">
                  <a:extLst>
                    <a:ext uri="{9D8B030D-6E8A-4147-A177-3AD203B41FA5}">
                      <a16:colId xmlns:a16="http://schemas.microsoft.com/office/drawing/2014/main" val="4011691793"/>
                    </a:ext>
                  </a:extLst>
                </a:gridCol>
                <a:gridCol w="1156099">
                  <a:extLst>
                    <a:ext uri="{9D8B030D-6E8A-4147-A177-3AD203B41FA5}">
                      <a16:colId xmlns:a16="http://schemas.microsoft.com/office/drawing/2014/main" val="2424050518"/>
                    </a:ext>
                  </a:extLst>
                </a:gridCol>
                <a:gridCol w="950810">
                  <a:extLst>
                    <a:ext uri="{9D8B030D-6E8A-4147-A177-3AD203B41FA5}">
                      <a16:colId xmlns:a16="http://schemas.microsoft.com/office/drawing/2014/main" val="1533459119"/>
                    </a:ext>
                  </a:extLst>
                </a:gridCol>
              </a:tblGrid>
              <a:tr h="327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2018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Gm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Tm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PRnm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DtUN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Cvm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9868814"/>
                  </a:ext>
                </a:extLst>
              </a:tr>
              <a:tr h="30725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253,7774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38,7905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46,1713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200,0321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7,6040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46,3141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280856"/>
                  </a:ext>
                </a:extLst>
              </a:tr>
              <a:tr h="327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2020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Gm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Tm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PRnm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DtUN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949978"/>
                  </a:ext>
                </a:extLst>
              </a:tr>
              <a:tr h="30725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189,2153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30,8521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35,6354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166,8948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28,7422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40,686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061052"/>
                  </a:ext>
                </a:extLst>
              </a:tr>
              <a:tr h="3277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2023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Gm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Tm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PRnm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DtUN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Cvm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380905"/>
                  </a:ext>
                </a:extLst>
              </a:tr>
              <a:tr h="30725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321,2166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40,8702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61,0354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267,6567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22,9945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68,2700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40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3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C2EF759-EAF3-EAFE-51E1-4EEE292A3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169692"/>
              </p:ext>
            </p:extLst>
          </p:nvPr>
        </p:nvGraphicFramePr>
        <p:xfrm>
          <a:off x="0" y="1302038"/>
          <a:ext cx="3706868" cy="222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2F5132-9881-6FD7-29AF-7145D8DF6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778501"/>
              </p:ext>
            </p:extLst>
          </p:nvPr>
        </p:nvGraphicFramePr>
        <p:xfrm>
          <a:off x="3504222" y="1302039"/>
          <a:ext cx="4625366" cy="222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47C69C4-2389-6F91-E9B0-C50120121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53129"/>
              </p:ext>
            </p:extLst>
          </p:nvPr>
        </p:nvGraphicFramePr>
        <p:xfrm>
          <a:off x="7672389" y="1302039"/>
          <a:ext cx="4400550" cy="2126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5708506-EC5D-2EC4-A2D6-BB01ADEDF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44773"/>
              </p:ext>
            </p:extLst>
          </p:nvPr>
        </p:nvGraphicFramePr>
        <p:xfrm>
          <a:off x="0" y="3529013"/>
          <a:ext cx="4214813" cy="254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52EFF52-C8AA-275A-5923-8A58EC9CC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78"/>
              </p:ext>
            </p:extLst>
          </p:nvPr>
        </p:nvGraphicFramePr>
        <p:xfrm>
          <a:off x="4054527" y="3529013"/>
          <a:ext cx="3922661" cy="254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79DF109-4A93-8D22-FF1A-6666BBB08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158522"/>
              </p:ext>
            </p:extLst>
          </p:nvPr>
        </p:nvGraphicFramePr>
        <p:xfrm>
          <a:off x="7791450" y="3659477"/>
          <a:ext cx="4400550" cy="244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577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943FB73-B76B-79DA-1EEE-0FD85CDE2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19007"/>
              </p:ext>
            </p:extLst>
          </p:nvPr>
        </p:nvGraphicFramePr>
        <p:xfrm>
          <a:off x="171451" y="1228724"/>
          <a:ext cx="11772900" cy="523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45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81FB34-20CB-D76F-8899-E34A55B92B74}"/>
              </a:ext>
            </a:extLst>
          </p:cNvPr>
          <p:cNvSpPr txBox="1"/>
          <p:nvPr/>
        </p:nvSpPr>
        <p:spPr>
          <a:xfrm>
            <a:off x="3167153" y="1528762"/>
            <a:ext cx="585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Cuadro de consumo de EMCALI para 400KWh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EAF29F-E7B0-EAD9-FA28-5230B2C0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4" y="2131926"/>
            <a:ext cx="11589972" cy="4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</Words>
  <Application>Microsoft Macintosh PowerPoint</Application>
  <PresentationFormat>Panorámica</PresentationFormat>
  <Paragraphs>54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Jesús Alexis  Cañón andrade</cp:lastModifiedBy>
  <cp:revision>4</cp:revision>
  <dcterms:modified xsi:type="dcterms:W3CDTF">2023-09-10T16:27:08Z</dcterms:modified>
</cp:coreProperties>
</file>