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6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"/>
            <a:ext cx="12192000" cy="685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600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/>
        </p:nvSpPr>
        <p:spPr>
          <a:xfrm>
            <a:off x="548229" y="2119684"/>
            <a:ext cx="62315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ES" sz="28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SISTEMA DE GEOREFENCIACIÓN</a:t>
            </a:r>
            <a:endParaRPr dirty="0"/>
          </a:p>
        </p:txBody>
      </p:sp>
      <p:sp>
        <p:nvSpPr>
          <p:cNvPr id="16" name="Google Shape;16;p3"/>
          <p:cNvSpPr txBox="1"/>
          <p:nvPr/>
        </p:nvSpPr>
        <p:spPr>
          <a:xfrm>
            <a:off x="548229" y="3197558"/>
            <a:ext cx="84276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s-E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JAC_MHQ_EP_Actividad_5_</a:t>
            </a:r>
            <a:r>
              <a:rPr lang="es-ES" sz="18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SISTEMA_DE_GEOREFERENCIACIÓN</a:t>
            </a:r>
            <a:endParaRPr lang="es-ES" sz="1800" dirty="0"/>
          </a:p>
        </p:txBody>
      </p:sp>
      <p:sp>
        <p:nvSpPr>
          <p:cNvPr id="17" name="Google Shape;17;p3"/>
          <p:cNvSpPr txBox="1"/>
          <p:nvPr/>
        </p:nvSpPr>
        <p:spPr>
          <a:xfrm>
            <a:off x="548229" y="3826774"/>
            <a:ext cx="382132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s-ES" sz="14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Jesus</a:t>
            </a:r>
            <a:r>
              <a:rPr lang="es-E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Alexis Cañón Andrade</a:t>
            </a:r>
            <a:br>
              <a:rPr lang="es-E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Mario </a:t>
            </a:r>
            <a:r>
              <a:rPr lang="es-ES" sz="14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Hernan</a:t>
            </a:r>
            <a:r>
              <a:rPr lang="es-E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Quintero Soto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s-ES" sz="1400" b="0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Eduardo </a:t>
            </a:r>
            <a:r>
              <a:rPr lang="es-ES" sz="1400" b="0" i="0" u="none" strike="noStrike" cap="none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Andres</a:t>
            </a:r>
            <a:r>
              <a:rPr lang="es-ES" sz="1400" b="0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s-ES" sz="1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Peña</a:t>
            </a:r>
            <a:endParaRPr lang="es-E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348E79-6525-A4C4-DCC6-B7EADB4F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139686"/>
            <a:ext cx="3780440" cy="57183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807EE1-56A0-D8AE-1F89-6C6BB7D0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095" y="1139686"/>
            <a:ext cx="3684125" cy="55726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D03B775-0F0D-ACD2-EC34-F45ED5A9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138"/>
            <a:ext cx="3616697" cy="54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9A72E31-2CA2-8260-85E3-AB4B453A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19" y="1692165"/>
            <a:ext cx="7772400" cy="46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39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Panorámica</PresentationFormat>
  <Paragraphs>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Jesús Alexis  Cañón andrade</cp:lastModifiedBy>
  <cp:revision>1</cp:revision>
  <dcterms:modified xsi:type="dcterms:W3CDTF">2023-09-16T21:13:16Z</dcterms:modified>
</cp:coreProperties>
</file>