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51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28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32F5-A5A2-49DB-9726-A9BEC380713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F8C06-FD07-4F42-84AE-E26A710FF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9D36F5E-EA1F-449C-9292-9DB04B347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" y="0"/>
            <a:ext cx="1828800" cy="18288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71537208-7922-458A-94A8-516EEF9A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717" y="470364"/>
            <a:ext cx="7766936" cy="1646302"/>
          </a:xfrm>
        </p:spPr>
        <p:txBody>
          <a:bodyPr/>
          <a:lstStyle/>
          <a:p>
            <a:r>
              <a:rPr lang="en-US" b="1" dirty="0">
                <a:solidFill>
                  <a:srgbClr val="00ACE6"/>
                </a:solidFill>
              </a:rPr>
              <a:t>SISTEMA DENTAL: </a:t>
            </a:r>
            <a:r>
              <a:rPr lang="en-US" dirty="0">
                <a:solidFill>
                  <a:srgbClr val="00ACE6"/>
                </a:solidFill>
              </a:rPr>
              <a:t>DentiSmart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B99E236-57AD-4276-9E0D-FDBAA0E0B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15" y="2310739"/>
            <a:ext cx="4640982" cy="303302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139E2AD-8270-4C37-89E8-EDBDBD22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581" y="2633450"/>
            <a:ext cx="3618270" cy="21054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BA1DCF3-EC97-41D3-8487-AA612D993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44" y="2970000"/>
            <a:ext cx="3048000" cy="17145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15F2C51-2906-422A-A917-69C031078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11" y="2738723"/>
            <a:ext cx="1242168" cy="218713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80EA411-FED8-4ED4-86D3-E0F85325E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714" l="5405" r="93919">
                        <a14:foregroundMark x1="88176" y1="48571" x2="85135" y2="45357"/>
                        <a14:foregroundMark x1="85135" y1="45357" x2="84122" y2="46429"/>
                        <a14:foregroundMark x1="86149" y1="55357" x2="91216" y2="50714"/>
                        <a14:foregroundMark x1="80068" y1="53214" x2="93919" y2="46786"/>
                        <a14:foregroundMark x1="73217" y1="21786" x2="75000" y2="20000"/>
                        <a14:foregroundMark x1="72504" y1="22500" x2="73217" y2="21786"/>
                        <a14:foregroundMark x1="68581" y1="26429" x2="72504" y2="22500"/>
                        <a14:foregroundMark x1="66216" y1="22500" x2="66216" y2="20714"/>
                        <a14:foregroundMark x1="66216" y1="26464" x2="66216" y2="25840"/>
                        <a14:foregroundMark x1="78378" y1="23214" x2="78378" y2="23214"/>
                        <a14:foregroundMark x1="79980" y1="21786" x2="73986" y2="13929"/>
                        <a14:foregroundMark x1="80332" y1="22247" x2="79980" y2="21786"/>
                        <a14:foregroundMark x1="15541" y1="84643" x2="8108" y2="83214"/>
                        <a14:foregroundMark x1="17230" y1="82500" x2="5405" y2="90714"/>
                        <a14:foregroundMark x1="85266" y1="81419" x2="78041" y2="72143"/>
                        <a14:foregroundMark x1="87500" y1="84286" x2="87106" y2="83780"/>
                        <a14:foregroundMark x1="20993" y1="30970" x2="32770" y2="27857"/>
                        <a14:foregroundMark x1="15203" y1="32500" x2="16965" y2="32034"/>
                        <a14:backgroundMark x1="66216" y1="22500" x2="66216" y2="22500"/>
                        <a14:backgroundMark x1="66216" y1="22500" x2="64189" y2="21786"/>
                        <a14:backgroundMark x1="79730" y1="19286" x2="79730" y2="16786"/>
                        <a14:backgroundMark x1="79730" y1="22857" x2="83108" y2="25357"/>
                        <a14:backgroundMark x1="68581" y1="27143" x2="68243" y2="27143"/>
                        <a14:backgroundMark x1="68243" y1="31071" x2="59459" y2="25000"/>
                        <a14:backgroundMark x1="65203" y1="22857" x2="65203" y2="20714"/>
                        <a14:backgroundMark x1="78716" y1="21786" x2="78716" y2="21786"/>
                        <a14:backgroundMark x1="82432" y1="22500" x2="82432" y2="22500"/>
                        <a14:backgroundMark x1="80405" y1="22500" x2="80405" y2="22500"/>
                        <a14:backgroundMark x1="87838" y1="85714" x2="85811" y2="82857"/>
                        <a14:backgroundMark x1="90203" y1="86786" x2="87500" y2="82500"/>
                        <a14:backgroundMark x1="92230" y1="90357" x2="87500" y2="81071"/>
                        <a14:backgroundMark x1="23311" y1="31429" x2="23311" y2="31429"/>
                        <a14:backgroundMark x1="23311" y1="31429" x2="23311" y2="31429"/>
                        <a14:backgroundMark x1="23986" y1="38214" x2="23986" y2="38214"/>
                        <a14:backgroundMark x1="23986" y1="38214" x2="23986" y2="38214"/>
                        <a14:backgroundMark x1="26014" y1="39286" x2="26014" y2="39286"/>
                        <a14:backgroundMark x1="24324" y1="38929" x2="24324" y2="38929"/>
                        <a14:backgroundMark x1="24324" y1="38929" x2="24324" y2="38929"/>
                        <a14:backgroundMark x1="24324" y1="38929" x2="24324" y2="38929"/>
                        <a14:backgroundMark x1="22973" y1="37143" x2="22973" y2="37143"/>
                        <a14:backgroundMark x1="22973" y1="38214" x2="22973" y2="38214"/>
                        <a14:backgroundMark x1="22973" y1="38214" x2="25000" y2="38929"/>
                        <a14:backgroundMark x1="28716" y1="40000" x2="18581" y2="38929"/>
                        <a14:backgroundMark x1="28041" y1="39286" x2="18581" y2="35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72600" y="-125263"/>
            <a:ext cx="2819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609FB869-E41C-4064-87E0-065F0E67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" y="83820"/>
            <a:ext cx="1828800" cy="18288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45CA0F5-EB94-46D4-AD56-02D10BA5F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23" y="298132"/>
            <a:ext cx="14478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8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1568146AD77C4DA61E3F3F3C35E21A" ma:contentTypeVersion="4" ma:contentTypeDescription="Crear nuevo documento." ma:contentTypeScope="" ma:versionID="9a6a120c9da969c0ea2848c8982af62a">
  <xsd:schema xmlns:xsd="http://www.w3.org/2001/XMLSchema" xmlns:xs="http://www.w3.org/2001/XMLSchema" xmlns:p="http://schemas.microsoft.com/office/2006/metadata/properties" xmlns:ns3="b0eefbd5-1719-422e-b6d1-47fd62e5658f" targetNamespace="http://schemas.microsoft.com/office/2006/metadata/properties" ma:root="true" ma:fieldsID="ca2830424245fd2d8f7e0170ad3130e7" ns3:_="">
    <xsd:import namespace="b0eefbd5-1719-422e-b6d1-47fd62e565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efbd5-1719-422e-b6d1-47fd62e56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DB293-2DEA-47B9-9E07-169AF0F60496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0eefbd5-1719-422e-b6d1-47fd62e5658f"/>
  </ds:schemaRefs>
</ds:datastoreItem>
</file>

<file path=customXml/itemProps2.xml><?xml version="1.0" encoding="utf-8"?>
<ds:datastoreItem xmlns:ds="http://schemas.openxmlformats.org/officeDocument/2006/customXml" ds:itemID="{8751C83F-18C3-464C-A5DA-BC559C3A44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A25583-CF30-4B4A-A624-1065CEE40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efbd5-1719-422e-b6d1-47fd62e565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SISTEMA DENTAL: DentiSmart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AGUIRRE CASTRO</dc:creator>
  <cp:lastModifiedBy>ANDRES AGUIRRE CASTRO</cp:lastModifiedBy>
  <cp:revision>8</cp:revision>
  <dcterms:created xsi:type="dcterms:W3CDTF">2020-12-03T02:59:33Z</dcterms:created>
  <dcterms:modified xsi:type="dcterms:W3CDTF">2020-12-05T19:19:58Z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0x010100CC1568146AD77C4DA61E3F3F3C35E21A</vt:lpwstr>
  </property>
</Properties>
</file>