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84742-0832-47DA-B9A4-769FAC1D525C}" v="95" dt="2023-09-18T11:13:07.555"/>
    <p1510:client id="{E7DF4468-74E1-4F19-B8B0-0CBEC94438A6}" v="7" dt="2023-09-18T18:41:06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7970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60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75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2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32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04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57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16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9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15718" y="4730144"/>
            <a:ext cx="31282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b="1" dirty="0"/>
              <a:t>PRESENTADO POR:</a:t>
            </a:r>
          </a:p>
          <a:p>
            <a:r>
              <a:rPr lang="es-VE" b="1" dirty="0"/>
              <a:t>ESTEBAN </a:t>
            </a:r>
            <a:r>
              <a:rPr lang="es-VE" b="1" dirty="0" smtClean="0"/>
              <a:t>GALBÁN</a:t>
            </a:r>
            <a:r>
              <a:rPr lang="es-VE" b="1" dirty="0"/>
              <a:t>, 30.274.211 </a:t>
            </a:r>
          </a:p>
          <a:p>
            <a:r>
              <a:rPr lang="es-VE" b="1" dirty="0"/>
              <a:t>DIEGO </a:t>
            </a:r>
            <a:r>
              <a:rPr lang="es-VE" b="1" dirty="0" smtClean="0"/>
              <a:t>JORDÁN</a:t>
            </a:r>
            <a:r>
              <a:rPr lang="es-VE" b="1" dirty="0"/>
              <a:t>, 29.939.957 </a:t>
            </a:r>
          </a:p>
          <a:p>
            <a:r>
              <a:rPr lang="es-VE" b="1" dirty="0"/>
              <a:t>VALERIA VELÁSQUEZ, 27.412.794 </a:t>
            </a:r>
          </a:p>
          <a:p>
            <a:r>
              <a:rPr lang="es-VE" b="1" dirty="0"/>
              <a:t>DIEGO MORILLO, 30.048.752 </a:t>
            </a:r>
          </a:p>
          <a:p>
            <a:r>
              <a:rPr lang="es-VE" b="1" dirty="0"/>
              <a:t>NELSON </a:t>
            </a:r>
            <a:r>
              <a:rPr lang="es-VE" b="1" dirty="0" smtClean="0"/>
              <a:t>GUTIÉRREZ</a:t>
            </a:r>
            <a:r>
              <a:rPr lang="es-VE" b="1" dirty="0"/>
              <a:t>, 30.010.860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43125" y="46955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</a:p>
          <a:p>
            <a:pPr algn="ctr"/>
            <a:r>
              <a:rPr lang="es-VE" b="1" dirty="0"/>
              <a:t>UNIVERSIDAD RAFAEL BELLOSO CHACÍN</a:t>
            </a:r>
          </a:p>
          <a:p>
            <a:pPr algn="ctr"/>
            <a:r>
              <a:rPr lang="es-VE" b="1" dirty="0"/>
              <a:t>FACULTAD DE INGENIERÍA</a:t>
            </a:r>
          </a:p>
          <a:p>
            <a:pPr algn="ctr"/>
            <a:r>
              <a:rPr lang="es-VE" b="1" dirty="0"/>
              <a:t>ESCUELA DE INFORMATICA</a:t>
            </a:r>
          </a:p>
          <a:p>
            <a:pPr algn="ctr"/>
            <a:r>
              <a:rPr lang="es-VE" b="1" dirty="0"/>
              <a:t>CÁTEDRA: INGENIERÍA DEL SOFTWARE 2</a:t>
            </a:r>
          </a:p>
          <a:p>
            <a:pPr algn="ctr"/>
            <a:r>
              <a:rPr lang="es-VE" b="1" dirty="0"/>
              <a:t>SECCIÓN: N-913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48" y="2412655"/>
            <a:ext cx="1548453" cy="121235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55245" y="3625010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b="1"/>
              <a:t>DIAGRAMA </a:t>
            </a:r>
            <a:r>
              <a:rPr lang="es-VE" b="1" smtClean="0"/>
              <a:t>IPO </a:t>
            </a:r>
            <a:r>
              <a:rPr lang="es-VE" b="1" dirty="0" smtClean="0"/>
              <a:t>FUNCIONAL</a:t>
            </a:r>
            <a:endParaRPr lang="es-VE" b="1" dirty="0"/>
          </a:p>
        </p:txBody>
      </p:sp>
      <p:sp>
        <p:nvSpPr>
          <p:cNvPr id="7" name="Rectángulo 6"/>
          <p:cNvSpPr/>
          <p:nvPr/>
        </p:nvSpPr>
        <p:spPr>
          <a:xfrm>
            <a:off x="2471698" y="6258010"/>
            <a:ext cx="391485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V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MARACAIBO, 18 DE SEPTIEMBRE DE 2023.</a:t>
            </a:r>
            <a:endParaRPr lang="es-V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4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355391" y="1575884"/>
            <a:ext cx="8569324" cy="3168650"/>
            <a:chOff x="385" y="1207"/>
            <a:chExt cx="5035" cy="1996"/>
          </a:xfrm>
        </p:grpSpPr>
        <p:grpSp>
          <p:nvGrpSpPr>
            <p:cNvPr id="85" name="Shape 85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" name="Shape 87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Shape 89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Shape 90"/>
            <p:cNvSpPr txBox="1"/>
            <p:nvPr/>
          </p:nvSpPr>
          <p:spPr>
            <a:xfrm>
              <a:off x="793" y="1207"/>
              <a:ext cx="6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2562" y="1207"/>
              <a:ext cx="64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4422" y="1207"/>
              <a:ext cx="51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93" name="Shape 93"/>
          <p:cNvSpPr/>
          <p:nvPr/>
        </p:nvSpPr>
        <p:spPr>
          <a:xfrm>
            <a:off x="684213" y="2420938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46113" y="2997200"/>
            <a:ext cx="1851025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>
              <a:solidFill>
                <a:schemeClr val="dk1"/>
              </a:solidFill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3070225" y="2657789"/>
            <a:ext cx="7207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3062285" y="2416078"/>
            <a:ext cx="793150" cy="44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Clave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</a:t>
            </a:r>
            <a:endParaRPr dirty="0"/>
          </a:p>
        </p:txBody>
      </p:sp>
      <p:sp>
        <p:nvSpPr>
          <p:cNvPr id="97" name="Shape 97"/>
          <p:cNvSpPr txBox="1"/>
          <p:nvPr/>
        </p:nvSpPr>
        <p:spPr>
          <a:xfrm>
            <a:off x="3430588" y="1916113"/>
            <a:ext cx="25082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sng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 Automatizado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Recibos</a:t>
            </a:r>
            <a:r>
              <a:rPr lang="es-ES" sz="1600" b="1" i="0" u="sng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4343710" y="2689326"/>
            <a:ext cx="20400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Proveedores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Clientes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Recibo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Mantenimiento</a:t>
            </a:r>
            <a:endParaRPr lang="es-ES" dirty="0">
              <a:solidFill>
                <a:schemeClr val="dk1"/>
              </a:solidFill>
              <a:ea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Reportes</a:t>
            </a:r>
            <a:endParaRPr lang="es-ES" sz="16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Ayuda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916238" y="549275"/>
            <a:ext cx="36083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DIAGRAMA HIPO FUNCIONAL</a:t>
            </a:r>
            <a:endParaRPr/>
          </a:p>
        </p:txBody>
      </p:sp>
      <p:cxnSp>
        <p:nvCxnSpPr>
          <p:cNvPr id="100" name="Shape 100"/>
          <p:cNvCxnSpPr>
            <a:endCxn id="120" idx="1"/>
          </p:cNvCxnSpPr>
          <p:nvPr/>
        </p:nvCxnSpPr>
        <p:spPr>
          <a:xfrm>
            <a:off x="3588377" y="4854354"/>
            <a:ext cx="813000" cy="1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1" name="Shape 101"/>
          <p:cNvGrpSpPr/>
          <p:nvPr/>
        </p:nvGrpSpPr>
        <p:grpSpPr>
          <a:xfrm>
            <a:off x="3581423" y="2865810"/>
            <a:ext cx="785812" cy="1943100"/>
            <a:chOff x="2289" y="1775"/>
            <a:chExt cx="113" cy="1247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2289" y="1775"/>
              <a:ext cx="113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2290" y="1775"/>
              <a:ext cx="0" cy="1247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4" name="Shape 104"/>
          <p:cNvCxnSpPr/>
          <p:nvPr/>
        </p:nvCxnSpPr>
        <p:spPr>
          <a:xfrm>
            <a:off x="3740101" y="5080200"/>
            <a:ext cx="935037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5" name="Shape 105"/>
          <p:cNvGrpSpPr/>
          <p:nvPr/>
        </p:nvGrpSpPr>
        <p:grpSpPr>
          <a:xfrm>
            <a:off x="3740101" y="3099000"/>
            <a:ext cx="641350" cy="1981200"/>
            <a:chOff x="2289" y="1775"/>
            <a:chExt cx="113" cy="1247"/>
          </a:xfrm>
        </p:grpSpPr>
        <p:cxnSp>
          <p:nvCxnSpPr>
            <p:cNvPr id="106" name="Shape 106"/>
            <p:cNvCxnSpPr/>
            <p:nvPr/>
          </p:nvCxnSpPr>
          <p:spPr>
            <a:xfrm rot="10800000">
              <a:off x="2289" y="1775"/>
              <a:ext cx="113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2290" y="1775"/>
              <a:ext cx="0" cy="1247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8" name="Shape 108"/>
          <p:cNvCxnSpPr/>
          <p:nvPr/>
        </p:nvCxnSpPr>
        <p:spPr>
          <a:xfrm>
            <a:off x="3865089" y="5323843"/>
            <a:ext cx="9715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9" name="Shape 109"/>
          <p:cNvGrpSpPr/>
          <p:nvPr/>
        </p:nvGrpSpPr>
        <p:grpSpPr>
          <a:xfrm>
            <a:off x="3852389" y="3343375"/>
            <a:ext cx="498475" cy="1982788"/>
            <a:chOff x="2289" y="1775"/>
            <a:chExt cx="113" cy="124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2289" y="1775"/>
              <a:ext cx="113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2290" y="1775"/>
              <a:ext cx="0" cy="1247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2" name="Shape 112"/>
          <p:cNvCxnSpPr/>
          <p:nvPr/>
        </p:nvCxnSpPr>
        <p:spPr>
          <a:xfrm>
            <a:off x="3988894" y="5607185"/>
            <a:ext cx="100806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3" name="Shape 113"/>
          <p:cNvGrpSpPr/>
          <p:nvPr/>
        </p:nvGrpSpPr>
        <p:grpSpPr>
          <a:xfrm>
            <a:off x="3988894" y="3597276"/>
            <a:ext cx="354012" cy="2019300"/>
            <a:chOff x="2289" y="1775"/>
            <a:chExt cx="113" cy="1247"/>
          </a:xfrm>
        </p:grpSpPr>
        <p:cxnSp>
          <p:nvCxnSpPr>
            <p:cNvPr id="114" name="Shape 114"/>
            <p:cNvCxnSpPr/>
            <p:nvPr/>
          </p:nvCxnSpPr>
          <p:spPr>
            <a:xfrm rot="10800000">
              <a:off x="2289" y="1775"/>
              <a:ext cx="113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2290" y="1775"/>
              <a:ext cx="0" cy="1247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Shape 116"/>
          <p:cNvCxnSpPr/>
          <p:nvPr/>
        </p:nvCxnSpPr>
        <p:spPr>
          <a:xfrm>
            <a:off x="4118560" y="5984349"/>
            <a:ext cx="1042987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7" name="Shape 117"/>
          <p:cNvGrpSpPr/>
          <p:nvPr/>
        </p:nvGrpSpPr>
        <p:grpSpPr>
          <a:xfrm>
            <a:off x="4118561" y="3841224"/>
            <a:ext cx="214312" cy="2143125"/>
            <a:chOff x="2289" y="1775"/>
            <a:chExt cx="113" cy="1247"/>
          </a:xfrm>
        </p:grpSpPr>
        <p:cxnSp>
          <p:nvCxnSpPr>
            <p:cNvPr id="118" name="Shape 118"/>
            <p:cNvCxnSpPr/>
            <p:nvPr/>
          </p:nvCxnSpPr>
          <p:spPr>
            <a:xfrm rot="10800000">
              <a:off x="2289" y="1775"/>
              <a:ext cx="113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2290" y="1775"/>
              <a:ext cx="0" cy="1247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Shape 120"/>
          <p:cNvSpPr txBox="1"/>
          <p:nvPr/>
        </p:nvSpPr>
        <p:spPr>
          <a:xfrm>
            <a:off x="4401377" y="4700367"/>
            <a:ext cx="1541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2.0</a:t>
            </a:r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4601677" y="4922616"/>
            <a:ext cx="15414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3.0</a:t>
            </a:r>
            <a:endParaRPr dirty="0"/>
          </a:p>
        </p:txBody>
      </p:sp>
      <p:sp>
        <p:nvSpPr>
          <p:cNvPr id="122" name="Shape 122"/>
          <p:cNvSpPr txBox="1"/>
          <p:nvPr/>
        </p:nvSpPr>
        <p:spPr>
          <a:xfrm>
            <a:off x="4800614" y="5169855"/>
            <a:ext cx="15382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4.0</a:t>
            </a:r>
            <a:endParaRPr dirty="0"/>
          </a:p>
        </p:txBody>
      </p:sp>
      <p:sp>
        <p:nvSpPr>
          <p:cNvPr id="123" name="Shape 123"/>
          <p:cNvSpPr txBox="1"/>
          <p:nvPr/>
        </p:nvSpPr>
        <p:spPr>
          <a:xfrm>
            <a:off x="4923485" y="5453198"/>
            <a:ext cx="1541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5.0</a:t>
            </a: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084317" y="5834130"/>
            <a:ext cx="15414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6.0</a:t>
            </a:r>
            <a:endParaRPr dirty="0"/>
          </a:p>
        </p:txBody>
      </p:sp>
      <p:sp>
        <p:nvSpPr>
          <p:cNvPr id="125" name="Shape 125"/>
          <p:cNvSpPr txBox="1"/>
          <p:nvPr/>
        </p:nvSpPr>
        <p:spPr>
          <a:xfrm>
            <a:off x="5258221" y="6008405"/>
            <a:ext cx="16891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7.0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715125" y="2000250"/>
            <a:ext cx="2054225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 rot="10800000">
            <a:off x="6948488" y="3789363"/>
            <a:ext cx="1511300" cy="800100"/>
          </a:xfrm>
          <a:prstGeom prst="flowChartPunchedCard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092950" y="1965325"/>
            <a:ext cx="1841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7235825" y="40767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Reportes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451725" y="3357563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rot="-5400000">
            <a:off x="6102350" y="3051175"/>
            <a:ext cx="503238" cy="827088"/>
          </a:xfrm>
          <a:prstGeom prst="downArrow">
            <a:avLst>
              <a:gd name="adj1" fmla="val 50000"/>
              <a:gd name="adj2" fmla="val 41088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940425" y="3284538"/>
            <a:ext cx="69850" cy="3603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7524750" y="3249613"/>
            <a:ext cx="395288" cy="3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4199274" y="4090705"/>
            <a:ext cx="1079500" cy="2071688"/>
            <a:chOff x="4143375" y="4286250"/>
            <a:chExt cx="1079500" cy="2071688"/>
          </a:xfrm>
        </p:grpSpPr>
        <p:cxnSp>
          <p:nvCxnSpPr>
            <p:cNvPr id="135" name="Shape 135"/>
            <p:cNvCxnSpPr/>
            <p:nvPr/>
          </p:nvCxnSpPr>
          <p:spPr>
            <a:xfrm>
              <a:off x="4143375" y="6357938"/>
              <a:ext cx="1079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136" name="Shape 136"/>
            <p:cNvGrpSpPr/>
            <p:nvPr/>
          </p:nvGrpSpPr>
          <p:grpSpPr>
            <a:xfrm>
              <a:off x="4143375" y="4286250"/>
              <a:ext cx="142875" cy="2071688"/>
              <a:chOff x="2289" y="1775"/>
              <a:chExt cx="113" cy="1247"/>
            </a:xfrm>
          </p:grpSpPr>
          <p:cxnSp>
            <p:nvCxnSpPr>
              <p:cNvPr id="137" name="Shape 137"/>
              <p:cNvCxnSpPr/>
              <p:nvPr/>
            </p:nvCxnSpPr>
            <p:spPr>
              <a:xfrm rot="10800000">
                <a:off x="2289" y="1775"/>
                <a:ext cx="113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Shape 138"/>
              <p:cNvCxnSpPr/>
              <p:nvPr/>
            </p:nvCxnSpPr>
            <p:spPr>
              <a:xfrm>
                <a:off x="2290" y="1775"/>
                <a:ext cx="0" cy="1247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Shape 139"/>
          <p:cNvSpPr txBox="1"/>
          <p:nvPr/>
        </p:nvSpPr>
        <p:spPr>
          <a:xfrm>
            <a:off x="6975475" y="2168975"/>
            <a:ext cx="1801813" cy="122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del Proveedor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del Cliente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Listado de Clientes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Listado de Proveedores</a:t>
            </a:r>
            <a:endParaRPr lang="es-ES" sz="1100" b="1">
              <a:solidFill>
                <a:schemeClr val="dk1"/>
              </a:solidFill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4296889" y="4319526"/>
            <a:ext cx="1079500" cy="2078634"/>
            <a:chOff x="1227641" y="4367658"/>
            <a:chExt cx="1079500" cy="2078634"/>
          </a:xfrm>
        </p:grpSpPr>
        <p:cxnSp>
          <p:nvCxnSpPr>
            <p:cNvPr id="141" name="Shape 141"/>
            <p:cNvCxnSpPr/>
            <p:nvPr/>
          </p:nvCxnSpPr>
          <p:spPr>
            <a:xfrm>
              <a:off x="1227641" y="6446292"/>
              <a:ext cx="1079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1251165" y="4367658"/>
              <a:ext cx="0" cy="2071689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Shape 145"/>
          <p:cNvSpPr txBox="1"/>
          <p:nvPr/>
        </p:nvSpPr>
        <p:spPr>
          <a:xfrm>
            <a:off x="5332833" y="6272213"/>
            <a:ext cx="15398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 diagrama 8.0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611188" y="1839913"/>
            <a:ext cx="7993062" cy="4110037"/>
            <a:chOff x="385" y="1207"/>
            <a:chExt cx="5035" cy="1996"/>
          </a:xfrm>
        </p:grpSpPr>
        <p:grpSp>
          <p:nvGrpSpPr>
            <p:cNvPr id="151" name="Shape 151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" name="Shape 153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Shape 155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6" name="Shape 156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422" y="1214"/>
              <a:ext cx="656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159" name="Shape 159"/>
          <p:cNvSpPr/>
          <p:nvPr/>
        </p:nvSpPr>
        <p:spPr>
          <a:xfrm>
            <a:off x="787852" y="3321050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2827412" y="4064086"/>
            <a:ext cx="7207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2555776" y="3831133"/>
            <a:ext cx="9525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Ingreso 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Proveedor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297304" y="3110271"/>
            <a:ext cx="2786063" cy="236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Agregar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Consultar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RIF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Nombre/Razón Social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Modificar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Eliminar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6643688" y="2857500"/>
            <a:ext cx="1728787" cy="1219200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5761038" y="3861048"/>
            <a:ext cx="827087" cy="503237"/>
            <a:chOff x="3742" y="2024"/>
            <a:chExt cx="521" cy="317"/>
          </a:xfrm>
        </p:grpSpPr>
        <p:sp>
          <p:nvSpPr>
            <p:cNvPr id="165" name="Shape 165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/>
          <p:nvPr/>
        </p:nvSpPr>
        <p:spPr>
          <a:xfrm>
            <a:off x="7308850" y="3532188"/>
            <a:ext cx="395288" cy="3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2683396" y="4395019"/>
            <a:ext cx="7207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2771775" y="4216400"/>
            <a:ext cx="231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927850" y="3084513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710363" y="3357563"/>
            <a:ext cx="168116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del Proveedor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500938" y="1549400"/>
            <a:ext cx="10509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2.0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2612113" y="4159528"/>
            <a:ext cx="9191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Datos  del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Proveedor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10800000">
            <a:off x="6786563" y="4435475"/>
            <a:ext cx="1511300" cy="800100"/>
          </a:xfrm>
          <a:prstGeom prst="flowChartPunchedCard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289800" y="4076700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7073900" y="46799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Reportes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762450" y="3886938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611188" y="1557338"/>
            <a:ext cx="7993062" cy="4319588"/>
            <a:chOff x="385" y="1207"/>
            <a:chExt cx="5035" cy="1996"/>
          </a:xfrm>
        </p:grpSpPr>
        <p:grpSp>
          <p:nvGrpSpPr>
            <p:cNvPr id="183" name="Shape 183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" name="Shape 185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Shape 186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Shape 187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8" name="Shape 188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827559" y="3140968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673225" y="3141663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6659563" y="2492375"/>
            <a:ext cx="1871662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954838" y="3068638"/>
            <a:ext cx="1433512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del </a:t>
            </a:r>
            <a:r>
              <a:rPr lang="es-E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dirty="0"/>
          </a:p>
        </p:txBody>
      </p:sp>
      <p:grpSp>
        <p:nvGrpSpPr>
          <p:cNvPr id="195" name="Shape 195"/>
          <p:cNvGrpSpPr/>
          <p:nvPr/>
        </p:nvGrpSpPr>
        <p:grpSpPr>
          <a:xfrm>
            <a:off x="5940425" y="2924175"/>
            <a:ext cx="647700" cy="503238"/>
            <a:chOff x="3742" y="2024"/>
            <a:chExt cx="521" cy="317"/>
          </a:xfrm>
        </p:grpSpPr>
        <p:sp>
          <p:nvSpPr>
            <p:cNvPr id="196" name="Shape 196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" name="Shape 198"/>
          <p:cNvCxnSpPr/>
          <p:nvPr/>
        </p:nvCxnSpPr>
        <p:spPr>
          <a:xfrm>
            <a:off x="2843213" y="3870449"/>
            <a:ext cx="5048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2843213" y="4207941"/>
            <a:ext cx="5048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2689225" y="3645024"/>
            <a:ext cx="822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Datos 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Cliente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2649538" y="3975149"/>
            <a:ext cx="9525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Ingreso 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Cliente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593013" y="1263650"/>
            <a:ext cx="10509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3.0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707904" y="2898810"/>
            <a:ext cx="186596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Agregar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Consultar</a:t>
            </a:r>
            <a:endParaRPr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 lang="es-ES" sz="18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Cédula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Modificar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 rot="10800000">
            <a:off x="6786563" y="4230688"/>
            <a:ext cx="1511300" cy="800100"/>
          </a:xfrm>
          <a:prstGeom prst="flowChartPunchedCard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7289800" y="3871913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7073900" y="447357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Reportes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839788" y="3682163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 dirty="0" err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611188" y="1557338"/>
            <a:ext cx="7993062" cy="4086225"/>
            <a:chOff x="385" y="1207"/>
            <a:chExt cx="5035" cy="1996"/>
          </a:xfrm>
        </p:grpSpPr>
        <p:grpSp>
          <p:nvGrpSpPr>
            <p:cNvPr id="213" name="Shape 213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" name="Shape 215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Shape 216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Shape 217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8" name="Shape 218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946391" y="2928938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431274" y="3363450"/>
            <a:ext cx="164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Nuevo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Consultar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Anular</a:t>
            </a:r>
            <a:endParaRPr dirty="0"/>
          </a:p>
        </p:txBody>
      </p:sp>
      <p:sp>
        <p:nvSpPr>
          <p:cNvPr id="223" name="Shape 223"/>
          <p:cNvSpPr/>
          <p:nvPr/>
        </p:nvSpPr>
        <p:spPr>
          <a:xfrm>
            <a:off x="6732588" y="2636838"/>
            <a:ext cx="1800225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6084888" y="3068638"/>
            <a:ext cx="576262" cy="503237"/>
            <a:chOff x="3742" y="2024"/>
            <a:chExt cx="521" cy="317"/>
          </a:xfrm>
        </p:grpSpPr>
        <p:sp>
          <p:nvSpPr>
            <p:cNvPr id="225" name="Shape 225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/>
          <p:nvPr/>
        </p:nvSpPr>
        <p:spPr>
          <a:xfrm>
            <a:off x="7524750" y="3897313"/>
            <a:ext cx="395288" cy="3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967038" y="2347913"/>
            <a:ext cx="2317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665413" y="3429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000875" y="2928938"/>
            <a:ext cx="1258623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 smtClean="0"/>
              <a:t>Generación de recibos de productos, reembolsos</a:t>
            </a:r>
            <a:endParaRPr dirty="0"/>
          </a:p>
        </p:txBody>
      </p:sp>
      <p:cxnSp>
        <p:nvCxnSpPr>
          <p:cNvPr id="231" name="Shape 231"/>
          <p:cNvCxnSpPr/>
          <p:nvPr/>
        </p:nvCxnSpPr>
        <p:spPr>
          <a:xfrm>
            <a:off x="2855025" y="3846318"/>
            <a:ext cx="576262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7596188" y="1285875"/>
            <a:ext cx="10477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4.0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10800000">
            <a:off x="6786563" y="4432300"/>
            <a:ext cx="1511300" cy="800100"/>
          </a:xfrm>
          <a:prstGeom prst="flowChartPunchedCard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7073900" y="47196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89800" y="4000500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921000" y="3546425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Shape 268"/>
          <p:cNvGrpSpPr/>
          <p:nvPr/>
        </p:nvGrpSpPr>
        <p:grpSpPr>
          <a:xfrm>
            <a:off x="611188" y="1557338"/>
            <a:ext cx="7993062" cy="3455987"/>
            <a:chOff x="385" y="1207"/>
            <a:chExt cx="5035" cy="1996"/>
          </a:xfrm>
        </p:grpSpPr>
        <p:grpSp>
          <p:nvGrpSpPr>
            <p:cNvPr id="269" name="Shape 269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Shape 271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Shape 272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Shape 273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4" name="Shape 274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 dirty="0"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 dirty="0"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 dirty="0"/>
            </a:p>
          </p:txBody>
        </p:sp>
      </p:grpSp>
      <p:sp>
        <p:nvSpPr>
          <p:cNvPr id="277" name="Shape 277"/>
          <p:cNvSpPr/>
          <p:nvPr/>
        </p:nvSpPr>
        <p:spPr>
          <a:xfrm>
            <a:off x="900113" y="2660650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673225" y="3141663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588770" y="2708647"/>
            <a:ext cx="1871662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6770546" y="3296017"/>
            <a:ext cx="16898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Cambios Guardados</a:t>
            </a:r>
            <a:endParaRPr dirty="0"/>
          </a:p>
        </p:txBody>
      </p:sp>
      <p:grpSp>
        <p:nvGrpSpPr>
          <p:cNvPr id="281" name="Shape 281"/>
          <p:cNvGrpSpPr/>
          <p:nvPr/>
        </p:nvGrpSpPr>
        <p:grpSpPr>
          <a:xfrm>
            <a:off x="5940425" y="3212976"/>
            <a:ext cx="647700" cy="503238"/>
            <a:chOff x="3742" y="2024"/>
            <a:chExt cx="521" cy="317"/>
          </a:xfrm>
        </p:grpSpPr>
        <p:sp>
          <p:nvSpPr>
            <p:cNvPr id="282" name="Shape 282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Shape 284"/>
          <p:cNvCxnSpPr/>
          <p:nvPr/>
        </p:nvCxnSpPr>
        <p:spPr>
          <a:xfrm>
            <a:off x="2805594" y="3498966"/>
            <a:ext cx="5048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7593013" y="1263650"/>
            <a:ext cx="10509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6.0</a:t>
            </a:r>
            <a:endParaRPr dirty="0"/>
          </a:p>
        </p:txBody>
      </p:sp>
      <p:sp>
        <p:nvSpPr>
          <p:cNvPr id="286" name="Shape 286"/>
          <p:cNvSpPr txBox="1"/>
          <p:nvPr/>
        </p:nvSpPr>
        <p:spPr>
          <a:xfrm>
            <a:off x="3642339" y="2660650"/>
            <a:ext cx="21856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Claves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Nueva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Modificación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Respaldo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Restaurar</a:t>
            </a:r>
            <a:endParaRPr dirty="0"/>
          </a:p>
        </p:txBody>
      </p:sp>
      <p:sp>
        <p:nvSpPr>
          <p:cNvPr id="287" name="Shape 287"/>
          <p:cNvSpPr txBox="1"/>
          <p:nvPr/>
        </p:nvSpPr>
        <p:spPr>
          <a:xfrm>
            <a:off x="848788" y="3296025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b="1" u="sng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lang="es-ES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684213" y="1484313"/>
            <a:ext cx="7993062" cy="3168650"/>
            <a:chOff x="385" y="1207"/>
            <a:chExt cx="5035" cy="1996"/>
          </a:xfrm>
        </p:grpSpPr>
        <p:grpSp>
          <p:nvGrpSpPr>
            <p:cNvPr id="242" name="Shape 242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" name="Shape 244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Shape 245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Shape 246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Shape 247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250" name="Shape 250"/>
          <p:cNvSpPr/>
          <p:nvPr/>
        </p:nvSpPr>
        <p:spPr>
          <a:xfrm>
            <a:off x="1043608" y="2421756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Shape 251"/>
          <p:cNvCxnSpPr/>
          <p:nvPr/>
        </p:nvCxnSpPr>
        <p:spPr>
          <a:xfrm>
            <a:off x="2987675" y="3141663"/>
            <a:ext cx="431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3440733" y="2642682"/>
            <a:ext cx="22081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Proveedor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Reimprimir Recibo</a:t>
            </a: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659563" y="2420938"/>
            <a:ext cx="1728787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Shape 254"/>
          <p:cNvGrpSpPr/>
          <p:nvPr/>
        </p:nvGrpSpPr>
        <p:grpSpPr>
          <a:xfrm>
            <a:off x="6156325" y="2852738"/>
            <a:ext cx="395288" cy="503237"/>
            <a:chOff x="3742" y="2024"/>
            <a:chExt cx="521" cy="317"/>
          </a:xfrm>
        </p:grpSpPr>
        <p:sp>
          <p:nvSpPr>
            <p:cNvPr id="255" name="Shape 255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Shape 257"/>
          <p:cNvSpPr/>
          <p:nvPr/>
        </p:nvSpPr>
        <p:spPr>
          <a:xfrm>
            <a:off x="7524750" y="3176588"/>
            <a:ext cx="395288" cy="3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987675" y="3860800"/>
            <a:ext cx="231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7143750" y="2728913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667625" y="3068638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6927850" y="2873375"/>
            <a:ext cx="137795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Actualizaciones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sistema.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64450" y="1214438"/>
            <a:ext cx="10509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5.0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060463" y="3003550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>
            <a:off x="575375" y="1510363"/>
            <a:ext cx="7993062" cy="4319588"/>
            <a:chOff x="385" y="1207"/>
            <a:chExt cx="5035" cy="1996"/>
          </a:xfrm>
        </p:grpSpPr>
        <p:grpSp>
          <p:nvGrpSpPr>
            <p:cNvPr id="293" name="Shape 293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Shape 295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8" name="Shape 298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979067" y="2998093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673225" y="3141663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594805" y="3140968"/>
            <a:ext cx="1871662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890544" y="3670077"/>
            <a:ext cx="15343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</a:t>
            </a:r>
            <a:r>
              <a:rPr lang="es-ES" sz="1200" b="1">
                <a:solidFill>
                  <a:schemeClr val="dk1"/>
                </a:solidFill>
              </a:rPr>
              <a:t>relevantes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</a:rPr>
              <a:t>del software</a:t>
            </a:r>
            <a:endParaRPr sz="1200" b="1">
              <a:solidFill>
                <a:schemeClr val="dk1"/>
              </a:solidFill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5904917" y="3587440"/>
            <a:ext cx="647700" cy="503238"/>
            <a:chOff x="3742" y="2024"/>
            <a:chExt cx="521" cy="317"/>
          </a:xfrm>
        </p:grpSpPr>
        <p:sp>
          <p:nvSpPr>
            <p:cNvPr id="306" name="Shape 306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8" name="Shape 308"/>
          <p:cNvCxnSpPr/>
          <p:nvPr/>
        </p:nvCxnSpPr>
        <p:spPr>
          <a:xfrm>
            <a:off x="2987824" y="3670077"/>
            <a:ext cx="5048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9" name="Shape 309"/>
          <p:cNvSpPr txBox="1"/>
          <p:nvPr/>
        </p:nvSpPr>
        <p:spPr>
          <a:xfrm>
            <a:off x="7607300" y="1263650"/>
            <a:ext cx="103663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7.0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3490558" y="3446475"/>
            <a:ext cx="1703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Acerca de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▪"/>
            </a:pPr>
            <a:r>
              <a:rPr lang="es-E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Manual del usuario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28263" y="3587450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Sistema Administrativo</a:t>
            </a:r>
            <a:endParaRPr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611188" y="1557338"/>
            <a:ext cx="7993062" cy="4319588"/>
            <a:chOff x="385" y="1207"/>
            <a:chExt cx="5035" cy="1996"/>
          </a:xfrm>
        </p:grpSpPr>
        <p:grpSp>
          <p:nvGrpSpPr>
            <p:cNvPr id="317" name="Shape 317"/>
            <p:cNvGrpSpPr/>
            <p:nvPr/>
          </p:nvGrpSpPr>
          <p:grpSpPr>
            <a:xfrm>
              <a:off x="385" y="1207"/>
              <a:ext cx="5035" cy="1996"/>
              <a:chOff x="612" y="981"/>
              <a:chExt cx="4446" cy="1860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612" y="981"/>
                <a:ext cx="4446" cy="186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" name="Shape 319"/>
              <p:cNvCxnSpPr/>
              <p:nvPr/>
            </p:nvCxnSpPr>
            <p:spPr>
              <a:xfrm>
                <a:off x="612" y="1207"/>
                <a:ext cx="444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973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3742" y="981"/>
                <a:ext cx="0" cy="1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2" name="Shape 322"/>
            <p:cNvSpPr txBox="1"/>
            <p:nvPr/>
          </p:nvSpPr>
          <p:spPr>
            <a:xfrm>
              <a:off x="793" y="1207"/>
              <a:ext cx="68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Entrada</a:t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2562" y="1207"/>
              <a:ext cx="68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Proceso</a:t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422" y="1207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Salida</a:t>
              </a:r>
              <a:endParaRPr/>
            </a:p>
          </p:txBody>
        </p:sp>
      </p:grpSp>
      <p:sp>
        <p:nvSpPr>
          <p:cNvPr id="325" name="Shape 325"/>
          <p:cNvSpPr/>
          <p:nvPr/>
        </p:nvSpPr>
        <p:spPr>
          <a:xfrm>
            <a:off x="899365" y="3089275"/>
            <a:ext cx="1800225" cy="15113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673225" y="3141663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671211" y="3051209"/>
            <a:ext cx="1871662" cy="1368425"/>
          </a:xfrm>
          <a:prstGeom prst="flowChartDisplay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863007" y="3596515"/>
            <a:ext cx="15367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 del Sistema</a:t>
            </a:r>
            <a:endParaRPr/>
          </a:p>
        </p:txBody>
      </p:sp>
      <p:grpSp>
        <p:nvGrpSpPr>
          <p:cNvPr id="329" name="Shape 329"/>
          <p:cNvGrpSpPr/>
          <p:nvPr/>
        </p:nvGrpSpPr>
        <p:grpSpPr>
          <a:xfrm>
            <a:off x="5938838" y="3501008"/>
            <a:ext cx="647700" cy="503238"/>
            <a:chOff x="3742" y="2024"/>
            <a:chExt cx="521" cy="317"/>
          </a:xfrm>
        </p:grpSpPr>
        <p:sp>
          <p:nvSpPr>
            <p:cNvPr id="330" name="Shape 330"/>
            <p:cNvSpPr/>
            <p:nvPr/>
          </p:nvSpPr>
          <p:spPr>
            <a:xfrm rot="-5400000">
              <a:off x="3844" y="1922"/>
              <a:ext cx="317" cy="521"/>
            </a:xfrm>
            <a:prstGeom prst="downArrow">
              <a:avLst>
                <a:gd name="adj1" fmla="val 50000"/>
                <a:gd name="adj2" fmla="val 41088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742" y="2069"/>
              <a:ext cx="44" cy="2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Shape 332"/>
          <p:cNvCxnSpPr/>
          <p:nvPr/>
        </p:nvCxnSpPr>
        <p:spPr>
          <a:xfrm>
            <a:off x="2771800" y="3789040"/>
            <a:ext cx="5048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7593013" y="1263650"/>
            <a:ext cx="10509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Gráfico 8.0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3274695" y="3563724"/>
            <a:ext cx="27847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Desconexión del Usuario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899363" y="3636650"/>
            <a:ext cx="1851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Infinytech</a:t>
            </a:r>
            <a:r>
              <a:rPr lang="es-ES" b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 Administrativo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Presentación en pantalla (4:3)</PresentationFormat>
  <Paragraphs>129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Tahoma</vt:lpstr>
      <vt:lpstr>Calibri</vt:lpstr>
      <vt:lpstr>Arial</vt:lpstr>
      <vt:lpstr>Times New Roman</vt:lpstr>
      <vt:lpstr>Noto Sans Symbols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Clases</dc:creator>
  <cp:lastModifiedBy>Clases</cp:lastModifiedBy>
  <cp:revision>27</cp:revision>
  <dcterms:modified xsi:type="dcterms:W3CDTF">2023-09-18T23:32:08Z</dcterms:modified>
</cp:coreProperties>
</file>