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53F7B29-A7FE-42BB-B41C-F1A4966399DA}" type="datetimeFigureOut">
              <a:rPr lang="es-CL" smtClean="0"/>
              <a:t>29-05-2019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A7DC6F1-4F20-4924-A29C-550DC592FE85}"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7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53F7B29-A7FE-42BB-B41C-F1A4966399DA}" type="datetimeFigureOut">
              <a:rPr lang="es-CL" smtClean="0"/>
              <a:t>29-05-2019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A7DC6F1-4F20-4924-A29C-550DC592FE85}" type="slidenum">
              <a:rPr lang="es-CL" smtClean="0"/>
              <a:t>‹Nº›</a:t>
            </a:fld>
            <a:endParaRPr lang="es-CL"/>
          </a:p>
        </p:txBody>
      </p:sp>
    </p:spTree>
    <p:extLst>
      <p:ext uri="{BB962C8B-B14F-4D97-AF65-F5344CB8AC3E}">
        <p14:creationId xmlns:p14="http://schemas.microsoft.com/office/powerpoint/2010/main" val="260507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53F7B29-A7FE-42BB-B41C-F1A4966399DA}" type="datetimeFigureOut">
              <a:rPr lang="es-CL" smtClean="0"/>
              <a:t>29-05-2019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A7DC6F1-4F20-4924-A29C-550DC592FE85}" type="slidenum">
              <a:rPr lang="es-CL" smtClean="0"/>
              <a:t>‹Nº›</a:t>
            </a:fld>
            <a:endParaRPr lang="es-CL"/>
          </a:p>
        </p:txBody>
      </p:sp>
    </p:spTree>
    <p:extLst>
      <p:ext uri="{BB962C8B-B14F-4D97-AF65-F5344CB8AC3E}">
        <p14:creationId xmlns:p14="http://schemas.microsoft.com/office/powerpoint/2010/main" val="201981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53F7B29-A7FE-42BB-B41C-F1A4966399DA}" type="datetimeFigureOut">
              <a:rPr lang="es-CL" smtClean="0"/>
              <a:t>29-05-2019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A7DC6F1-4F20-4924-A29C-550DC592FE85}" type="slidenum">
              <a:rPr lang="es-CL" smtClean="0"/>
              <a:t>‹Nº›</a:t>
            </a:fld>
            <a:endParaRPr lang="es-CL"/>
          </a:p>
        </p:txBody>
      </p:sp>
    </p:spTree>
    <p:extLst>
      <p:ext uri="{BB962C8B-B14F-4D97-AF65-F5344CB8AC3E}">
        <p14:creationId xmlns:p14="http://schemas.microsoft.com/office/powerpoint/2010/main" val="313847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53F7B29-A7FE-42BB-B41C-F1A4966399DA}" type="datetimeFigureOut">
              <a:rPr lang="es-CL" smtClean="0"/>
              <a:t>29-05-2019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A7DC6F1-4F20-4924-A29C-550DC592FE85}"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16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53F7B29-A7FE-42BB-B41C-F1A4966399DA}" type="datetimeFigureOut">
              <a:rPr lang="es-CL" smtClean="0"/>
              <a:t>29-05-2019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A7DC6F1-4F20-4924-A29C-550DC592FE85}" type="slidenum">
              <a:rPr lang="es-CL" smtClean="0"/>
              <a:t>‹Nº›</a:t>
            </a:fld>
            <a:endParaRPr lang="es-CL"/>
          </a:p>
        </p:txBody>
      </p:sp>
    </p:spTree>
    <p:extLst>
      <p:ext uri="{BB962C8B-B14F-4D97-AF65-F5344CB8AC3E}">
        <p14:creationId xmlns:p14="http://schemas.microsoft.com/office/powerpoint/2010/main" val="536636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53F7B29-A7FE-42BB-B41C-F1A4966399DA}" type="datetimeFigureOut">
              <a:rPr lang="es-CL" smtClean="0"/>
              <a:t>29-05-2019</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8A7DC6F1-4F20-4924-A29C-550DC592FE85}" type="slidenum">
              <a:rPr lang="es-CL" smtClean="0"/>
              <a:t>‹Nº›</a:t>
            </a:fld>
            <a:endParaRPr lang="es-CL"/>
          </a:p>
        </p:txBody>
      </p:sp>
    </p:spTree>
    <p:extLst>
      <p:ext uri="{BB962C8B-B14F-4D97-AF65-F5344CB8AC3E}">
        <p14:creationId xmlns:p14="http://schemas.microsoft.com/office/powerpoint/2010/main" val="4174821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53F7B29-A7FE-42BB-B41C-F1A4966399DA}" type="datetimeFigureOut">
              <a:rPr lang="es-CL" smtClean="0"/>
              <a:t>29-05-2019</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8A7DC6F1-4F20-4924-A29C-550DC592FE85}" type="slidenum">
              <a:rPr lang="es-CL" smtClean="0"/>
              <a:t>‹Nº›</a:t>
            </a:fld>
            <a:endParaRPr lang="es-CL"/>
          </a:p>
        </p:txBody>
      </p:sp>
    </p:spTree>
    <p:extLst>
      <p:ext uri="{BB962C8B-B14F-4D97-AF65-F5344CB8AC3E}">
        <p14:creationId xmlns:p14="http://schemas.microsoft.com/office/powerpoint/2010/main" val="32538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3F7B29-A7FE-42BB-B41C-F1A4966399DA}" type="datetimeFigureOut">
              <a:rPr lang="es-CL" smtClean="0"/>
              <a:t>29-05-2019</a:t>
            </a:fld>
            <a:endParaRPr lang="es-C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L"/>
          </a:p>
        </p:txBody>
      </p:sp>
      <p:sp>
        <p:nvSpPr>
          <p:cNvPr id="9" name="Slide Number Placeholder 8"/>
          <p:cNvSpPr>
            <a:spLocks noGrp="1"/>
          </p:cNvSpPr>
          <p:nvPr>
            <p:ph type="sldNum" sz="quarter" idx="12"/>
          </p:nvPr>
        </p:nvSpPr>
        <p:spPr/>
        <p:txBody>
          <a:bodyPr/>
          <a:lstStyle/>
          <a:p>
            <a:fld id="{8A7DC6F1-4F20-4924-A29C-550DC592FE85}" type="slidenum">
              <a:rPr lang="es-CL" smtClean="0"/>
              <a:t>‹Nº›</a:t>
            </a:fld>
            <a:endParaRPr lang="es-CL"/>
          </a:p>
        </p:txBody>
      </p:sp>
    </p:spTree>
    <p:extLst>
      <p:ext uri="{BB962C8B-B14F-4D97-AF65-F5344CB8AC3E}">
        <p14:creationId xmlns:p14="http://schemas.microsoft.com/office/powerpoint/2010/main" val="191605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53F7B29-A7FE-42BB-B41C-F1A4966399DA}" type="datetimeFigureOut">
              <a:rPr lang="es-CL" smtClean="0"/>
              <a:t>29-05-2019</a:t>
            </a:fld>
            <a:endParaRPr lang="es-C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7DC6F1-4F20-4924-A29C-550DC592FE85}" type="slidenum">
              <a:rPr lang="es-CL" smtClean="0"/>
              <a:t>‹Nº›</a:t>
            </a:fld>
            <a:endParaRPr lang="es-CL"/>
          </a:p>
        </p:txBody>
      </p:sp>
    </p:spTree>
    <p:extLst>
      <p:ext uri="{BB962C8B-B14F-4D97-AF65-F5344CB8AC3E}">
        <p14:creationId xmlns:p14="http://schemas.microsoft.com/office/powerpoint/2010/main" val="1418621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3F7B29-A7FE-42BB-B41C-F1A4966399DA}" type="datetimeFigureOut">
              <a:rPr lang="es-CL" smtClean="0"/>
              <a:t>29-05-2019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A7DC6F1-4F20-4924-A29C-550DC592FE85}" type="slidenum">
              <a:rPr lang="es-CL" smtClean="0"/>
              <a:t>‹Nº›</a:t>
            </a:fld>
            <a:endParaRPr lang="es-CL"/>
          </a:p>
        </p:txBody>
      </p:sp>
    </p:spTree>
    <p:extLst>
      <p:ext uri="{BB962C8B-B14F-4D97-AF65-F5344CB8AC3E}">
        <p14:creationId xmlns:p14="http://schemas.microsoft.com/office/powerpoint/2010/main" val="428529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3F7B29-A7FE-42BB-B41C-F1A4966399DA}" type="datetimeFigureOut">
              <a:rPr lang="es-CL" smtClean="0"/>
              <a:t>29-05-2019</a:t>
            </a:fld>
            <a:endParaRPr lang="es-C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7DC6F1-4F20-4924-A29C-550DC592FE85}" type="slidenum">
              <a:rPr lang="es-CL" smtClean="0"/>
              <a:t>‹Nº›</a:t>
            </a:fld>
            <a:endParaRPr lang="es-C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022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sparxsystems.com.ar/resources/tutorial/uml2_componentdiagra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smtClean="0"/>
              <a:t>Repaso UML</a:t>
            </a:r>
            <a:endParaRPr lang="es-CL" dirty="0"/>
          </a:p>
        </p:txBody>
      </p:sp>
      <p:sp>
        <p:nvSpPr>
          <p:cNvPr id="3" name="Subtítulo 2"/>
          <p:cNvSpPr>
            <a:spLocks noGrp="1"/>
          </p:cNvSpPr>
          <p:nvPr>
            <p:ph type="subTitle" idx="1"/>
          </p:nvPr>
        </p:nvSpPr>
        <p:spPr/>
        <p:txBody>
          <a:bodyPr/>
          <a:lstStyle/>
          <a:p>
            <a:r>
              <a:rPr lang="es-CL" dirty="0" smtClean="0"/>
              <a:t>Eduardo Godoy</a:t>
            </a:r>
            <a:endParaRPr lang="es-CL" dirty="0"/>
          </a:p>
        </p:txBody>
      </p:sp>
    </p:spTree>
    <p:extLst>
      <p:ext uri="{BB962C8B-B14F-4D97-AF65-F5344CB8AC3E}">
        <p14:creationId xmlns:p14="http://schemas.microsoft.com/office/powerpoint/2010/main" val="38919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6820" y="122364"/>
            <a:ext cx="10515600" cy="1325563"/>
          </a:xfrm>
        </p:spPr>
        <p:txBody>
          <a:bodyPr/>
          <a:lstStyle/>
          <a:p>
            <a:r>
              <a:rPr lang="es-CL" dirty="0"/>
              <a:t>Repaso UML</a:t>
            </a:r>
          </a:p>
        </p:txBody>
      </p:sp>
      <p:sp>
        <p:nvSpPr>
          <p:cNvPr id="3" name="Marcador de contenido 2"/>
          <p:cNvSpPr>
            <a:spLocks noGrp="1"/>
          </p:cNvSpPr>
          <p:nvPr>
            <p:ph idx="1"/>
          </p:nvPr>
        </p:nvSpPr>
        <p:spPr>
          <a:xfrm>
            <a:off x="838200" y="1825625"/>
            <a:ext cx="4259092" cy="4351338"/>
          </a:xfrm>
        </p:spPr>
        <p:txBody>
          <a:bodyPr>
            <a:normAutofit fontScale="32500" lnSpcReduction="20000"/>
          </a:bodyPr>
          <a:lstStyle/>
          <a:p>
            <a:pPr marL="0" indent="0" algn="just">
              <a:buNone/>
            </a:pPr>
            <a:r>
              <a:rPr lang="es-CL" sz="3000" b="1" dirty="0" smtClean="0"/>
              <a:t>Caso de uso expandido: </a:t>
            </a:r>
            <a:r>
              <a:rPr lang="es-CL" sz="3000" dirty="0"/>
              <a:t>El caso de uso se puede ver como un documento narrativo que describe la secuencia de eventos de un actor que utiliza un sistema para completar un proceso. Los casos de uso son historias o casos de utilización de un sistema</a:t>
            </a:r>
            <a:endParaRPr lang="es-CL" sz="3000" dirty="0" smtClean="0"/>
          </a:p>
          <a:p>
            <a:pPr marL="0" indent="0" algn="just">
              <a:buNone/>
            </a:pPr>
            <a:r>
              <a:rPr lang="es-CL" sz="3000" dirty="0"/>
              <a:t>La explicación del formato es: </a:t>
            </a:r>
          </a:p>
          <a:p>
            <a:pPr marL="0" indent="0" algn="just">
              <a:buNone/>
            </a:pPr>
            <a:r>
              <a:rPr lang="es-CL" sz="3000" dirty="0"/>
              <a:t>· </a:t>
            </a:r>
            <a:r>
              <a:rPr lang="es-CL" sz="3000" b="1" dirty="0"/>
              <a:t>Caso de uso</a:t>
            </a:r>
            <a:r>
              <a:rPr lang="es-CL" sz="3000" dirty="0"/>
              <a:t>: nombre del caso de uso.</a:t>
            </a:r>
          </a:p>
          <a:p>
            <a:pPr marL="0" indent="0" algn="just">
              <a:buNone/>
            </a:pPr>
            <a:r>
              <a:rPr lang="es-CL" sz="3000" dirty="0"/>
              <a:t>· </a:t>
            </a:r>
            <a:r>
              <a:rPr lang="es-CL" sz="3000" b="1" dirty="0"/>
              <a:t>Actores</a:t>
            </a:r>
            <a:r>
              <a:rPr lang="es-CL" sz="3000" dirty="0"/>
              <a:t>: lista de actores en la que se indica quién inicia el caso de uso. </a:t>
            </a:r>
          </a:p>
          <a:p>
            <a:pPr marL="0" indent="0" algn="just">
              <a:buNone/>
            </a:pPr>
            <a:r>
              <a:rPr lang="es-CL" sz="3000" dirty="0"/>
              <a:t>· </a:t>
            </a:r>
            <a:r>
              <a:rPr lang="es-CL" sz="3000" b="1" dirty="0"/>
              <a:t>Tipo</a:t>
            </a:r>
            <a:r>
              <a:rPr lang="es-CL" sz="3000" dirty="0"/>
              <a:t>: que puede ser Primario, Secundario, Opcional, entre otros.</a:t>
            </a:r>
          </a:p>
          <a:p>
            <a:pPr marL="0" indent="0" algn="just">
              <a:buNone/>
            </a:pPr>
            <a:r>
              <a:rPr lang="es-CL" sz="3000" dirty="0"/>
              <a:t>· </a:t>
            </a:r>
            <a:r>
              <a:rPr lang="es-CL" sz="3000" b="1" dirty="0"/>
              <a:t>Descripción</a:t>
            </a:r>
            <a:r>
              <a:rPr lang="es-CL" sz="3000" dirty="0"/>
              <a:t>: repetición del caso de uso de alto nivel o alguna síntesis similar.</a:t>
            </a:r>
          </a:p>
          <a:p>
            <a:pPr marL="0" indent="0" algn="just">
              <a:buNone/>
            </a:pPr>
            <a:r>
              <a:rPr lang="es-CL" sz="3000" dirty="0"/>
              <a:t>· </a:t>
            </a:r>
            <a:r>
              <a:rPr lang="es-CL" sz="3000" b="1" dirty="0"/>
              <a:t>Propósito</a:t>
            </a:r>
            <a:r>
              <a:rPr lang="es-CL" sz="3000" dirty="0"/>
              <a:t>: intención del caso de uso.</a:t>
            </a:r>
          </a:p>
          <a:p>
            <a:pPr marL="0" indent="0" algn="just">
              <a:buNone/>
            </a:pPr>
            <a:r>
              <a:rPr lang="es-CL" sz="3000" dirty="0"/>
              <a:t>· </a:t>
            </a:r>
            <a:r>
              <a:rPr lang="es-CL" sz="3000" b="1" dirty="0"/>
              <a:t>Referencias Cruzadas</a:t>
            </a:r>
            <a:r>
              <a:rPr lang="es-CL" sz="3000" dirty="0"/>
              <a:t>: casos de uso y funciones relacionadas con el sistema. </a:t>
            </a:r>
          </a:p>
          <a:p>
            <a:pPr marL="0" indent="0" algn="just">
              <a:buNone/>
            </a:pPr>
            <a:r>
              <a:rPr lang="es-CL" sz="3000" dirty="0"/>
              <a:t>· </a:t>
            </a:r>
            <a:r>
              <a:rPr lang="es-CL" sz="3000" b="1" dirty="0"/>
              <a:t>Curso Normal de los Eventos</a:t>
            </a:r>
            <a:r>
              <a:rPr lang="es-CL" sz="3000" dirty="0"/>
              <a:t>: es la parte medular del formato expandido; describe los detalles de la conversión interactiva entre los actores y el sistema. Un aspecto esencial de la sección es explicar la secuencia más común de eventos: la historia normal de las actividades y el término exitoso de un proceso. No incluye situaciones alternativas. </a:t>
            </a:r>
          </a:p>
          <a:p>
            <a:pPr marL="0" indent="0" algn="just">
              <a:buNone/>
            </a:pPr>
            <a:r>
              <a:rPr lang="es-CL" sz="3000" dirty="0"/>
              <a:t>· </a:t>
            </a:r>
            <a:r>
              <a:rPr lang="es-CL" sz="3000" b="1" dirty="0"/>
              <a:t>Cursos Alternativos</a:t>
            </a:r>
            <a:r>
              <a:rPr lang="es-CL" sz="3000" dirty="0"/>
              <a:t>: describe importantes opciones o excepciones que pueden presentarse en relación al curso normal. Si son éstas son complejas, se pueden expandir y convertir en nuevos casos de uso.</a:t>
            </a:r>
          </a:p>
          <a:p>
            <a:endParaRPr lang="es-CL" dirty="0" smtClean="0"/>
          </a:p>
          <a:p>
            <a:endParaRPr lang="es-CL" dirty="0"/>
          </a:p>
        </p:txBody>
      </p:sp>
      <p:pic>
        <p:nvPicPr>
          <p:cNvPr id="1026" name="Picture 2" descr="https://4.bp.blogspot.com/-akVT0i8tl54/VxbJE5tnaRI/AAAAAAAADVI/5-PehItfWqwC0WwLFYo5tiOHoghMZLnegCLcB/s1600/narrativ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883" y="1165253"/>
            <a:ext cx="5061946" cy="5482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67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Repaso UML</a:t>
            </a:r>
            <a:endParaRPr lang="es-CL" dirty="0"/>
          </a:p>
        </p:txBody>
      </p:sp>
      <p:sp>
        <p:nvSpPr>
          <p:cNvPr id="3" name="Marcador de contenido 2"/>
          <p:cNvSpPr>
            <a:spLocks noGrp="1"/>
          </p:cNvSpPr>
          <p:nvPr>
            <p:ph idx="1"/>
          </p:nvPr>
        </p:nvSpPr>
        <p:spPr>
          <a:xfrm>
            <a:off x="838200" y="1825625"/>
            <a:ext cx="4583464" cy="4351338"/>
          </a:xfrm>
        </p:spPr>
        <p:txBody>
          <a:bodyPr>
            <a:normAutofit fontScale="62500" lnSpcReduction="20000"/>
          </a:bodyPr>
          <a:lstStyle/>
          <a:p>
            <a:r>
              <a:rPr lang="es-CL" b="1" dirty="0"/>
              <a:t>Diagrama de </a:t>
            </a:r>
            <a:r>
              <a:rPr lang="es-CL" b="1" dirty="0" smtClean="0"/>
              <a:t>Secuencia:</a:t>
            </a:r>
          </a:p>
          <a:p>
            <a:pPr marL="0" indent="0" algn="just">
              <a:buNone/>
            </a:pPr>
            <a:r>
              <a:rPr lang="es-CL" dirty="0" smtClean="0"/>
              <a:t/>
            </a:r>
            <a:br>
              <a:rPr lang="es-CL" dirty="0" smtClean="0"/>
            </a:br>
            <a:r>
              <a:rPr lang="es-CL" sz="3400" dirty="0"/>
              <a:t>Un diagrama de secuencia es una forma de diagrama de interacción que muestra los objetos como líneas de vida a lo largo de la página y con sus interacciones en el tiempo representadas como mensajes dibujados como flechas desde la línea de vida origen hasta la línea de vida destino. Los diagramas de secuencia son buenos para mostrar qué objetos se comunican con qué otros objetos y qué mensajes disparan esas comunicaciones. Los diagramas de secuencia no están pensados para mostrar lógicas de procedimientos complejos.</a:t>
            </a:r>
          </a:p>
        </p:txBody>
      </p:sp>
      <p:pic>
        <p:nvPicPr>
          <p:cNvPr id="4098" name="Picture 2" descr="http://www.sparxsystems.com/images/screenshots/uml2_tutorial/seq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0324" y="1990176"/>
            <a:ext cx="4270769" cy="395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06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Repaso UML</a:t>
            </a:r>
          </a:p>
        </p:txBody>
      </p:sp>
      <p:sp>
        <p:nvSpPr>
          <p:cNvPr id="3" name="Marcador de contenido 2"/>
          <p:cNvSpPr>
            <a:spLocks noGrp="1"/>
          </p:cNvSpPr>
          <p:nvPr>
            <p:ph idx="1"/>
          </p:nvPr>
        </p:nvSpPr>
        <p:spPr>
          <a:xfrm>
            <a:off x="757280" y="1849902"/>
            <a:ext cx="4130310" cy="4351338"/>
          </a:xfrm>
        </p:spPr>
        <p:txBody>
          <a:bodyPr>
            <a:normAutofit/>
          </a:bodyPr>
          <a:lstStyle/>
          <a:p>
            <a:pPr algn="just"/>
            <a:r>
              <a:rPr lang="es-CL" sz="2000" b="1" dirty="0" smtClean="0"/>
              <a:t>Los Diagramas de Componentes:</a:t>
            </a:r>
            <a:r>
              <a:rPr lang="es-CL" sz="2000" dirty="0" smtClean="0"/>
              <a:t> </a:t>
            </a:r>
            <a:r>
              <a:rPr lang="es-CL" sz="2000" dirty="0"/>
              <a:t>ilustran las piezas del software, controladores embebidos, etc. que conformarán un sistema. Un diagrama de Componentes tiene un nivel más alto de abstracción que un diagrama de clase – usualmente un componente se implementa por una o más clases (u objetos) en tiempo de ejecución. Estos son bloques de construcción, como eventualmente un componente puede comprender una gran porción de un sistema</a:t>
            </a:r>
            <a:r>
              <a:rPr lang="es-CL" sz="2000" dirty="0" smtClean="0"/>
              <a:t>.</a:t>
            </a:r>
          </a:p>
        </p:txBody>
      </p:sp>
      <p:pic>
        <p:nvPicPr>
          <p:cNvPr id="2050" name="Picture 2" descr="http://www.sparxsystems.com/images/screenshots/uml2_tutorial/cd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865" y="1849902"/>
            <a:ext cx="4257675"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59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Repaso UML</a:t>
            </a:r>
          </a:p>
        </p:txBody>
      </p:sp>
      <p:sp>
        <p:nvSpPr>
          <p:cNvPr id="3" name="Marcador de contenido 2"/>
          <p:cNvSpPr>
            <a:spLocks noGrp="1"/>
          </p:cNvSpPr>
          <p:nvPr>
            <p:ph idx="1"/>
          </p:nvPr>
        </p:nvSpPr>
        <p:spPr>
          <a:xfrm>
            <a:off x="838200" y="1825625"/>
            <a:ext cx="4583464" cy="4351338"/>
          </a:xfrm>
        </p:spPr>
        <p:txBody>
          <a:bodyPr/>
          <a:lstStyle/>
          <a:p>
            <a:r>
              <a:rPr lang="es-CL" b="1" dirty="0"/>
              <a:t>Diagrama de Despliegue</a:t>
            </a:r>
            <a:r>
              <a:rPr lang="es-CL" dirty="0" smtClean="0"/>
              <a:t/>
            </a:r>
            <a:br>
              <a:rPr lang="es-CL" dirty="0" smtClean="0"/>
            </a:br>
            <a:r>
              <a:rPr lang="es-CL" dirty="0"/>
              <a:t>Un Diagrama de Despliegue modela la arquitectura en tiempo de ejecución de un sistema. Esto muestra la configuración de los elementos de hardware (nodos) y muestra cómo los elementos y artefactos del software se trazan en esos nodos.</a:t>
            </a:r>
          </a:p>
        </p:txBody>
      </p:sp>
      <p:pic>
        <p:nvPicPr>
          <p:cNvPr id="3074" name="Picture 2" descr="Resultado de imagen para diagrama de desplieg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786" y="1915606"/>
            <a:ext cx="5015980" cy="4048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68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Repaso UML</a:t>
            </a:r>
          </a:p>
        </p:txBody>
      </p:sp>
      <p:sp>
        <p:nvSpPr>
          <p:cNvPr id="3" name="Marcador de contenido 2"/>
          <p:cNvSpPr>
            <a:spLocks noGrp="1"/>
          </p:cNvSpPr>
          <p:nvPr>
            <p:ph idx="1"/>
          </p:nvPr>
        </p:nvSpPr>
        <p:spPr/>
        <p:txBody>
          <a:bodyPr/>
          <a:lstStyle/>
          <a:p>
            <a:endParaRPr lang="es-CL" dirty="0" smtClean="0"/>
          </a:p>
          <a:p>
            <a:r>
              <a:rPr lang="es-CL" dirty="0" smtClean="0"/>
              <a:t>Más </a:t>
            </a:r>
            <a:r>
              <a:rPr lang="es-CL" dirty="0" err="1" smtClean="0"/>
              <a:t>Sabiduria</a:t>
            </a:r>
            <a:r>
              <a:rPr lang="es-CL" dirty="0" smtClean="0"/>
              <a:t> en: </a:t>
            </a:r>
          </a:p>
          <a:p>
            <a:r>
              <a:rPr lang="es-CL" dirty="0" smtClean="0">
                <a:hlinkClick r:id="rId2"/>
              </a:rPr>
              <a:t>http://www.sparxsystems.com.ar/resources/tutorial/uml2_componentdiagram.html</a:t>
            </a:r>
            <a:endParaRPr lang="es-CL" dirty="0" smtClean="0"/>
          </a:p>
          <a:p>
            <a:endParaRPr lang="es-CL" dirty="0"/>
          </a:p>
        </p:txBody>
      </p:sp>
      <p:pic>
        <p:nvPicPr>
          <p:cNvPr id="5124" name="Picture 4" descr="Resultado de imagen para monje tibeta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9635" y="3620330"/>
            <a:ext cx="2845700" cy="1898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390767"/>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TotalTime>
  <Words>157</Words>
  <Application>Microsoft Office PowerPoint</Application>
  <PresentationFormat>Panorámica</PresentationFormat>
  <Paragraphs>24</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Retrospección</vt:lpstr>
      <vt:lpstr>Repaso UML</vt:lpstr>
      <vt:lpstr>Repaso UML</vt:lpstr>
      <vt:lpstr>Repaso UML</vt:lpstr>
      <vt:lpstr>Repaso UML</vt:lpstr>
      <vt:lpstr>Repaso UML</vt:lpstr>
      <vt:lpstr>Repaso UML</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 Godoy Llanca</dc:creator>
  <cp:lastModifiedBy>Eduardo Godoy Llanca</cp:lastModifiedBy>
  <cp:revision>2</cp:revision>
  <dcterms:created xsi:type="dcterms:W3CDTF">2019-05-29T03:35:06Z</dcterms:created>
  <dcterms:modified xsi:type="dcterms:W3CDTF">2019-05-29T03:40:37Z</dcterms:modified>
</cp:coreProperties>
</file>