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Fira Sans"/>
      <p:regular r:id="rId18"/>
      <p:bold r:id="rId19"/>
      <p:italic r:id="rId20"/>
      <p:boldItalic r:id="rId21"/>
    </p:embeddedFont>
    <p:embeddedFont>
      <p:font typeface="Fira Sans ExtraLight"/>
      <p:regular r:id="rId22"/>
      <p:bold r:id="rId23"/>
      <p:italic r:id="rId24"/>
      <p:boldItalic r:id="rId25"/>
    </p:embeddedFont>
    <p:embeddedFont>
      <p:font typeface="Fira Sans Light"/>
      <p:regular r:id="rId26"/>
      <p:bold r:id="rId27"/>
      <p:italic r:id="rId28"/>
      <p:boldItalic r:id="rId29"/>
    </p:embeddedFont>
    <p:embeddedFont>
      <p:font typeface="Ubuntu Light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H1UTmPqZcsA2k4ckZb7TivARD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FB6F04-E2CE-4B22-B31F-8271D2F522E9}">
  <a:tblStyle styleId="{30FB6F04-E2CE-4B22-B31F-8271D2F522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C49EBE-67B5-E742-9158-ECA9F1985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7517D-74F6-1044-87C1-EC4D9CACD4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974C-6D3D-BF44-9935-1EE6CEDCE72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1934A-22F8-E049-AA0B-C184BAE5F9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9735-8F46-9A44-9795-90F2555AA4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88B1-8887-1449-975A-CC1B56B7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7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End-User Experience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Back-End behaviour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Transactions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Settlement Reconciliation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Non-Repudiation / Clearing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Managing, Liquidity and Capital Requirements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Role Based Access Control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Key-Store Management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Patch and Vulnerability Management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Intrusion Detection and Monitoring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Penetration Testing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Metrics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Integration with Monitoring Platform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Ticket Creation and Servicing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Performance Testing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Capacity Model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SLA Monitoring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recon Transfers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Hoe to recon Transactions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recon Settlements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Funds-In / Funds-Out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 Debit Cap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Customer Care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Ticket Creation and Servicing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DFSP Responsibilities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Level-1 Principles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Common Shared Services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Ownership Philosophy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Parties/Quotes/Transfers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Bulk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Request to Pay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Failure Modes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Scheme Rules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is Liquidity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 Debit Cap, Positions….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097fdb6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g6097fdb6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Level-1 Principles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Common Shared Services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Ownership Philosophy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Parties/Quotes/Transfers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Bulk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Request to Pay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Failure Modes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Scheme Rules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is Liquidity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 Debit Cap, Positions….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3568786" y="0"/>
            <a:ext cx="5575017" cy="5145671"/>
            <a:chOff x="3593525" y="0"/>
            <a:chExt cx="5565000" cy="5136425"/>
          </a:xfrm>
        </p:grpSpPr>
        <p:sp>
          <p:nvSpPr>
            <p:cNvPr id="11" name="Google Shape;11;p27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2" name="Google Shape;12;p27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</p:grpSp>
      <p:sp>
        <p:nvSpPr>
          <p:cNvPr id="13" name="Google Shape;13;p27"/>
          <p:cNvSpPr txBox="1">
            <a:spLocks noGrp="1"/>
          </p:cNvSpPr>
          <p:nvPr>
            <p:ph type="ctrTitle"/>
          </p:nvPr>
        </p:nvSpPr>
        <p:spPr>
          <a:xfrm>
            <a:off x="670325" y="2595212"/>
            <a:ext cx="8028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3000"/>
              <a:buNone/>
              <a:defRPr sz="3000">
                <a:solidFill>
                  <a:srgbClr val="F9F9F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ubTitle" idx="1"/>
          </p:nvPr>
        </p:nvSpPr>
        <p:spPr>
          <a:xfrm>
            <a:off x="710375" y="3398494"/>
            <a:ext cx="8028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Font typeface="Fira Sans ExtraLight"/>
              <a:buNone/>
              <a:defRPr>
                <a:solidFill>
                  <a:srgbClr val="F9F9F9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" name="Google Shape;15;p27"/>
          <p:cNvCxnSpPr/>
          <p:nvPr/>
        </p:nvCxnSpPr>
        <p:spPr>
          <a:xfrm>
            <a:off x="807204" y="3357869"/>
            <a:ext cx="2336400" cy="0"/>
          </a:xfrm>
          <a:prstGeom prst="straightConnector1">
            <a:avLst/>
          </a:prstGeom>
          <a:noFill/>
          <a:ln w="9525" cap="flat" cmpd="sng">
            <a:solidFill>
              <a:srgbClr val="4FC7E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8033" y="903207"/>
            <a:ext cx="310984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7"/>
          <p:cNvSpPr txBox="1"/>
          <p:nvPr/>
        </p:nvSpPr>
        <p:spPr>
          <a:xfrm>
            <a:off x="142975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Copyright © 2019 ModusBox, Inc.</a:t>
            </a:r>
            <a:endParaRPr sz="800" b="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20" name="Google Shape;20;p27"/>
          <p:cNvGrpSpPr/>
          <p:nvPr/>
        </p:nvGrpSpPr>
        <p:grpSpPr>
          <a:xfrm>
            <a:off x="8675963" y="4794023"/>
            <a:ext cx="143021" cy="132006"/>
            <a:chOff x="3593525" y="0"/>
            <a:chExt cx="5565000" cy="5136425"/>
          </a:xfrm>
        </p:grpSpPr>
        <p:sp>
          <p:nvSpPr>
            <p:cNvPr id="21" name="Google Shape;21;p27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Google Shape;22;p27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blue">
  <p:cSld name="Thank You blue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/>
          <p:nvPr/>
        </p:nvSpPr>
        <p:spPr>
          <a:xfrm>
            <a:off x="3964087" y="1581171"/>
            <a:ext cx="1195500" cy="119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7"/>
          <p:cNvSpPr txBox="1">
            <a:spLocks noGrp="1"/>
          </p:cNvSpPr>
          <p:nvPr>
            <p:ph type="title"/>
          </p:nvPr>
        </p:nvSpPr>
        <p:spPr>
          <a:xfrm>
            <a:off x="457200" y="3634763"/>
            <a:ext cx="82218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9pPr>
          </a:lstStyle>
          <a:p>
            <a:endParaRPr/>
          </a:p>
        </p:txBody>
      </p:sp>
      <p:grpSp>
        <p:nvGrpSpPr>
          <p:cNvPr id="97" name="Google Shape;97;p37"/>
          <p:cNvGrpSpPr/>
          <p:nvPr/>
        </p:nvGrpSpPr>
        <p:grpSpPr>
          <a:xfrm>
            <a:off x="-824466" y="-2381"/>
            <a:ext cx="10718416" cy="3931443"/>
            <a:chOff x="-705" y="-1"/>
            <a:chExt cx="9000" cy="3301"/>
          </a:xfrm>
        </p:grpSpPr>
        <p:sp>
          <p:nvSpPr>
            <p:cNvPr id="98" name="Google Shape;98;p37"/>
            <p:cNvSpPr/>
            <p:nvPr/>
          </p:nvSpPr>
          <p:spPr>
            <a:xfrm>
              <a:off x="-705" y="0"/>
              <a:ext cx="9000" cy="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37"/>
            <p:cNvGrpSpPr/>
            <p:nvPr/>
          </p:nvGrpSpPr>
          <p:grpSpPr>
            <a:xfrm>
              <a:off x="-703" y="-1"/>
              <a:ext cx="8755" cy="3264"/>
              <a:chOff x="-703" y="-1"/>
              <a:chExt cx="8755" cy="3264"/>
            </a:xfrm>
          </p:grpSpPr>
          <p:sp>
            <p:nvSpPr>
              <p:cNvPr id="100" name="Google Shape;100;p37"/>
              <p:cNvSpPr/>
              <p:nvPr/>
            </p:nvSpPr>
            <p:spPr>
              <a:xfrm>
                <a:off x="3834" y="1180"/>
                <a:ext cx="507" cy="317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89" extrusionOk="0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7"/>
              <p:cNvSpPr/>
              <p:nvPr/>
            </p:nvSpPr>
            <p:spPr>
              <a:xfrm>
                <a:off x="3347" y="1289"/>
                <a:ext cx="971" cy="968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6" extrusionOk="0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7"/>
              <p:cNvSpPr/>
              <p:nvPr/>
            </p:nvSpPr>
            <p:spPr>
              <a:xfrm>
                <a:off x="3302" y="1202"/>
                <a:ext cx="1027" cy="113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73" extrusionOk="0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7"/>
              <p:cNvSpPr/>
              <p:nvPr/>
            </p:nvSpPr>
            <p:spPr>
              <a:xfrm>
                <a:off x="3424" y="1364"/>
                <a:ext cx="817" cy="816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7"/>
              <p:cNvSpPr/>
              <p:nvPr/>
            </p:nvSpPr>
            <p:spPr>
              <a:xfrm>
                <a:off x="3877" y="1770"/>
                <a:ext cx="551" cy="594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54" extrusionOk="0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7"/>
              <p:cNvSpPr/>
              <p:nvPr/>
            </p:nvSpPr>
            <p:spPr>
              <a:xfrm>
                <a:off x="4200" y="2014"/>
                <a:ext cx="308" cy="2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2" extrusionOk="0">
                    <a:moveTo>
                      <a:pt x="302" y="292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09" y="287"/>
                    </a:lnTo>
                    <a:lnTo>
                      <a:pt x="302" y="2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7"/>
              <p:cNvSpPr/>
              <p:nvPr/>
            </p:nvSpPr>
            <p:spPr>
              <a:xfrm>
                <a:off x="4284" y="1654"/>
                <a:ext cx="871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01" extrusionOk="0">
                    <a:moveTo>
                      <a:pt x="0" y="101"/>
                    </a:moveTo>
                    <a:lnTo>
                      <a:pt x="0" y="93"/>
                    </a:lnTo>
                    <a:lnTo>
                      <a:pt x="871" y="0"/>
                    </a:lnTo>
                    <a:lnTo>
                      <a:pt x="871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7"/>
              <p:cNvSpPr/>
              <p:nvPr/>
            </p:nvSpPr>
            <p:spPr>
              <a:xfrm>
                <a:off x="4309" y="1502"/>
                <a:ext cx="98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75" extrusionOk="0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7"/>
              <p:cNvSpPr/>
              <p:nvPr/>
            </p:nvSpPr>
            <p:spPr>
              <a:xfrm>
                <a:off x="4193" y="1022"/>
                <a:ext cx="675" cy="48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86" extrusionOk="0">
                    <a:moveTo>
                      <a:pt x="4" y="486"/>
                    </a:moveTo>
                    <a:lnTo>
                      <a:pt x="0" y="479"/>
                    </a:lnTo>
                    <a:lnTo>
                      <a:pt x="672" y="0"/>
                    </a:lnTo>
                    <a:lnTo>
                      <a:pt x="677" y="7"/>
                    </a:lnTo>
                    <a:lnTo>
                      <a:pt x="4" y="4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7"/>
              <p:cNvSpPr/>
              <p:nvPr/>
            </p:nvSpPr>
            <p:spPr>
              <a:xfrm>
                <a:off x="3238" y="1770"/>
                <a:ext cx="340" cy="52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12" extrusionOk="0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7"/>
              <p:cNvSpPr/>
              <p:nvPr/>
            </p:nvSpPr>
            <p:spPr>
              <a:xfrm>
                <a:off x="3286" y="2112"/>
                <a:ext cx="332" cy="48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488" extrusionOk="0">
                    <a:moveTo>
                      <a:pt x="7" y="488"/>
                    </a:moveTo>
                    <a:lnTo>
                      <a:pt x="0" y="483"/>
                    </a:lnTo>
                    <a:lnTo>
                      <a:pt x="326" y="0"/>
                    </a:lnTo>
                    <a:lnTo>
                      <a:pt x="333" y="4"/>
                    </a:lnTo>
                    <a:lnTo>
                      <a:pt x="7" y="4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7"/>
              <p:cNvSpPr/>
              <p:nvPr/>
            </p:nvSpPr>
            <p:spPr>
              <a:xfrm>
                <a:off x="2944" y="1506"/>
                <a:ext cx="459" cy="14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48" extrusionOk="0">
                    <a:moveTo>
                      <a:pt x="458" y="148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0" y="142"/>
                    </a:lnTo>
                    <a:lnTo>
                      <a:pt x="458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7"/>
              <p:cNvSpPr/>
              <p:nvPr/>
            </p:nvSpPr>
            <p:spPr>
              <a:xfrm>
                <a:off x="2048" y="1877"/>
                <a:ext cx="1291" cy="176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77" extrusionOk="0">
                    <a:moveTo>
                      <a:pt x="2" y="177"/>
                    </a:moveTo>
                    <a:lnTo>
                      <a:pt x="0" y="168"/>
                    </a:lnTo>
                    <a:lnTo>
                      <a:pt x="1289" y="0"/>
                    </a:lnTo>
                    <a:lnTo>
                      <a:pt x="1291" y="9"/>
                    </a:lnTo>
                    <a:lnTo>
                      <a:pt x="2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7"/>
              <p:cNvSpPr/>
              <p:nvPr/>
            </p:nvSpPr>
            <p:spPr>
              <a:xfrm>
                <a:off x="4240" y="1955"/>
                <a:ext cx="898" cy="39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398" extrusionOk="0">
                    <a:moveTo>
                      <a:pt x="896" y="398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898" y="390"/>
                    </a:lnTo>
                    <a:lnTo>
                      <a:pt x="896" y="3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7"/>
              <p:cNvSpPr/>
              <p:nvPr/>
            </p:nvSpPr>
            <p:spPr>
              <a:xfrm>
                <a:off x="5138" y="2336"/>
                <a:ext cx="901" cy="1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8" extrusionOk="0">
                    <a:moveTo>
                      <a:pt x="0" y="18"/>
                    </a:moveTo>
                    <a:lnTo>
                      <a:pt x="0" y="10"/>
                    </a:lnTo>
                    <a:lnTo>
                      <a:pt x="901" y="0"/>
                    </a:lnTo>
                    <a:lnTo>
                      <a:pt x="901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7"/>
              <p:cNvSpPr/>
              <p:nvPr/>
            </p:nvSpPr>
            <p:spPr>
              <a:xfrm>
                <a:off x="5922" y="2086"/>
                <a:ext cx="150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15" extrusionOk="0">
                    <a:moveTo>
                      <a:pt x="144" y="215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1" y="210"/>
                    </a:lnTo>
                    <a:lnTo>
                      <a:pt x="144" y="2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7"/>
              <p:cNvSpPr/>
              <p:nvPr/>
            </p:nvSpPr>
            <p:spPr>
              <a:xfrm>
                <a:off x="6118" y="2086"/>
                <a:ext cx="150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15" extrusionOk="0">
                    <a:moveTo>
                      <a:pt x="7" y="215"/>
                    </a:moveTo>
                    <a:lnTo>
                      <a:pt x="0" y="210"/>
                    </a:lnTo>
                    <a:lnTo>
                      <a:pt x="145" y="0"/>
                    </a:lnTo>
                    <a:lnTo>
                      <a:pt x="151" y="5"/>
                    </a:lnTo>
                    <a:lnTo>
                      <a:pt x="7" y="2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7"/>
              <p:cNvSpPr/>
              <p:nvPr/>
            </p:nvSpPr>
            <p:spPr>
              <a:xfrm>
                <a:off x="6090" y="2038"/>
                <a:ext cx="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7"/>
              <p:cNvSpPr/>
              <p:nvPr/>
            </p:nvSpPr>
            <p:spPr>
              <a:xfrm>
                <a:off x="5134" y="2345"/>
                <a:ext cx="98" cy="313"/>
              </a:xfrm>
              <a:custGeom>
                <a:avLst/>
                <a:gdLst/>
                <a:ahLst/>
                <a:cxnLst/>
                <a:rect l="l" t="t" r="r" b="b"/>
                <a:pathLst>
                  <a:path w="99" h="314" extrusionOk="0">
                    <a:moveTo>
                      <a:pt x="90" y="314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99" y="311"/>
                    </a:lnTo>
                    <a:lnTo>
                      <a:pt x="90" y="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7"/>
              <p:cNvSpPr/>
              <p:nvPr/>
            </p:nvSpPr>
            <p:spPr>
              <a:xfrm>
                <a:off x="5422" y="1169"/>
                <a:ext cx="407" cy="34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46" extrusionOk="0">
                    <a:moveTo>
                      <a:pt x="401" y="346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408" y="339"/>
                    </a:lnTo>
                    <a:lnTo>
                      <a:pt x="401" y="3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7"/>
              <p:cNvSpPr/>
              <p:nvPr/>
            </p:nvSpPr>
            <p:spPr>
              <a:xfrm>
                <a:off x="5420" y="650"/>
                <a:ext cx="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7"/>
              <p:cNvSpPr/>
              <p:nvPr/>
            </p:nvSpPr>
            <p:spPr>
              <a:xfrm>
                <a:off x="5422" y="619"/>
                <a:ext cx="1241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555" extrusionOk="0">
                    <a:moveTo>
                      <a:pt x="2" y="555"/>
                    </a:moveTo>
                    <a:lnTo>
                      <a:pt x="0" y="546"/>
                    </a:lnTo>
                    <a:lnTo>
                      <a:pt x="1238" y="0"/>
                    </a:lnTo>
                    <a:lnTo>
                      <a:pt x="1241" y="7"/>
                    </a:lnTo>
                    <a:lnTo>
                      <a:pt x="2" y="5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7"/>
              <p:cNvSpPr/>
              <p:nvPr/>
            </p:nvSpPr>
            <p:spPr>
              <a:xfrm>
                <a:off x="5422" y="1164"/>
                <a:ext cx="693" cy="12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22" extrusionOk="0">
                    <a:moveTo>
                      <a:pt x="693" y="12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695" y="114"/>
                    </a:lnTo>
                    <a:lnTo>
                      <a:pt x="693" y="1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7"/>
              <p:cNvSpPr/>
              <p:nvPr/>
            </p:nvSpPr>
            <p:spPr>
              <a:xfrm>
                <a:off x="6433" y="628"/>
                <a:ext cx="236" cy="35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58" extrusionOk="0">
                    <a:moveTo>
                      <a:pt x="7" y="358"/>
                    </a:moveTo>
                    <a:lnTo>
                      <a:pt x="0" y="353"/>
                    </a:lnTo>
                    <a:lnTo>
                      <a:pt x="230" y="0"/>
                    </a:lnTo>
                    <a:lnTo>
                      <a:pt x="237" y="4"/>
                    </a:lnTo>
                    <a:lnTo>
                      <a:pt x="7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7"/>
              <p:cNvSpPr/>
              <p:nvPr/>
            </p:nvSpPr>
            <p:spPr>
              <a:xfrm>
                <a:off x="6651" y="626"/>
                <a:ext cx="846" cy="563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64" extrusionOk="0">
                    <a:moveTo>
                      <a:pt x="841" y="56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46" y="558"/>
                    </a:lnTo>
                    <a:lnTo>
                      <a:pt x="841" y="5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7"/>
              <p:cNvSpPr/>
              <p:nvPr/>
            </p:nvSpPr>
            <p:spPr>
              <a:xfrm>
                <a:off x="5352" y="1135"/>
                <a:ext cx="1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69" h="62" extrusionOk="0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7"/>
              <p:cNvSpPr/>
              <p:nvPr/>
            </p:nvSpPr>
            <p:spPr>
              <a:xfrm>
                <a:off x="5383" y="1101"/>
                <a:ext cx="97" cy="35"/>
              </a:xfrm>
              <a:custGeom>
                <a:avLst/>
                <a:gdLst/>
                <a:ahLst/>
                <a:cxnLst/>
                <a:rect l="l" t="t" r="r" b="b"/>
                <a:pathLst>
                  <a:path w="58" h="21" extrusionOk="0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7"/>
              <p:cNvSpPr/>
              <p:nvPr/>
            </p:nvSpPr>
            <p:spPr>
              <a:xfrm>
                <a:off x="5333" y="1077"/>
                <a:ext cx="10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61" h="43" extrusionOk="0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7"/>
              <p:cNvSpPr/>
              <p:nvPr/>
            </p:nvSpPr>
            <p:spPr>
              <a:xfrm>
                <a:off x="5390" y="1090"/>
                <a:ext cx="128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4" extrusionOk="0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7"/>
              <p:cNvSpPr/>
              <p:nvPr/>
            </p:nvSpPr>
            <p:spPr>
              <a:xfrm>
                <a:off x="2487" y="2020"/>
                <a:ext cx="1029" cy="61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19" extrusionOk="0">
                    <a:moveTo>
                      <a:pt x="3" y="619"/>
                    </a:moveTo>
                    <a:lnTo>
                      <a:pt x="0" y="612"/>
                    </a:lnTo>
                    <a:lnTo>
                      <a:pt x="1026" y="0"/>
                    </a:lnTo>
                    <a:lnTo>
                      <a:pt x="1029" y="7"/>
                    </a:lnTo>
                    <a:lnTo>
                      <a:pt x="3" y="6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7"/>
              <p:cNvSpPr/>
              <p:nvPr/>
            </p:nvSpPr>
            <p:spPr>
              <a:xfrm>
                <a:off x="7018" y="1189"/>
                <a:ext cx="466" cy="258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59" extrusionOk="0">
                    <a:moveTo>
                      <a:pt x="4" y="259"/>
                    </a:moveTo>
                    <a:lnTo>
                      <a:pt x="0" y="252"/>
                    </a:lnTo>
                    <a:lnTo>
                      <a:pt x="464" y="0"/>
                    </a:lnTo>
                    <a:lnTo>
                      <a:pt x="467" y="7"/>
                    </a:lnTo>
                    <a:lnTo>
                      <a:pt x="4" y="2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7"/>
              <p:cNvSpPr/>
              <p:nvPr/>
            </p:nvSpPr>
            <p:spPr>
              <a:xfrm>
                <a:off x="7309" y="1189"/>
                <a:ext cx="177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400" extrusionOk="0">
                    <a:moveTo>
                      <a:pt x="9" y="1400"/>
                    </a:moveTo>
                    <a:lnTo>
                      <a:pt x="0" y="1398"/>
                    </a:lnTo>
                    <a:lnTo>
                      <a:pt x="170" y="0"/>
                    </a:lnTo>
                    <a:lnTo>
                      <a:pt x="178" y="0"/>
                    </a:lnTo>
                    <a:lnTo>
                      <a:pt x="9" y="1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7"/>
              <p:cNvSpPr/>
              <p:nvPr/>
            </p:nvSpPr>
            <p:spPr>
              <a:xfrm>
                <a:off x="7455" y="943"/>
                <a:ext cx="31" cy="24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47" extrusionOk="0">
                    <a:moveTo>
                      <a:pt x="25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2" y="245"/>
                    </a:lnTo>
                    <a:lnTo>
                      <a:pt x="25" y="2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7"/>
              <p:cNvSpPr/>
              <p:nvPr/>
            </p:nvSpPr>
            <p:spPr>
              <a:xfrm>
                <a:off x="7480" y="1175"/>
                <a:ext cx="145" cy="29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99" extrusionOk="0">
                    <a:moveTo>
                      <a:pt x="139" y="299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6" y="295"/>
                    </a:lnTo>
                    <a:lnTo>
                      <a:pt x="139" y="2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7"/>
              <p:cNvSpPr/>
              <p:nvPr/>
            </p:nvSpPr>
            <p:spPr>
              <a:xfrm>
                <a:off x="6955" y="2157"/>
                <a:ext cx="362" cy="42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23" extrusionOk="0">
                    <a:moveTo>
                      <a:pt x="358" y="42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363" y="418"/>
                    </a:lnTo>
                    <a:lnTo>
                      <a:pt x="358" y="4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37"/>
              <p:cNvSpPr/>
              <p:nvPr/>
            </p:nvSpPr>
            <p:spPr>
              <a:xfrm>
                <a:off x="7073" y="2582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7"/>
              <p:cNvSpPr/>
              <p:nvPr/>
            </p:nvSpPr>
            <p:spPr>
              <a:xfrm>
                <a:off x="7215" y="2580"/>
                <a:ext cx="108" cy="16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65" extrusionOk="0">
                    <a:moveTo>
                      <a:pt x="6" y="165"/>
                    </a:moveTo>
                    <a:lnTo>
                      <a:pt x="0" y="160"/>
                    </a:lnTo>
                    <a:lnTo>
                      <a:pt x="102" y="0"/>
                    </a:lnTo>
                    <a:lnTo>
                      <a:pt x="109" y="4"/>
                    </a:lnTo>
                    <a:lnTo>
                      <a:pt x="6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7"/>
              <p:cNvSpPr/>
              <p:nvPr/>
            </p:nvSpPr>
            <p:spPr>
              <a:xfrm>
                <a:off x="7309" y="2587"/>
                <a:ext cx="340" cy="273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74" extrusionOk="0">
                    <a:moveTo>
                      <a:pt x="336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1" y="267"/>
                    </a:lnTo>
                    <a:lnTo>
                      <a:pt x="336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7"/>
              <p:cNvSpPr/>
              <p:nvPr/>
            </p:nvSpPr>
            <p:spPr>
              <a:xfrm>
                <a:off x="5133" y="2344"/>
                <a:ext cx="844" cy="644"/>
              </a:xfrm>
              <a:custGeom>
                <a:avLst/>
                <a:gdLst/>
                <a:ahLst/>
                <a:cxnLst/>
                <a:rect l="l" t="t" r="r" b="b"/>
                <a:pathLst>
                  <a:path w="844" h="646" extrusionOk="0">
                    <a:moveTo>
                      <a:pt x="839" y="646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4" y="639"/>
                    </a:lnTo>
                    <a:lnTo>
                      <a:pt x="839" y="6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7"/>
              <p:cNvSpPr/>
              <p:nvPr/>
            </p:nvSpPr>
            <p:spPr>
              <a:xfrm>
                <a:off x="5061" y="2280"/>
                <a:ext cx="68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41" h="82" extrusionOk="0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7"/>
              <p:cNvSpPr/>
              <p:nvPr/>
            </p:nvSpPr>
            <p:spPr>
              <a:xfrm>
                <a:off x="5152" y="2280"/>
                <a:ext cx="58" cy="8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1" extrusionOk="0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7"/>
              <p:cNvSpPr/>
              <p:nvPr/>
            </p:nvSpPr>
            <p:spPr>
              <a:xfrm>
                <a:off x="5095" y="2246"/>
                <a:ext cx="118" cy="54"/>
              </a:xfrm>
              <a:custGeom>
                <a:avLst/>
                <a:gdLst/>
                <a:ahLst/>
                <a:cxnLst/>
                <a:rect l="l" t="t" r="r" b="b"/>
                <a:pathLst>
                  <a:path w="71" h="32" extrusionOk="0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7"/>
              <p:cNvSpPr/>
              <p:nvPr/>
            </p:nvSpPr>
            <p:spPr>
              <a:xfrm>
                <a:off x="5050" y="2332"/>
                <a:ext cx="185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11" h="66" extrusionOk="0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7"/>
              <p:cNvSpPr/>
              <p:nvPr/>
            </p:nvSpPr>
            <p:spPr>
              <a:xfrm>
                <a:off x="5972" y="2706"/>
                <a:ext cx="421" cy="28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83" extrusionOk="0">
                    <a:moveTo>
                      <a:pt x="4" y="283"/>
                    </a:moveTo>
                    <a:lnTo>
                      <a:pt x="0" y="276"/>
                    </a:lnTo>
                    <a:lnTo>
                      <a:pt x="418" y="0"/>
                    </a:lnTo>
                    <a:lnTo>
                      <a:pt x="422" y="7"/>
                    </a:lnTo>
                    <a:lnTo>
                      <a:pt x="4" y="2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7"/>
              <p:cNvSpPr/>
              <p:nvPr/>
            </p:nvSpPr>
            <p:spPr>
              <a:xfrm>
                <a:off x="7319" y="2170"/>
                <a:ext cx="733" cy="41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5" extrusionOk="0">
                    <a:moveTo>
                      <a:pt x="3" y="415"/>
                    </a:moveTo>
                    <a:lnTo>
                      <a:pt x="0" y="409"/>
                    </a:lnTo>
                    <a:lnTo>
                      <a:pt x="732" y="0"/>
                    </a:lnTo>
                    <a:lnTo>
                      <a:pt x="735" y="7"/>
                    </a:lnTo>
                    <a:lnTo>
                      <a:pt x="3" y="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7"/>
              <p:cNvSpPr/>
              <p:nvPr/>
            </p:nvSpPr>
            <p:spPr>
              <a:xfrm>
                <a:off x="7262" y="2561"/>
                <a:ext cx="123" cy="98"/>
              </a:xfrm>
              <a:custGeom>
                <a:avLst/>
                <a:gdLst/>
                <a:ahLst/>
                <a:cxnLst/>
                <a:rect l="l" t="t" r="r" b="b"/>
                <a:pathLst>
                  <a:path w="74" h="59" extrusionOk="0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7"/>
              <p:cNvSpPr/>
              <p:nvPr/>
            </p:nvSpPr>
            <p:spPr>
              <a:xfrm>
                <a:off x="7245" y="2520"/>
                <a:ext cx="54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2" h="52" extrusionOk="0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7"/>
              <p:cNvSpPr/>
              <p:nvPr/>
            </p:nvSpPr>
            <p:spPr>
              <a:xfrm>
                <a:off x="7215" y="2545"/>
                <a:ext cx="52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32" h="71" extrusionOk="0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7"/>
              <p:cNvSpPr/>
              <p:nvPr/>
            </p:nvSpPr>
            <p:spPr>
              <a:xfrm>
                <a:off x="7256" y="2488"/>
                <a:ext cx="166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99" h="95" extrusionOk="0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7"/>
              <p:cNvSpPr/>
              <p:nvPr/>
            </p:nvSpPr>
            <p:spPr>
              <a:xfrm>
                <a:off x="7423" y="1180"/>
                <a:ext cx="131" cy="85"/>
              </a:xfrm>
              <a:custGeom>
                <a:avLst/>
                <a:gdLst/>
                <a:ahLst/>
                <a:cxnLst/>
                <a:rect l="l" t="t" r="r" b="b"/>
                <a:pathLst>
                  <a:path w="79" h="51" extrusionOk="0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7"/>
              <p:cNvSpPr/>
              <p:nvPr/>
            </p:nvSpPr>
            <p:spPr>
              <a:xfrm>
                <a:off x="7412" y="1122"/>
                <a:ext cx="67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0" h="45" extrusionOk="0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7"/>
              <p:cNvSpPr/>
              <p:nvPr/>
            </p:nvSpPr>
            <p:spPr>
              <a:xfrm>
                <a:off x="7381" y="1134"/>
                <a:ext cx="40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73" extrusionOk="0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7"/>
              <p:cNvSpPr/>
              <p:nvPr/>
            </p:nvSpPr>
            <p:spPr>
              <a:xfrm>
                <a:off x="7440" y="1093"/>
                <a:ext cx="140" cy="171"/>
              </a:xfrm>
              <a:custGeom>
                <a:avLst/>
                <a:gdLst/>
                <a:ahLst/>
                <a:cxnLst/>
                <a:rect l="l" t="t" r="r" b="b"/>
                <a:pathLst>
                  <a:path w="84" h="102" extrusionOk="0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7"/>
              <p:cNvSpPr/>
              <p:nvPr/>
            </p:nvSpPr>
            <p:spPr>
              <a:xfrm>
                <a:off x="3037" y="876"/>
                <a:ext cx="544" cy="58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86" extrusionOk="0">
                    <a:moveTo>
                      <a:pt x="539" y="58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545" y="581"/>
                    </a:lnTo>
                    <a:lnTo>
                      <a:pt x="539" y="5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7"/>
              <p:cNvSpPr/>
              <p:nvPr/>
            </p:nvSpPr>
            <p:spPr>
              <a:xfrm>
                <a:off x="2540" y="1056"/>
                <a:ext cx="906" cy="503"/>
              </a:xfrm>
              <a:custGeom>
                <a:avLst/>
                <a:gdLst/>
                <a:ahLst/>
                <a:cxnLst/>
                <a:rect l="l" t="t" r="r" b="b"/>
                <a:pathLst>
                  <a:path w="906" h="504" extrusionOk="0">
                    <a:moveTo>
                      <a:pt x="901" y="504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906" y="498"/>
                    </a:lnTo>
                    <a:lnTo>
                      <a:pt x="901" y="5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7"/>
              <p:cNvSpPr/>
              <p:nvPr/>
            </p:nvSpPr>
            <p:spPr>
              <a:xfrm>
                <a:off x="2086" y="1019"/>
                <a:ext cx="456" cy="4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" extrusionOk="0">
                    <a:moveTo>
                      <a:pt x="457" y="42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457" y="34"/>
                    </a:lnTo>
                    <a:lnTo>
                      <a:pt x="457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7"/>
              <p:cNvSpPr/>
              <p:nvPr/>
            </p:nvSpPr>
            <p:spPr>
              <a:xfrm>
                <a:off x="575" y="2629"/>
                <a:ext cx="1910" cy="283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84" extrusionOk="0">
                    <a:moveTo>
                      <a:pt x="0" y="284"/>
                    </a:moveTo>
                    <a:lnTo>
                      <a:pt x="0" y="276"/>
                    </a:lnTo>
                    <a:lnTo>
                      <a:pt x="1909" y="0"/>
                    </a:lnTo>
                    <a:lnTo>
                      <a:pt x="1910" y="9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7"/>
              <p:cNvSpPr/>
              <p:nvPr/>
            </p:nvSpPr>
            <p:spPr>
              <a:xfrm>
                <a:off x="2485" y="2448"/>
                <a:ext cx="13" cy="18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81" extrusionOk="0">
                    <a:moveTo>
                      <a:pt x="7" y="181"/>
                    </a:moveTo>
                    <a:lnTo>
                      <a:pt x="0" y="181"/>
                    </a:lnTo>
                    <a:lnTo>
                      <a:pt x="5" y="0"/>
                    </a:lnTo>
                    <a:lnTo>
                      <a:pt x="14" y="0"/>
                    </a:lnTo>
                    <a:lnTo>
                      <a:pt x="7" y="1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7"/>
              <p:cNvSpPr/>
              <p:nvPr/>
            </p:nvSpPr>
            <p:spPr>
              <a:xfrm>
                <a:off x="2281" y="2454"/>
                <a:ext cx="213" cy="18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83" extrusionOk="0">
                    <a:moveTo>
                      <a:pt x="208" y="183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214" y="178"/>
                    </a:lnTo>
                    <a:lnTo>
                      <a:pt x="208" y="1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7"/>
              <p:cNvSpPr/>
              <p:nvPr/>
            </p:nvSpPr>
            <p:spPr>
              <a:xfrm>
                <a:off x="2418" y="2638"/>
                <a:ext cx="136" cy="67"/>
              </a:xfrm>
              <a:custGeom>
                <a:avLst/>
                <a:gdLst/>
                <a:ahLst/>
                <a:cxnLst/>
                <a:rect l="l" t="t" r="r" b="b"/>
                <a:pathLst>
                  <a:path w="81" h="40" extrusionOk="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7"/>
              <p:cNvSpPr/>
              <p:nvPr/>
            </p:nvSpPr>
            <p:spPr>
              <a:xfrm>
                <a:off x="2422" y="2562"/>
                <a:ext cx="92" cy="49"/>
              </a:xfrm>
              <a:custGeom>
                <a:avLst/>
                <a:gdLst/>
                <a:ahLst/>
                <a:cxnLst/>
                <a:rect l="l" t="t" r="r" b="b"/>
                <a:pathLst>
                  <a:path w="55" h="29" extrusionOk="0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7"/>
              <p:cNvSpPr/>
              <p:nvPr/>
            </p:nvSpPr>
            <p:spPr>
              <a:xfrm>
                <a:off x="2386" y="2551"/>
                <a:ext cx="66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39" h="67" extrusionOk="0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7"/>
              <p:cNvSpPr/>
              <p:nvPr/>
            </p:nvSpPr>
            <p:spPr>
              <a:xfrm>
                <a:off x="2487" y="2540"/>
                <a:ext cx="98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1" extrusionOk="0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7"/>
              <p:cNvSpPr/>
              <p:nvPr/>
            </p:nvSpPr>
            <p:spPr>
              <a:xfrm>
                <a:off x="2296" y="1059"/>
                <a:ext cx="243" cy="2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11" extrusionOk="0">
                    <a:moveTo>
                      <a:pt x="5" y="211"/>
                    </a:moveTo>
                    <a:lnTo>
                      <a:pt x="0" y="205"/>
                    </a:lnTo>
                    <a:lnTo>
                      <a:pt x="239" y="0"/>
                    </a:lnTo>
                    <a:lnTo>
                      <a:pt x="244" y="5"/>
                    </a:lnTo>
                    <a:lnTo>
                      <a:pt x="5" y="2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7"/>
              <p:cNvSpPr/>
              <p:nvPr/>
            </p:nvSpPr>
            <p:spPr>
              <a:xfrm>
                <a:off x="2456" y="898"/>
                <a:ext cx="86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1" extrusionOk="0">
                    <a:moveTo>
                      <a:pt x="80" y="161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7" y="158"/>
                    </a:lnTo>
                    <a:lnTo>
                      <a:pt x="80" y="1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7"/>
              <p:cNvSpPr/>
              <p:nvPr/>
            </p:nvSpPr>
            <p:spPr>
              <a:xfrm>
                <a:off x="2498" y="1030"/>
                <a:ext cx="11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3" extrusionOk="0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7"/>
              <p:cNvSpPr/>
              <p:nvPr/>
            </p:nvSpPr>
            <p:spPr>
              <a:xfrm>
                <a:off x="2471" y="1005"/>
                <a:ext cx="44" cy="93"/>
              </a:xfrm>
              <a:custGeom>
                <a:avLst/>
                <a:gdLst/>
                <a:ahLst/>
                <a:cxnLst/>
                <a:rect l="l" t="t" r="r" b="b"/>
                <a:pathLst>
                  <a:path w="26" h="56" extrusionOk="0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7"/>
              <p:cNvSpPr/>
              <p:nvPr/>
            </p:nvSpPr>
            <p:spPr>
              <a:xfrm>
                <a:off x="2445" y="1039"/>
                <a:ext cx="64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7" extrusionOk="0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7"/>
              <p:cNvSpPr/>
              <p:nvPr/>
            </p:nvSpPr>
            <p:spPr>
              <a:xfrm>
                <a:off x="2471" y="969"/>
                <a:ext cx="171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6" extrusionOk="0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7"/>
              <p:cNvSpPr/>
              <p:nvPr/>
            </p:nvSpPr>
            <p:spPr>
              <a:xfrm>
                <a:off x="2645" y="1695"/>
                <a:ext cx="780" cy="5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0" extrusionOk="0">
                    <a:moveTo>
                      <a:pt x="782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2" y="52"/>
                    </a:lnTo>
                    <a:lnTo>
                      <a:pt x="782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7"/>
              <p:cNvSpPr/>
              <p:nvPr/>
            </p:nvSpPr>
            <p:spPr>
              <a:xfrm>
                <a:off x="-85" y="1960"/>
                <a:ext cx="136" cy="41"/>
              </a:xfrm>
              <a:custGeom>
                <a:avLst/>
                <a:gdLst/>
                <a:ahLst/>
                <a:cxnLst/>
                <a:rect l="l" t="t" r="r" b="b"/>
                <a:pathLst>
                  <a:path w="81" h="25" extrusionOk="0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7"/>
              <p:cNvSpPr/>
              <p:nvPr/>
            </p:nvSpPr>
            <p:spPr>
              <a:xfrm>
                <a:off x="-85" y="201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7"/>
              <p:cNvSpPr/>
              <p:nvPr/>
            </p:nvSpPr>
            <p:spPr>
              <a:xfrm>
                <a:off x="-85" y="2054"/>
                <a:ext cx="136" cy="41"/>
              </a:xfrm>
              <a:custGeom>
                <a:avLst/>
                <a:gdLst/>
                <a:ahLst/>
                <a:cxnLst/>
                <a:rect l="l" t="t" r="r" b="b"/>
                <a:pathLst>
                  <a:path w="81" h="25" extrusionOk="0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7"/>
              <p:cNvSpPr/>
              <p:nvPr/>
            </p:nvSpPr>
            <p:spPr>
              <a:xfrm>
                <a:off x="-419" y="2027"/>
                <a:ext cx="350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5" extrusionOk="0">
                    <a:moveTo>
                      <a:pt x="0" y="65"/>
                    </a:moveTo>
                    <a:lnTo>
                      <a:pt x="0" y="57"/>
                    </a:lnTo>
                    <a:lnTo>
                      <a:pt x="349" y="0"/>
                    </a:lnTo>
                    <a:lnTo>
                      <a:pt x="351" y="6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7"/>
              <p:cNvSpPr/>
              <p:nvPr/>
            </p:nvSpPr>
            <p:spPr>
              <a:xfrm>
                <a:off x="-187" y="1775"/>
                <a:ext cx="150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15" extrusionOk="0">
                    <a:moveTo>
                      <a:pt x="144" y="215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1" y="210"/>
                    </a:lnTo>
                    <a:lnTo>
                      <a:pt x="144" y="2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7"/>
              <p:cNvSpPr/>
              <p:nvPr/>
            </p:nvSpPr>
            <p:spPr>
              <a:xfrm>
                <a:off x="10" y="1838"/>
                <a:ext cx="19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51" extrusionOk="0">
                    <a:moveTo>
                      <a:pt x="5" y="151"/>
                    </a:moveTo>
                    <a:lnTo>
                      <a:pt x="0" y="146"/>
                    </a:lnTo>
                    <a:lnTo>
                      <a:pt x="186" y="0"/>
                    </a:lnTo>
                    <a:lnTo>
                      <a:pt x="191" y="5"/>
                    </a:lnTo>
                    <a:lnTo>
                      <a:pt x="5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7"/>
              <p:cNvSpPr/>
              <p:nvPr/>
            </p:nvSpPr>
            <p:spPr>
              <a:xfrm>
                <a:off x="-18" y="1728"/>
                <a:ext cx="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7"/>
              <p:cNvSpPr/>
              <p:nvPr/>
            </p:nvSpPr>
            <p:spPr>
              <a:xfrm>
                <a:off x="-12" y="88"/>
                <a:ext cx="525" cy="18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83" extrusionOk="0">
                    <a:moveTo>
                      <a:pt x="4" y="183"/>
                    </a:moveTo>
                    <a:lnTo>
                      <a:pt x="0" y="176"/>
                    </a:lnTo>
                    <a:lnTo>
                      <a:pt x="523" y="0"/>
                    </a:lnTo>
                    <a:lnTo>
                      <a:pt x="526" y="7"/>
                    </a:lnTo>
                    <a:lnTo>
                      <a:pt x="4" y="1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7"/>
              <p:cNvSpPr/>
              <p:nvPr/>
            </p:nvSpPr>
            <p:spPr>
              <a:xfrm>
                <a:off x="-703" y="630"/>
                <a:ext cx="361" cy="18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82" extrusionOk="0">
                    <a:moveTo>
                      <a:pt x="359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2" y="175"/>
                    </a:lnTo>
                    <a:lnTo>
                      <a:pt x="359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7"/>
              <p:cNvSpPr/>
              <p:nvPr/>
            </p:nvSpPr>
            <p:spPr>
              <a:xfrm>
                <a:off x="282" y="97"/>
                <a:ext cx="236" cy="35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58" extrusionOk="0">
                    <a:moveTo>
                      <a:pt x="7" y="358"/>
                    </a:moveTo>
                    <a:lnTo>
                      <a:pt x="0" y="353"/>
                    </a:lnTo>
                    <a:lnTo>
                      <a:pt x="228" y="0"/>
                    </a:lnTo>
                    <a:lnTo>
                      <a:pt x="237" y="4"/>
                    </a:lnTo>
                    <a:lnTo>
                      <a:pt x="7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7"/>
              <p:cNvSpPr/>
              <p:nvPr/>
            </p:nvSpPr>
            <p:spPr>
              <a:xfrm>
                <a:off x="501" y="95"/>
                <a:ext cx="856" cy="761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63" extrusionOk="0">
                    <a:moveTo>
                      <a:pt x="851" y="763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856" y="758"/>
                    </a:lnTo>
                    <a:lnTo>
                      <a:pt x="851" y="7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7"/>
              <p:cNvSpPr/>
              <p:nvPr/>
            </p:nvSpPr>
            <p:spPr>
              <a:xfrm>
                <a:off x="440" y="56"/>
                <a:ext cx="11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3" extrusionOk="0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7"/>
              <p:cNvSpPr/>
              <p:nvPr/>
            </p:nvSpPr>
            <p:spPr>
              <a:xfrm>
                <a:off x="469" y="23"/>
                <a:ext cx="98" cy="34"/>
              </a:xfrm>
              <a:custGeom>
                <a:avLst/>
                <a:gdLst/>
                <a:ahLst/>
                <a:cxnLst/>
                <a:rect l="l" t="t" r="r" b="b"/>
                <a:pathLst>
                  <a:path w="59" h="20" extrusionOk="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7"/>
              <p:cNvSpPr/>
              <p:nvPr/>
            </p:nvSpPr>
            <p:spPr>
              <a:xfrm>
                <a:off x="419" y="-1"/>
                <a:ext cx="10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61" h="43" extrusionOk="0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7"/>
              <p:cNvSpPr/>
              <p:nvPr/>
            </p:nvSpPr>
            <p:spPr>
              <a:xfrm>
                <a:off x="476" y="12"/>
                <a:ext cx="128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7"/>
              <p:cNvSpPr/>
              <p:nvPr/>
            </p:nvSpPr>
            <p:spPr>
              <a:xfrm>
                <a:off x="943" y="856"/>
                <a:ext cx="401" cy="23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39" extrusionOk="0">
                    <a:moveTo>
                      <a:pt x="5" y="239"/>
                    </a:moveTo>
                    <a:lnTo>
                      <a:pt x="0" y="232"/>
                    </a:lnTo>
                    <a:lnTo>
                      <a:pt x="397" y="0"/>
                    </a:lnTo>
                    <a:lnTo>
                      <a:pt x="402" y="7"/>
                    </a:lnTo>
                    <a:lnTo>
                      <a:pt x="5" y="2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7"/>
              <p:cNvSpPr/>
              <p:nvPr/>
            </p:nvSpPr>
            <p:spPr>
              <a:xfrm>
                <a:off x="932" y="855"/>
                <a:ext cx="413" cy="100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007" extrusionOk="0">
                    <a:moveTo>
                      <a:pt x="6" y="1007"/>
                    </a:moveTo>
                    <a:lnTo>
                      <a:pt x="0" y="1004"/>
                    </a:lnTo>
                    <a:lnTo>
                      <a:pt x="408" y="0"/>
                    </a:lnTo>
                    <a:lnTo>
                      <a:pt x="414" y="4"/>
                    </a:lnTo>
                    <a:lnTo>
                      <a:pt x="6" y="10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7"/>
              <p:cNvSpPr/>
              <p:nvPr/>
            </p:nvSpPr>
            <p:spPr>
              <a:xfrm>
                <a:off x="1314" y="609"/>
                <a:ext cx="32" cy="246"/>
              </a:xfrm>
              <a:custGeom>
                <a:avLst/>
                <a:gdLst/>
                <a:ahLst/>
                <a:cxnLst/>
                <a:rect l="l" t="t" r="r" b="b"/>
                <a:pathLst>
                  <a:path w="33" h="247" extrusionOk="0">
                    <a:moveTo>
                      <a:pt x="25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3" y="245"/>
                    </a:lnTo>
                    <a:lnTo>
                      <a:pt x="25" y="2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7"/>
              <p:cNvSpPr/>
              <p:nvPr/>
            </p:nvSpPr>
            <p:spPr>
              <a:xfrm>
                <a:off x="578" y="1427"/>
                <a:ext cx="362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26" extrusionOk="0">
                    <a:moveTo>
                      <a:pt x="356" y="42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3" y="421"/>
                    </a:lnTo>
                    <a:lnTo>
                      <a:pt x="356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7"/>
              <p:cNvSpPr/>
              <p:nvPr/>
            </p:nvSpPr>
            <p:spPr>
              <a:xfrm>
                <a:off x="696" y="1854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7"/>
              <p:cNvSpPr/>
              <p:nvPr/>
            </p:nvSpPr>
            <p:spPr>
              <a:xfrm>
                <a:off x="931" y="1860"/>
                <a:ext cx="341" cy="272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73" extrusionOk="0">
                    <a:moveTo>
                      <a:pt x="337" y="273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2" y="268"/>
                    </a:lnTo>
                    <a:lnTo>
                      <a:pt x="337" y="2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7"/>
              <p:cNvSpPr/>
              <p:nvPr/>
            </p:nvSpPr>
            <p:spPr>
              <a:xfrm>
                <a:off x="940" y="1711"/>
                <a:ext cx="486" cy="147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48" extrusionOk="0">
                    <a:moveTo>
                      <a:pt x="2" y="148"/>
                    </a:moveTo>
                    <a:lnTo>
                      <a:pt x="0" y="139"/>
                    </a:lnTo>
                    <a:lnTo>
                      <a:pt x="483" y="0"/>
                    </a:lnTo>
                    <a:lnTo>
                      <a:pt x="487" y="8"/>
                    </a:lnTo>
                    <a:lnTo>
                      <a:pt x="2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7"/>
              <p:cNvSpPr/>
              <p:nvPr/>
            </p:nvSpPr>
            <p:spPr>
              <a:xfrm>
                <a:off x="5922" y="2961"/>
                <a:ext cx="123" cy="96"/>
              </a:xfrm>
              <a:custGeom>
                <a:avLst/>
                <a:gdLst/>
                <a:ahLst/>
                <a:cxnLst/>
                <a:rect l="l" t="t" r="r" b="b"/>
                <a:pathLst>
                  <a:path w="74" h="57" extrusionOk="0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7"/>
              <p:cNvSpPr/>
              <p:nvPr/>
            </p:nvSpPr>
            <p:spPr>
              <a:xfrm>
                <a:off x="5904" y="2920"/>
                <a:ext cx="54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2" h="52" extrusionOk="0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7"/>
              <p:cNvSpPr/>
              <p:nvPr/>
            </p:nvSpPr>
            <p:spPr>
              <a:xfrm>
                <a:off x="5872" y="2945"/>
                <a:ext cx="54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32" h="71" extrusionOk="0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7"/>
              <p:cNvSpPr/>
              <p:nvPr/>
            </p:nvSpPr>
            <p:spPr>
              <a:xfrm>
                <a:off x="5915" y="2887"/>
                <a:ext cx="156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6" extrusionOk="0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7"/>
              <p:cNvSpPr/>
              <p:nvPr/>
            </p:nvSpPr>
            <p:spPr>
              <a:xfrm>
                <a:off x="2498" y="1618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7"/>
              <p:cNvSpPr/>
              <p:nvPr/>
            </p:nvSpPr>
            <p:spPr>
              <a:xfrm>
                <a:off x="1989" y="208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7"/>
              <p:cNvSpPr/>
              <p:nvPr/>
            </p:nvSpPr>
            <p:spPr>
              <a:xfrm>
                <a:off x="1964" y="20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7"/>
              <p:cNvSpPr/>
              <p:nvPr/>
            </p:nvSpPr>
            <p:spPr>
              <a:xfrm>
                <a:off x="1964" y="202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7"/>
              <p:cNvSpPr/>
              <p:nvPr/>
            </p:nvSpPr>
            <p:spPr>
              <a:xfrm>
                <a:off x="1989" y="20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7"/>
              <p:cNvSpPr/>
              <p:nvPr/>
            </p:nvSpPr>
            <p:spPr>
              <a:xfrm>
                <a:off x="2014" y="20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7"/>
              <p:cNvSpPr/>
              <p:nvPr/>
            </p:nvSpPr>
            <p:spPr>
              <a:xfrm>
                <a:off x="2014" y="202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7"/>
              <p:cNvSpPr/>
              <p:nvPr/>
            </p:nvSpPr>
            <p:spPr>
              <a:xfrm>
                <a:off x="2014" y="208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7"/>
              <p:cNvSpPr/>
              <p:nvPr/>
            </p:nvSpPr>
            <p:spPr>
              <a:xfrm>
                <a:off x="1989" y="202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7"/>
              <p:cNvSpPr/>
              <p:nvPr/>
            </p:nvSpPr>
            <p:spPr>
              <a:xfrm>
                <a:off x="1964" y="208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7"/>
              <p:cNvSpPr/>
              <p:nvPr/>
            </p:nvSpPr>
            <p:spPr>
              <a:xfrm>
                <a:off x="1912" y="208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7"/>
              <p:cNvSpPr/>
              <p:nvPr/>
            </p:nvSpPr>
            <p:spPr>
              <a:xfrm>
                <a:off x="1912" y="20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7"/>
              <p:cNvSpPr/>
              <p:nvPr/>
            </p:nvSpPr>
            <p:spPr>
              <a:xfrm>
                <a:off x="1937" y="202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7"/>
              <p:cNvSpPr/>
              <p:nvPr/>
            </p:nvSpPr>
            <p:spPr>
              <a:xfrm>
                <a:off x="1937" y="208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7"/>
              <p:cNvSpPr/>
              <p:nvPr/>
            </p:nvSpPr>
            <p:spPr>
              <a:xfrm>
                <a:off x="1912" y="202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7"/>
              <p:cNvSpPr/>
              <p:nvPr/>
            </p:nvSpPr>
            <p:spPr>
              <a:xfrm>
                <a:off x="1937" y="20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7"/>
              <p:cNvSpPr/>
              <p:nvPr/>
            </p:nvSpPr>
            <p:spPr>
              <a:xfrm>
                <a:off x="1928" y="196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7"/>
              <p:cNvSpPr/>
              <p:nvPr/>
            </p:nvSpPr>
            <p:spPr>
              <a:xfrm>
                <a:off x="2000" y="196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7"/>
              <p:cNvSpPr/>
              <p:nvPr/>
            </p:nvSpPr>
            <p:spPr>
              <a:xfrm>
                <a:off x="1888" y="1975"/>
                <a:ext cx="164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9" extrusionOk="0">
                    <a:moveTo>
                      <a:pt x="136" y="0"/>
                    </a:moveTo>
                    <a:lnTo>
                      <a:pt x="136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49"/>
                    </a:lnTo>
                    <a:lnTo>
                      <a:pt x="165" y="149"/>
                    </a:lnTo>
                    <a:lnTo>
                      <a:pt x="165" y="0"/>
                    </a:lnTo>
                    <a:lnTo>
                      <a:pt x="136" y="0"/>
                    </a:lnTo>
                    <a:close/>
                    <a:moveTo>
                      <a:pt x="158" y="143"/>
                    </a:moveTo>
                    <a:lnTo>
                      <a:pt x="7" y="143"/>
                    </a:lnTo>
                    <a:lnTo>
                      <a:pt x="7" y="33"/>
                    </a:lnTo>
                    <a:lnTo>
                      <a:pt x="158" y="33"/>
                    </a:lnTo>
                    <a:lnTo>
                      <a:pt x="158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7"/>
              <p:cNvSpPr/>
              <p:nvPr/>
            </p:nvSpPr>
            <p:spPr>
              <a:xfrm>
                <a:off x="2206" y="1264"/>
                <a:ext cx="167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7"/>
              <p:cNvSpPr/>
              <p:nvPr/>
            </p:nvSpPr>
            <p:spPr>
              <a:xfrm>
                <a:off x="1957" y="956"/>
                <a:ext cx="148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7" extrusionOk="0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7"/>
              <p:cNvSpPr/>
              <p:nvPr/>
            </p:nvSpPr>
            <p:spPr>
              <a:xfrm>
                <a:off x="1957" y="101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7"/>
              <p:cNvSpPr/>
              <p:nvPr/>
            </p:nvSpPr>
            <p:spPr>
              <a:xfrm>
                <a:off x="1957" y="1060"/>
                <a:ext cx="148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7" extrusionOk="0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7"/>
              <p:cNvSpPr/>
              <p:nvPr/>
            </p:nvSpPr>
            <p:spPr>
              <a:xfrm>
                <a:off x="2368" y="734"/>
                <a:ext cx="167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116" y="76"/>
                    </a:moveTo>
                    <a:lnTo>
                      <a:pt x="52" y="76"/>
                    </a:lnTo>
                    <a:lnTo>
                      <a:pt x="52" y="69"/>
                    </a:lnTo>
                    <a:lnTo>
                      <a:pt x="116" y="69"/>
                    </a:lnTo>
                    <a:lnTo>
                      <a:pt x="116" y="76"/>
                    </a:lnTo>
                    <a:close/>
                    <a:moveTo>
                      <a:pt x="116" y="96"/>
                    </a:moveTo>
                    <a:lnTo>
                      <a:pt x="52" y="96"/>
                    </a:lnTo>
                    <a:lnTo>
                      <a:pt x="52" y="105"/>
                    </a:lnTo>
                    <a:lnTo>
                      <a:pt x="116" y="105"/>
                    </a:lnTo>
                    <a:lnTo>
                      <a:pt x="116" y="96"/>
                    </a:lnTo>
                    <a:close/>
                    <a:moveTo>
                      <a:pt x="116" y="39"/>
                    </a:moveTo>
                    <a:lnTo>
                      <a:pt x="52" y="39"/>
                    </a:lnTo>
                    <a:lnTo>
                      <a:pt x="52" y="47"/>
                    </a:lnTo>
                    <a:lnTo>
                      <a:pt x="116" y="47"/>
                    </a:lnTo>
                    <a:lnTo>
                      <a:pt x="116" y="39"/>
                    </a:lnTo>
                    <a:close/>
                    <a:moveTo>
                      <a:pt x="116" y="126"/>
                    </a:moveTo>
                    <a:lnTo>
                      <a:pt x="52" y="126"/>
                    </a:lnTo>
                    <a:lnTo>
                      <a:pt x="52" y="133"/>
                    </a:lnTo>
                    <a:lnTo>
                      <a:pt x="116" y="133"/>
                    </a:lnTo>
                    <a:lnTo>
                      <a:pt x="116" y="126"/>
                    </a:lnTo>
                    <a:close/>
                    <a:moveTo>
                      <a:pt x="168" y="168"/>
                    </a:moveTo>
                    <a:lnTo>
                      <a:pt x="0" y="168"/>
                    </a:lnTo>
                    <a:lnTo>
                      <a:pt x="0" y="0"/>
                    </a:lnTo>
                    <a:lnTo>
                      <a:pt x="168" y="0"/>
                    </a:lnTo>
                    <a:lnTo>
                      <a:pt x="168" y="168"/>
                    </a:lnTo>
                    <a:close/>
                    <a:moveTo>
                      <a:pt x="161" y="9"/>
                    </a:moveTo>
                    <a:lnTo>
                      <a:pt x="8" y="9"/>
                    </a:lnTo>
                    <a:lnTo>
                      <a:pt x="8" y="162"/>
                    </a:lnTo>
                    <a:lnTo>
                      <a:pt x="161" y="162"/>
                    </a:lnTo>
                    <a:lnTo>
                      <a:pt x="161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7"/>
              <p:cNvSpPr/>
              <p:nvPr/>
            </p:nvSpPr>
            <p:spPr>
              <a:xfrm>
                <a:off x="2984" y="719"/>
                <a:ext cx="113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7"/>
              <p:cNvSpPr/>
              <p:nvPr/>
            </p:nvSpPr>
            <p:spPr>
              <a:xfrm>
                <a:off x="798" y="3101"/>
                <a:ext cx="113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7"/>
              <p:cNvSpPr/>
              <p:nvPr/>
            </p:nvSpPr>
            <p:spPr>
              <a:xfrm>
                <a:off x="4284" y="780"/>
                <a:ext cx="149" cy="1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92" extrusionOk="0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7"/>
              <p:cNvSpPr/>
              <p:nvPr/>
            </p:nvSpPr>
            <p:spPr>
              <a:xfrm>
                <a:off x="4334" y="860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7"/>
              <p:cNvSpPr/>
              <p:nvPr/>
            </p:nvSpPr>
            <p:spPr>
              <a:xfrm>
                <a:off x="4781" y="864"/>
                <a:ext cx="167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3" extrusionOk="0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7"/>
              <p:cNvSpPr/>
              <p:nvPr/>
            </p:nvSpPr>
            <p:spPr>
              <a:xfrm>
                <a:off x="4781" y="957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7"/>
              <p:cNvSpPr/>
              <p:nvPr/>
            </p:nvSpPr>
            <p:spPr>
              <a:xfrm>
                <a:off x="4781" y="989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7"/>
              <p:cNvSpPr/>
              <p:nvPr/>
            </p:nvSpPr>
            <p:spPr>
              <a:xfrm>
                <a:off x="4781" y="1022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7"/>
              <p:cNvSpPr/>
              <p:nvPr/>
            </p:nvSpPr>
            <p:spPr>
              <a:xfrm>
                <a:off x="5152" y="1551"/>
                <a:ext cx="234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1" extrusionOk="0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3502" y="872"/>
                <a:ext cx="234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1" extrusionOk="0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7"/>
              <p:cNvSpPr/>
              <p:nvPr/>
            </p:nvSpPr>
            <p:spPr>
              <a:xfrm>
                <a:off x="2776" y="1394"/>
                <a:ext cx="173" cy="164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65" extrusionOk="0">
                    <a:moveTo>
                      <a:pt x="153" y="54"/>
                    </a:moveTo>
                    <a:lnTo>
                      <a:pt x="153" y="30"/>
                    </a:lnTo>
                    <a:lnTo>
                      <a:pt x="122" y="30"/>
                    </a:lnTo>
                    <a:lnTo>
                      <a:pt x="87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4" y="165"/>
                    </a:lnTo>
                    <a:lnTo>
                      <a:pt x="174" y="69"/>
                    </a:lnTo>
                    <a:lnTo>
                      <a:pt x="153" y="54"/>
                    </a:lnTo>
                    <a:close/>
                    <a:moveTo>
                      <a:pt x="166" y="158"/>
                    </a:moveTo>
                    <a:lnTo>
                      <a:pt x="7" y="158"/>
                    </a:lnTo>
                    <a:lnTo>
                      <a:pt x="7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7" y="10"/>
                    </a:lnTo>
                    <a:lnTo>
                      <a:pt x="119" y="37"/>
                    </a:lnTo>
                    <a:lnTo>
                      <a:pt x="146" y="37"/>
                    </a:lnTo>
                    <a:lnTo>
                      <a:pt x="146" y="57"/>
                    </a:lnTo>
                    <a:lnTo>
                      <a:pt x="166" y="74"/>
                    </a:lnTo>
                    <a:lnTo>
                      <a:pt x="166" y="158"/>
                    </a:lnTo>
                    <a:close/>
                    <a:moveTo>
                      <a:pt x="35" y="91"/>
                    </a:moveTo>
                    <a:lnTo>
                      <a:pt x="87" y="126"/>
                    </a:lnTo>
                    <a:lnTo>
                      <a:pt x="139" y="92"/>
                    </a:lnTo>
                    <a:lnTo>
                      <a:pt x="139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19" y="57"/>
                    </a:lnTo>
                    <a:lnTo>
                      <a:pt x="119" y="65"/>
                    </a:lnTo>
                    <a:lnTo>
                      <a:pt x="55" y="65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19" y="79"/>
                    </a:lnTo>
                    <a:lnTo>
                      <a:pt x="119" y="87"/>
                    </a:lnTo>
                    <a:lnTo>
                      <a:pt x="55" y="87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7"/>
              <p:cNvSpPr/>
              <p:nvPr/>
            </p:nvSpPr>
            <p:spPr>
              <a:xfrm>
                <a:off x="7220" y="316"/>
                <a:ext cx="174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63" extrusionOk="0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3"/>
                    </a:lnTo>
                    <a:lnTo>
                      <a:pt x="175" y="163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6" y="156"/>
                    </a:moveTo>
                    <a:lnTo>
                      <a:pt x="7" y="156"/>
                    </a:lnTo>
                    <a:lnTo>
                      <a:pt x="7" y="72"/>
                    </a:lnTo>
                    <a:lnTo>
                      <a:pt x="29" y="55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19" y="37"/>
                    </a:lnTo>
                    <a:lnTo>
                      <a:pt x="146" y="37"/>
                    </a:lnTo>
                    <a:lnTo>
                      <a:pt x="146" y="57"/>
                    </a:lnTo>
                    <a:lnTo>
                      <a:pt x="166" y="72"/>
                    </a:lnTo>
                    <a:lnTo>
                      <a:pt x="166" y="156"/>
                    </a:lnTo>
                    <a:close/>
                    <a:moveTo>
                      <a:pt x="36" y="91"/>
                    </a:moveTo>
                    <a:lnTo>
                      <a:pt x="88" y="124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5"/>
                    </a:moveTo>
                    <a:lnTo>
                      <a:pt x="119" y="55"/>
                    </a:lnTo>
                    <a:lnTo>
                      <a:pt x="119" y="64"/>
                    </a:lnTo>
                    <a:lnTo>
                      <a:pt x="56" y="64"/>
                    </a:lnTo>
                    <a:lnTo>
                      <a:pt x="56" y="55"/>
                    </a:lnTo>
                    <a:close/>
                    <a:moveTo>
                      <a:pt x="56" y="77"/>
                    </a:moveTo>
                    <a:lnTo>
                      <a:pt x="119" y="77"/>
                    </a:lnTo>
                    <a:lnTo>
                      <a:pt x="119" y="86"/>
                    </a:lnTo>
                    <a:lnTo>
                      <a:pt x="56" y="86"/>
                    </a:lnTo>
                    <a:lnTo>
                      <a:pt x="56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7"/>
              <p:cNvSpPr/>
              <p:nvPr/>
            </p:nvSpPr>
            <p:spPr>
              <a:xfrm>
                <a:off x="151" y="2954"/>
                <a:ext cx="174" cy="16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65" extrusionOk="0">
                    <a:moveTo>
                      <a:pt x="154" y="54"/>
                    </a:moveTo>
                    <a:lnTo>
                      <a:pt x="154" y="31"/>
                    </a:lnTo>
                    <a:lnTo>
                      <a:pt x="122" y="31"/>
                    </a:lnTo>
                    <a:lnTo>
                      <a:pt x="87" y="0"/>
                    </a:lnTo>
                    <a:lnTo>
                      <a:pt x="50" y="31"/>
                    </a:lnTo>
                    <a:lnTo>
                      <a:pt x="22" y="31"/>
                    </a:lnTo>
                    <a:lnTo>
                      <a:pt x="22" y="53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5" y="165"/>
                    </a:lnTo>
                    <a:lnTo>
                      <a:pt x="175" y="69"/>
                    </a:lnTo>
                    <a:lnTo>
                      <a:pt x="154" y="54"/>
                    </a:lnTo>
                    <a:close/>
                    <a:moveTo>
                      <a:pt x="168" y="158"/>
                    </a:moveTo>
                    <a:lnTo>
                      <a:pt x="8" y="158"/>
                    </a:lnTo>
                    <a:lnTo>
                      <a:pt x="8" y="74"/>
                    </a:lnTo>
                    <a:lnTo>
                      <a:pt x="28" y="58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7" y="11"/>
                    </a:lnTo>
                    <a:lnTo>
                      <a:pt x="119" y="37"/>
                    </a:lnTo>
                    <a:lnTo>
                      <a:pt x="146" y="37"/>
                    </a:lnTo>
                    <a:lnTo>
                      <a:pt x="146" y="58"/>
                    </a:lnTo>
                    <a:lnTo>
                      <a:pt x="168" y="74"/>
                    </a:lnTo>
                    <a:lnTo>
                      <a:pt x="168" y="158"/>
                    </a:lnTo>
                    <a:close/>
                    <a:moveTo>
                      <a:pt x="35" y="91"/>
                    </a:moveTo>
                    <a:lnTo>
                      <a:pt x="87" y="127"/>
                    </a:lnTo>
                    <a:lnTo>
                      <a:pt x="139" y="93"/>
                    </a:lnTo>
                    <a:lnTo>
                      <a:pt x="139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8"/>
                    </a:moveTo>
                    <a:lnTo>
                      <a:pt x="119" y="58"/>
                    </a:lnTo>
                    <a:lnTo>
                      <a:pt x="119" y="66"/>
                    </a:lnTo>
                    <a:lnTo>
                      <a:pt x="55" y="66"/>
                    </a:lnTo>
                    <a:lnTo>
                      <a:pt x="55" y="58"/>
                    </a:lnTo>
                    <a:close/>
                    <a:moveTo>
                      <a:pt x="55" y="79"/>
                    </a:moveTo>
                    <a:lnTo>
                      <a:pt x="119" y="79"/>
                    </a:lnTo>
                    <a:lnTo>
                      <a:pt x="119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7"/>
              <p:cNvSpPr/>
              <p:nvPr/>
            </p:nvSpPr>
            <p:spPr>
              <a:xfrm>
                <a:off x="4981" y="198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7"/>
              <p:cNvSpPr/>
              <p:nvPr/>
            </p:nvSpPr>
            <p:spPr>
              <a:xfrm>
                <a:off x="4981" y="196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7"/>
              <p:cNvSpPr/>
              <p:nvPr/>
            </p:nvSpPr>
            <p:spPr>
              <a:xfrm>
                <a:off x="4981" y="194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7"/>
              <p:cNvSpPr/>
              <p:nvPr/>
            </p:nvSpPr>
            <p:spPr>
              <a:xfrm>
                <a:off x="4981" y="192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7"/>
              <p:cNvSpPr/>
              <p:nvPr/>
            </p:nvSpPr>
            <p:spPr>
              <a:xfrm>
                <a:off x="4895" y="198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7"/>
              <p:cNvSpPr/>
              <p:nvPr/>
            </p:nvSpPr>
            <p:spPr>
              <a:xfrm>
                <a:off x="4895" y="196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7"/>
              <p:cNvSpPr/>
              <p:nvPr/>
            </p:nvSpPr>
            <p:spPr>
              <a:xfrm>
                <a:off x="4895" y="194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7"/>
              <p:cNvSpPr/>
              <p:nvPr/>
            </p:nvSpPr>
            <p:spPr>
              <a:xfrm>
                <a:off x="4895" y="192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7"/>
              <p:cNvSpPr/>
              <p:nvPr/>
            </p:nvSpPr>
            <p:spPr>
              <a:xfrm>
                <a:off x="4874" y="1894"/>
                <a:ext cx="185" cy="13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3" extrusionOk="0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7"/>
              <p:cNvSpPr/>
              <p:nvPr/>
            </p:nvSpPr>
            <p:spPr>
              <a:xfrm>
                <a:off x="4522" y="236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7"/>
              <p:cNvSpPr/>
              <p:nvPr/>
            </p:nvSpPr>
            <p:spPr>
              <a:xfrm>
                <a:off x="4515" y="234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7"/>
              <p:cNvSpPr/>
              <p:nvPr/>
            </p:nvSpPr>
            <p:spPr>
              <a:xfrm>
                <a:off x="4529" y="23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7"/>
              <p:cNvSpPr/>
              <p:nvPr/>
            </p:nvSpPr>
            <p:spPr>
              <a:xfrm>
                <a:off x="4481" y="2279"/>
                <a:ext cx="172" cy="14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7"/>
              <p:cNvSpPr/>
              <p:nvPr/>
            </p:nvSpPr>
            <p:spPr>
              <a:xfrm>
                <a:off x="4131" y="2582"/>
                <a:ext cx="169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79" extrusionOk="0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7"/>
              <p:cNvSpPr/>
              <p:nvPr/>
            </p:nvSpPr>
            <p:spPr>
              <a:xfrm>
                <a:off x="4272" y="2670"/>
                <a:ext cx="14" cy="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0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5" y="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7"/>
              <p:cNvSpPr/>
              <p:nvPr/>
            </p:nvSpPr>
            <p:spPr>
              <a:xfrm>
                <a:off x="4254" y="267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7"/>
              <p:cNvSpPr/>
              <p:nvPr/>
            </p:nvSpPr>
            <p:spPr>
              <a:xfrm>
                <a:off x="4229" y="2670"/>
                <a:ext cx="19" cy="8"/>
              </a:xfrm>
              <a:custGeom>
                <a:avLst/>
                <a:gdLst/>
                <a:ahLst/>
                <a:cxnLst/>
                <a:rect l="l" t="t" r="r" b="b"/>
                <a:pathLst>
                  <a:path w="20" h="9" extrusionOk="0">
                    <a:moveTo>
                      <a:pt x="0" y="9"/>
                    </a:moveTo>
                    <a:lnTo>
                      <a:pt x="0" y="9"/>
                    </a:lnTo>
                    <a:lnTo>
                      <a:pt x="20" y="9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7"/>
              <p:cNvSpPr/>
              <p:nvPr/>
            </p:nvSpPr>
            <p:spPr>
              <a:xfrm>
                <a:off x="4163" y="2670"/>
                <a:ext cx="54" cy="8"/>
              </a:xfrm>
              <a:custGeom>
                <a:avLst/>
                <a:gdLst/>
                <a:ahLst/>
                <a:cxnLst/>
                <a:rect l="l" t="t" r="r" b="b"/>
                <a:pathLst>
                  <a:path w="55" h="9" extrusionOk="0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7"/>
              <p:cNvSpPr/>
              <p:nvPr/>
            </p:nvSpPr>
            <p:spPr>
              <a:xfrm>
                <a:off x="4163" y="2686"/>
                <a:ext cx="54" cy="7"/>
              </a:xfrm>
              <a:custGeom>
                <a:avLst/>
                <a:gdLst/>
                <a:ahLst/>
                <a:cxnLst/>
                <a:rect l="l" t="t" r="r" b="b"/>
                <a:pathLst>
                  <a:path w="55" h="8" extrusionOk="0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7"/>
              <p:cNvSpPr/>
              <p:nvPr/>
            </p:nvSpPr>
            <p:spPr>
              <a:xfrm>
                <a:off x="3175" y="2593"/>
                <a:ext cx="179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75" extrusionOk="0">
                    <a:moveTo>
                      <a:pt x="116" y="119"/>
                    </a:moveTo>
                    <a:lnTo>
                      <a:pt x="118" y="119"/>
                    </a:lnTo>
                    <a:lnTo>
                      <a:pt x="118" y="145"/>
                    </a:lnTo>
                    <a:lnTo>
                      <a:pt x="118" y="145"/>
                    </a:lnTo>
                    <a:lnTo>
                      <a:pt x="51" y="145"/>
                    </a:lnTo>
                    <a:lnTo>
                      <a:pt x="21" y="175"/>
                    </a:lnTo>
                    <a:lnTo>
                      <a:pt x="21" y="145"/>
                    </a:lnTo>
                    <a:lnTo>
                      <a:pt x="0" y="145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99"/>
                    </a:lnTo>
                    <a:lnTo>
                      <a:pt x="37" y="113"/>
                    </a:lnTo>
                    <a:lnTo>
                      <a:pt x="37" y="119"/>
                    </a:lnTo>
                    <a:lnTo>
                      <a:pt x="44" y="119"/>
                    </a:lnTo>
                    <a:lnTo>
                      <a:pt x="56" y="119"/>
                    </a:lnTo>
                    <a:lnTo>
                      <a:pt x="116" y="119"/>
                    </a:lnTo>
                    <a:close/>
                    <a:moveTo>
                      <a:pt x="180" y="0"/>
                    </a:moveTo>
                    <a:lnTo>
                      <a:pt x="180" y="109"/>
                    </a:lnTo>
                    <a:lnTo>
                      <a:pt x="165" y="109"/>
                    </a:lnTo>
                    <a:lnTo>
                      <a:pt x="165" y="148"/>
                    </a:lnTo>
                    <a:lnTo>
                      <a:pt x="126" y="109"/>
                    </a:lnTo>
                    <a:lnTo>
                      <a:pt x="46" y="109"/>
                    </a:lnTo>
                    <a:lnTo>
                      <a:pt x="46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79"/>
                    </a:moveTo>
                    <a:lnTo>
                      <a:pt x="143" y="79"/>
                    </a:lnTo>
                    <a:lnTo>
                      <a:pt x="143" y="72"/>
                    </a:lnTo>
                    <a:lnTo>
                      <a:pt x="79" y="72"/>
                    </a:lnTo>
                    <a:lnTo>
                      <a:pt x="79" y="79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7"/>
              <p:cNvSpPr/>
              <p:nvPr/>
            </p:nvSpPr>
            <p:spPr>
              <a:xfrm>
                <a:off x="2679" y="2048"/>
                <a:ext cx="15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 extrusionOk="0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7"/>
              <p:cNvSpPr/>
              <p:nvPr/>
            </p:nvSpPr>
            <p:spPr>
              <a:xfrm>
                <a:off x="2115" y="2361"/>
                <a:ext cx="173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7"/>
              <p:cNvSpPr/>
              <p:nvPr/>
            </p:nvSpPr>
            <p:spPr>
              <a:xfrm>
                <a:off x="7608" y="1848"/>
                <a:ext cx="171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3" extrusionOk="0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2406" y="2280"/>
                <a:ext cx="16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7"/>
              <p:cNvSpPr/>
              <p:nvPr/>
            </p:nvSpPr>
            <p:spPr>
              <a:xfrm>
                <a:off x="6059" y="341"/>
                <a:ext cx="166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7"/>
              <p:cNvSpPr/>
              <p:nvPr/>
            </p:nvSpPr>
            <p:spPr>
              <a:xfrm>
                <a:off x="5202" y="2762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7"/>
              <p:cNvSpPr/>
              <p:nvPr/>
            </p:nvSpPr>
            <p:spPr>
              <a:xfrm>
                <a:off x="5245" y="2762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7"/>
              <p:cNvSpPr/>
              <p:nvPr/>
            </p:nvSpPr>
            <p:spPr>
              <a:xfrm>
                <a:off x="5140" y="2638"/>
                <a:ext cx="160" cy="11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15" extrusionOk="0">
                    <a:moveTo>
                      <a:pt x="161" y="18"/>
                    </a:moveTo>
                    <a:lnTo>
                      <a:pt x="31" y="18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8" y="11"/>
                    </a:lnTo>
                    <a:lnTo>
                      <a:pt x="47" y="115"/>
                    </a:lnTo>
                    <a:lnTo>
                      <a:pt x="137" y="115"/>
                    </a:lnTo>
                    <a:lnTo>
                      <a:pt x="141" y="104"/>
                    </a:lnTo>
                    <a:lnTo>
                      <a:pt x="55" y="104"/>
                    </a:lnTo>
                    <a:lnTo>
                      <a:pt x="52" y="92"/>
                    </a:lnTo>
                    <a:lnTo>
                      <a:pt x="144" y="92"/>
                    </a:lnTo>
                    <a:lnTo>
                      <a:pt x="161" y="18"/>
                    </a:lnTo>
                    <a:close/>
                    <a:moveTo>
                      <a:pt x="50" y="85"/>
                    </a:moveTo>
                    <a:lnTo>
                      <a:pt x="33" y="26"/>
                    </a:lnTo>
                    <a:lnTo>
                      <a:pt x="151" y="26"/>
                    </a:lnTo>
                    <a:lnTo>
                      <a:pt x="137" y="85"/>
                    </a:lnTo>
                    <a:lnTo>
                      <a:pt x="50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7"/>
              <p:cNvSpPr/>
              <p:nvPr/>
            </p:nvSpPr>
            <p:spPr>
              <a:xfrm>
                <a:off x="5200" y="2702"/>
                <a:ext cx="65" cy="8"/>
              </a:xfrm>
              <a:custGeom>
                <a:avLst/>
                <a:gdLst/>
                <a:ahLst/>
                <a:cxnLst/>
                <a:rect l="l" t="t" r="r" b="b"/>
                <a:pathLst>
                  <a:path w="66" h="9" extrusionOk="0">
                    <a:moveTo>
                      <a:pt x="2" y="9"/>
                    </a:moveTo>
                    <a:lnTo>
                      <a:pt x="64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7"/>
              <p:cNvSpPr/>
              <p:nvPr/>
            </p:nvSpPr>
            <p:spPr>
              <a:xfrm>
                <a:off x="5193" y="2677"/>
                <a:ext cx="78" cy="6"/>
              </a:xfrm>
              <a:custGeom>
                <a:avLst/>
                <a:gdLst/>
                <a:ahLst/>
                <a:cxnLst/>
                <a:rect l="l" t="t" r="r" b="b"/>
                <a:pathLst>
                  <a:path w="79" h="7" extrusionOk="0">
                    <a:moveTo>
                      <a:pt x="2" y="7"/>
                    </a:moveTo>
                    <a:lnTo>
                      <a:pt x="78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7"/>
              <p:cNvSpPr/>
              <p:nvPr/>
            </p:nvSpPr>
            <p:spPr>
              <a:xfrm>
                <a:off x="-426" y="780"/>
                <a:ext cx="22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05" extrusionOk="0">
                    <a:moveTo>
                      <a:pt x="205" y="46"/>
                    </a:moveTo>
                    <a:lnTo>
                      <a:pt x="226" y="37"/>
                    </a:lnTo>
                    <a:lnTo>
                      <a:pt x="114" y="0"/>
                    </a:lnTo>
                    <a:lnTo>
                      <a:pt x="0" y="37"/>
                    </a:lnTo>
                    <a:lnTo>
                      <a:pt x="114" y="76"/>
                    </a:lnTo>
                    <a:lnTo>
                      <a:pt x="198" y="47"/>
                    </a:lnTo>
                    <a:lnTo>
                      <a:pt x="198" y="88"/>
                    </a:lnTo>
                    <a:lnTo>
                      <a:pt x="193" y="88"/>
                    </a:lnTo>
                    <a:lnTo>
                      <a:pt x="193" y="105"/>
                    </a:lnTo>
                    <a:lnTo>
                      <a:pt x="215" y="105"/>
                    </a:lnTo>
                    <a:lnTo>
                      <a:pt x="215" y="88"/>
                    </a:lnTo>
                    <a:lnTo>
                      <a:pt x="205" y="88"/>
                    </a:lnTo>
                    <a:lnTo>
                      <a:pt x="205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7"/>
              <p:cNvSpPr/>
              <p:nvPr/>
            </p:nvSpPr>
            <p:spPr>
              <a:xfrm>
                <a:off x="-383" y="848"/>
                <a:ext cx="137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5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27" y="58"/>
                    </a:lnTo>
                    <a:lnTo>
                      <a:pt x="27" y="75"/>
                    </a:lnTo>
                    <a:lnTo>
                      <a:pt x="118" y="75"/>
                    </a:lnTo>
                    <a:lnTo>
                      <a:pt x="118" y="58"/>
                    </a:lnTo>
                    <a:lnTo>
                      <a:pt x="138" y="58"/>
                    </a:lnTo>
                    <a:lnTo>
                      <a:pt x="138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7"/>
              <p:cNvSpPr/>
              <p:nvPr/>
            </p:nvSpPr>
            <p:spPr>
              <a:xfrm>
                <a:off x="6388" y="2603"/>
                <a:ext cx="173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5" extrusionOk="0">
                    <a:moveTo>
                      <a:pt x="0" y="0"/>
                    </a:moveTo>
                    <a:lnTo>
                      <a:pt x="0" y="175"/>
                    </a:lnTo>
                    <a:lnTo>
                      <a:pt x="174" y="175"/>
                    </a:lnTo>
                    <a:lnTo>
                      <a:pt x="174" y="0"/>
                    </a:lnTo>
                    <a:lnTo>
                      <a:pt x="0" y="0"/>
                    </a:lnTo>
                    <a:close/>
                    <a:moveTo>
                      <a:pt x="167" y="167"/>
                    </a:moveTo>
                    <a:lnTo>
                      <a:pt x="8" y="167"/>
                    </a:lnTo>
                    <a:lnTo>
                      <a:pt x="8" y="9"/>
                    </a:lnTo>
                    <a:lnTo>
                      <a:pt x="167" y="9"/>
                    </a:lnTo>
                    <a:lnTo>
                      <a:pt x="167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7"/>
              <p:cNvSpPr/>
              <p:nvPr/>
            </p:nvSpPr>
            <p:spPr>
              <a:xfrm>
                <a:off x="6420" y="2652"/>
                <a:ext cx="109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02" extrusionOk="0">
                    <a:moveTo>
                      <a:pt x="8" y="67"/>
                    </a:moveTo>
                    <a:lnTo>
                      <a:pt x="26" y="67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33" y="102"/>
                    </a:lnTo>
                    <a:lnTo>
                      <a:pt x="33" y="102"/>
                    </a:lnTo>
                    <a:lnTo>
                      <a:pt x="33" y="44"/>
                    </a:lnTo>
                    <a:lnTo>
                      <a:pt x="52" y="44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0" y="102"/>
                    </a:lnTo>
                    <a:lnTo>
                      <a:pt x="60" y="30"/>
                    </a:lnTo>
                    <a:lnTo>
                      <a:pt x="77" y="30"/>
                    </a:lnTo>
                    <a:lnTo>
                      <a:pt x="77" y="102"/>
                    </a:lnTo>
                    <a:lnTo>
                      <a:pt x="78" y="102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5" y="7"/>
                    </a:lnTo>
                    <a:lnTo>
                      <a:pt x="104" y="7"/>
                    </a:lnTo>
                    <a:lnTo>
                      <a:pt x="104" y="102"/>
                    </a:lnTo>
                    <a:lnTo>
                      <a:pt x="110" y="102"/>
                    </a:lnTo>
                    <a:lnTo>
                      <a:pt x="110" y="0"/>
                    </a:lnTo>
                    <a:lnTo>
                      <a:pt x="78" y="0"/>
                    </a:lnTo>
                    <a:lnTo>
                      <a:pt x="78" y="23"/>
                    </a:lnTo>
                    <a:lnTo>
                      <a:pt x="52" y="23"/>
                    </a:lnTo>
                    <a:lnTo>
                      <a:pt x="52" y="35"/>
                    </a:lnTo>
                    <a:lnTo>
                      <a:pt x="26" y="35"/>
                    </a:lnTo>
                    <a:lnTo>
                      <a:pt x="26" y="59"/>
                    </a:lnTo>
                    <a:lnTo>
                      <a:pt x="0" y="59"/>
                    </a:lnTo>
                    <a:lnTo>
                      <a:pt x="0" y="102"/>
                    </a:lnTo>
                    <a:lnTo>
                      <a:pt x="8" y="102"/>
                    </a:lnTo>
                    <a:lnTo>
                      <a:pt x="8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6100" y="1189"/>
                <a:ext cx="150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90" h="103" extrusionOk="0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5740" y="1506"/>
                <a:ext cx="192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1" extrusionOk="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5831" y="16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3913" y="436"/>
                <a:ext cx="192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0" extrusionOk="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4004" y="55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6018" y="2264"/>
                <a:ext cx="14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87" h="26" extrusionOk="0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6018" y="232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6018" y="2370"/>
                <a:ext cx="145" cy="43"/>
              </a:xfrm>
              <a:custGeom>
                <a:avLst/>
                <a:gdLst/>
                <a:ahLst/>
                <a:cxnLst/>
                <a:rect l="l" t="t" r="r" b="b"/>
                <a:pathLst>
                  <a:path w="87" h="26" extrusionOk="0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5347" y="517"/>
                <a:ext cx="156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93" h="92" extrusionOk="0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5836" y="1993"/>
                <a:ext cx="113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6038" y="1881"/>
                <a:ext cx="111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6" h="97" extrusionOk="0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6243" y="1993"/>
                <a:ext cx="110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6" h="97" extrusionOk="0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1210" y="494"/>
                <a:ext cx="155" cy="9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96" extrusionOk="0">
                    <a:moveTo>
                      <a:pt x="156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6"/>
                    </a:lnTo>
                    <a:close/>
                    <a:moveTo>
                      <a:pt x="9" y="87"/>
                    </a:moveTo>
                    <a:lnTo>
                      <a:pt x="146" y="87"/>
                    </a:lnTo>
                    <a:lnTo>
                      <a:pt x="146" y="8"/>
                    </a:lnTo>
                    <a:lnTo>
                      <a:pt x="9" y="8"/>
                    </a:lnTo>
                    <a:lnTo>
                      <a:pt x="9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1230" y="513"/>
                <a:ext cx="150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90" extrusionOk="0">
                    <a:moveTo>
                      <a:pt x="151" y="90"/>
                    </a:moveTo>
                    <a:lnTo>
                      <a:pt x="0" y="90"/>
                    </a:lnTo>
                    <a:lnTo>
                      <a:pt x="0" y="82"/>
                    </a:lnTo>
                    <a:lnTo>
                      <a:pt x="142" y="82"/>
                    </a:lnTo>
                    <a:lnTo>
                      <a:pt x="142" y="0"/>
                    </a:lnTo>
                    <a:lnTo>
                      <a:pt x="151" y="0"/>
                    </a:lnTo>
                    <a:lnTo>
                      <a:pt x="151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1243" y="526"/>
                <a:ext cx="150" cy="9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92" extrusionOk="0">
                    <a:moveTo>
                      <a:pt x="151" y="92"/>
                    </a:moveTo>
                    <a:lnTo>
                      <a:pt x="0" y="92"/>
                    </a:lnTo>
                    <a:lnTo>
                      <a:pt x="0" y="84"/>
                    </a:lnTo>
                    <a:lnTo>
                      <a:pt x="143" y="84"/>
                    </a:lnTo>
                    <a:lnTo>
                      <a:pt x="143" y="0"/>
                    </a:lnTo>
                    <a:lnTo>
                      <a:pt x="151" y="0"/>
                    </a:lnTo>
                    <a:lnTo>
                      <a:pt x="151" y="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1277" y="515"/>
                <a:ext cx="28" cy="54"/>
              </a:xfrm>
              <a:custGeom>
                <a:avLst/>
                <a:gdLst/>
                <a:ahLst/>
                <a:cxnLst/>
                <a:rect l="l" t="t" r="r" b="b"/>
                <a:pathLst>
                  <a:path w="17" h="32" extrusionOk="0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780" y="1005"/>
                <a:ext cx="167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1269" y="2062"/>
                <a:ext cx="16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159" y="248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226" y="430"/>
                <a:ext cx="147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7" extrusionOk="0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226" y="48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226" y="534"/>
                <a:ext cx="147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7" extrusionOk="0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507" y="1314"/>
                <a:ext cx="14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87" h="26" extrusionOk="0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507" y="137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507" y="1418"/>
                <a:ext cx="145" cy="44"/>
              </a:xfrm>
              <a:custGeom>
                <a:avLst/>
                <a:gdLst/>
                <a:ahLst/>
                <a:cxnLst/>
                <a:rect l="l" t="t" r="r" b="b"/>
                <a:pathLst>
                  <a:path w="87" h="26" extrusionOk="0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551" y="1778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-70" y="1571"/>
                <a:ext cx="11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250" y="2650"/>
                <a:ext cx="316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4" extrusionOk="0">
                    <a:moveTo>
                      <a:pt x="312" y="26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17" y="257"/>
                    </a:lnTo>
                    <a:lnTo>
                      <a:pt x="312" y="2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418" y="1610"/>
                <a:ext cx="234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1" extrusionOk="0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664" y="676"/>
                <a:ext cx="236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81" extrusionOk="0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7" y="1676"/>
                <a:ext cx="169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0" extrusionOk="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-274" y="1694"/>
                <a:ext cx="11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565" y="1863"/>
                <a:ext cx="372" cy="105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052" extrusionOk="0">
                    <a:moveTo>
                      <a:pt x="8" y="1052"/>
                    </a:moveTo>
                    <a:lnTo>
                      <a:pt x="0" y="1048"/>
                    </a:lnTo>
                    <a:lnTo>
                      <a:pt x="364" y="0"/>
                    </a:lnTo>
                    <a:lnTo>
                      <a:pt x="373" y="3"/>
                    </a:lnTo>
                    <a:lnTo>
                      <a:pt x="8" y="10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37"/>
            <p:cNvGrpSpPr/>
            <p:nvPr/>
          </p:nvGrpSpPr>
          <p:grpSpPr>
            <a:xfrm>
              <a:off x="-703" y="-1"/>
              <a:ext cx="8864" cy="3264"/>
              <a:chOff x="-703" y="-1"/>
              <a:chExt cx="8864" cy="3264"/>
            </a:xfrm>
          </p:grpSpPr>
          <p:sp>
            <p:nvSpPr>
              <p:cNvPr id="301" name="Google Shape;301;p37"/>
              <p:cNvSpPr/>
              <p:nvPr/>
            </p:nvSpPr>
            <p:spPr>
              <a:xfrm>
                <a:off x="3379" y="1318"/>
                <a:ext cx="910" cy="897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35" extrusionOk="0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6886" y="2042"/>
                <a:ext cx="1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7" extrusionOk="0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6886" y="210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6886" y="2145"/>
                <a:ext cx="1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7" extrusionOk="0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6970" y="2506"/>
                <a:ext cx="113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6856" y="1351"/>
                <a:ext cx="169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0" extrusionOk="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3665" y="2488"/>
                <a:ext cx="167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6370" y="957"/>
                <a:ext cx="1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7" extrusionOk="0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6370" y="1017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6370" y="1061"/>
                <a:ext cx="1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7" extrusionOk="0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7573" y="2854"/>
                <a:ext cx="168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0" extrusionOk="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7569" y="1469"/>
                <a:ext cx="113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7126" y="2737"/>
                <a:ext cx="166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8" extrusionOk="0">
                    <a:moveTo>
                      <a:pt x="114" y="75"/>
                    </a:moveTo>
                    <a:lnTo>
                      <a:pt x="52" y="75"/>
                    </a:lnTo>
                    <a:lnTo>
                      <a:pt x="52" y="67"/>
                    </a:lnTo>
                    <a:lnTo>
                      <a:pt x="114" y="67"/>
                    </a:lnTo>
                    <a:lnTo>
                      <a:pt x="114" y="75"/>
                    </a:lnTo>
                    <a:close/>
                    <a:moveTo>
                      <a:pt x="114" y="95"/>
                    </a:moveTo>
                    <a:lnTo>
                      <a:pt x="52" y="95"/>
                    </a:lnTo>
                    <a:lnTo>
                      <a:pt x="52" y="104"/>
                    </a:lnTo>
                    <a:lnTo>
                      <a:pt x="114" y="104"/>
                    </a:lnTo>
                    <a:lnTo>
                      <a:pt x="114" y="95"/>
                    </a:lnTo>
                    <a:close/>
                    <a:moveTo>
                      <a:pt x="114" y="38"/>
                    </a:moveTo>
                    <a:lnTo>
                      <a:pt x="52" y="38"/>
                    </a:lnTo>
                    <a:lnTo>
                      <a:pt x="52" y="47"/>
                    </a:lnTo>
                    <a:lnTo>
                      <a:pt x="114" y="47"/>
                    </a:lnTo>
                    <a:lnTo>
                      <a:pt x="114" y="38"/>
                    </a:lnTo>
                    <a:close/>
                    <a:moveTo>
                      <a:pt x="114" y="126"/>
                    </a:moveTo>
                    <a:lnTo>
                      <a:pt x="52" y="126"/>
                    </a:lnTo>
                    <a:lnTo>
                      <a:pt x="52" y="132"/>
                    </a:lnTo>
                    <a:lnTo>
                      <a:pt x="114" y="132"/>
                    </a:lnTo>
                    <a:lnTo>
                      <a:pt x="114" y="126"/>
                    </a:lnTo>
                    <a:close/>
                    <a:moveTo>
                      <a:pt x="167" y="168"/>
                    </a:moveTo>
                    <a:lnTo>
                      <a:pt x="0" y="168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68"/>
                    </a:lnTo>
                    <a:close/>
                    <a:moveTo>
                      <a:pt x="159" y="8"/>
                    </a:moveTo>
                    <a:lnTo>
                      <a:pt x="6" y="8"/>
                    </a:lnTo>
                    <a:lnTo>
                      <a:pt x="6" y="161"/>
                    </a:lnTo>
                    <a:lnTo>
                      <a:pt x="159" y="161"/>
                    </a:lnTo>
                    <a:lnTo>
                      <a:pt x="15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7366" y="780"/>
                <a:ext cx="169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43" extrusionOk="0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7366" y="876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7366" y="906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7366" y="939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3454" y="1394"/>
                <a:ext cx="759" cy="75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0" extrusionOk="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3550" y="1531"/>
                <a:ext cx="566" cy="50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99" extrusionOk="0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885" y="1832"/>
                <a:ext cx="123" cy="96"/>
              </a:xfrm>
              <a:custGeom>
                <a:avLst/>
                <a:gdLst/>
                <a:ahLst/>
                <a:cxnLst/>
                <a:rect l="l" t="t" r="r" b="b"/>
                <a:pathLst>
                  <a:path w="74" h="57" extrusionOk="0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868" y="1793"/>
                <a:ext cx="52" cy="88"/>
              </a:xfrm>
              <a:custGeom>
                <a:avLst/>
                <a:gdLst/>
                <a:ahLst/>
                <a:cxnLst/>
                <a:rect l="l" t="t" r="r" b="b"/>
                <a:pathLst>
                  <a:path w="32" h="52" extrusionOk="0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836" y="1818"/>
                <a:ext cx="54" cy="1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71" extrusionOk="0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878" y="1761"/>
                <a:ext cx="157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94" h="95" extrusionOk="0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1331" y="780"/>
                <a:ext cx="34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339" y="0"/>
                    </a:lnTo>
                    <a:lnTo>
                      <a:pt x="341" y="9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1281" y="847"/>
                <a:ext cx="131" cy="81"/>
              </a:xfrm>
              <a:custGeom>
                <a:avLst/>
                <a:gdLst/>
                <a:ahLst/>
                <a:cxnLst/>
                <a:rect l="l" t="t" r="r" b="b"/>
                <a:pathLst>
                  <a:path w="79" h="49" extrusionOk="0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272" y="790"/>
                <a:ext cx="68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0" h="45" extrusionOk="0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240" y="802"/>
                <a:ext cx="40" cy="1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73" extrusionOk="0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1300" y="761"/>
                <a:ext cx="140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02" extrusionOk="0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576" y="2902"/>
                <a:ext cx="229" cy="282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3" extrusionOk="0">
                    <a:moveTo>
                      <a:pt x="225" y="283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230" y="278"/>
                    </a:lnTo>
                    <a:lnTo>
                      <a:pt x="225" y="2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318" y="2905"/>
                <a:ext cx="254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68" extrusionOk="0">
                    <a:moveTo>
                      <a:pt x="5" y="168"/>
                    </a:moveTo>
                    <a:lnTo>
                      <a:pt x="0" y="161"/>
                    </a:lnTo>
                    <a:lnTo>
                      <a:pt x="250" y="0"/>
                    </a:lnTo>
                    <a:lnTo>
                      <a:pt x="255" y="6"/>
                    </a:lnTo>
                    <a:lnTo>
                      <a:pt x="5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503" y="2879"/>
                <a:ext cx="1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69" h="62" extrusionOk="0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532" y="2844"/>
                <a:ext cx="98" cy="35"/>
              </a:xfrm>
              <a:custGeom>
                <a:avLst/>
                <a:gdLst/>
                <a:ahLst/>
                <a:cxnLst/>
                <a:rect l="l" t="t" r="r" b="b"/>
                <a:pathLst>
                  <a:path w="59" h="21" extrusionOk="0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484" y="2820"/>
                <a:ext cx="10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61" h="43" extrusionOk="0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540" y="2832"/>
                <a:ext cx="128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4" extrusionOk="0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7772" y="1929"/>
                <a:ext cx="298" cy="23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9" extrusionOk="0">
                    <a:moveTo>
                      <a:pt x="294" y="23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299" y="234"/>
                    </a:lnTo>
                    <a:lnTo>
                      <a:pt x="294" y="2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8005" y="2144"/>
                <a:ext cx="125" cy="96"/>
              </a:xfrm>
              <a:custGeom>
                <a:avLst/>
                <a:gdLst/>
                <a:ahLst/>
                <a:cxnLst/>
                <a:rect l="l" t="t" r="r" b="b"/>
                <a:pathLst>
                  <a:path w="74" h="57" extrusionOk="0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7987" y="2104"/>
                <a:ext cx="55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3" h="52" extrusionOk="0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7956" y="2129"/>
                <a:ext cx="52" cy="1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71" extrusionOk="0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7998" y="2070"/>
                <a:ext cx="163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5" extrusionOk="0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3875" y="596"/>
                <a:ext cx="132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731" extrusionOk="0">
                    <a:moveTo>
                      <a:pt x="9" y="731"/>
                    </a:moveTo>
                    <a:lnTo>
                      <a:pt x="0" y="731"/>
                    </a:lnTo>
                    <a:lnTo>
                      <a:pt x="126" y="0"/>
                    </a:lnTo>
                    <a:lnTo>
                      <a:pt x="133" y="1"/>
                    </a:lnTo>
                    <a:lnTo>
                      <a:pt x="9" y="7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3620" y="1002"/>
                <a:ext cx="115" cy="3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40" extrusionOk="0">
                    <a:moveTo>
                      <a:pt x="108" y="340"/>
                    </a:moveTo>
                    <a:lnTo>
                      <a:pt x="0" y="4"/>
                    </a:lnTo>
                    <a:lnTo>
                      <a:pt x="9" y="0"/>
                    </a:lnTo>
                    <a:lnTo>
                      <a:pt x="116" y="336"/>
                    </a:lnTo>
                    <a:lnTo>
                      <a:pt x="108" y="3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3740" y="2277"/>
                <a:ext cx="24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25" h="215" extrusionOk="0">
                    <a:moveTo>
                      <a:pt x="9" y="215"/>
                    </a:moveTo>
                    <a:lnTo>
                      <a:pt x="0" y="215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9" y="2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6222" y="436"/>
                <a:ext cx="439" cy="184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5" extrusionOk="0">
                    <a:moveTo>
                      <a:pt x="437" y="185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40" y="178"/>
                    </a:lnTo>
                    <a:lnTo>
                      <a:pt x="437" y="1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6666" y="426"/>
                <a:ext cx="563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201" extrusionOk="0">
                    <a:moveTo>
                      <a:pt x="3" y="201"/>
                    </a:moveTo>
                    <a:lnTo>
                      <a:pt x="0" y="195"/>
                    </a:lnTo>
                    <a:lnTo>
                      <a:pt x="560" y="0"/>
                    </a:lnTo>
                    <a:lnTo>
                      <a:pt x="564" y="7"/>
                    </a:lnTo>
                    <a:lnTo>
                      <a:pt x="3" y="2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6591" y="588"/>
                <a:ext cx="115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3" extrusionOk="0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6619" y="555"/>
                <a:ext cx="98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9" h="20" extrusionOk="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6572" y="528"/>
                <a:ext cx="10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61" h="43" extrusionOk="0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6626" y="544"/>
                <a:ext cx="128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-123" y="197"/>
                <a:ext cx="146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88" h="92" extrusionOk="0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-73" y="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3834" y="1180"/>
                <a:ext cx="507" cy="317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89" extrusionOk="0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3347" y="1289"/>
                <a:ext cx="971" cy="968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6" extrusionOk="0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3302" y="1202"/>
                <a:ext cx="1027" cy="113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73" extrusionOk="0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3424" y="1364"/>
                <a:ext cx="817" cy="816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4265" y="1842"/>
                <a:ext cx="98" cy="27"/>
              </a:xfrm>
              <a:custGeom>
                <a:avLst/>
                <a:gdLst/>
                <a:ahLst/>
                <a:cxnLst/>
                <a:rect l="l" t="t" r="r" b="b"/>
                <a:pathLst>
                  <a:path w="59" h="16" extrusionOk="0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4418" y="1871"/>
                <a:ext cx="462" cy="98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9" extrusionOk="0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3877" y="1770"/>
                <a:ext cx="551" cy="594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54" extrusionOk="0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4200" y="2014"/>
                <a:ext cx="308" cy="2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92" extrusionOk="0">
                    <a:moveTo>
                      <a:pt x="302" y="292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09" y="287"/>
                    </a:lnTo>
                    <a:lnTo>
                      <a:pt x="302" y="2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4284" y="1654"/>
                <a:ext cx="871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01" extrusionOk="0">
                    <a:moveTo>
                      <a:pt x="0" y="101"/>
                    </a:moveTo>
                    <a:lnTo>
                      <a:pt x="0" y="93"/>
                    </a:lnTo>
                    <a:lnTo>
                      <a:pt x="871" y="0"/>
                    </a:lnTo>
                    <a:lnTo>
                      <a:pt x="871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4309" y="1502"/>
                <a:ext cx="98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75" extrusionOk="0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4193" y="1022"/>
                <a:ext cx="675" cy="48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86" extrusionOk="0">
                    <a:moveTo>
                      <a:pt x="4" y="486"/>
                    </a:moveTo>
                    <a:lnTo>
                      <a:pt x="0" y="479"/>
                    </a:lnTo>
                    <a:lnTo>
                      <a:pt x="672" y="0"/>
                    </a:lnTo>
                    <a:lnTo>
                      <a:pt x="677" y="7"/>
                    </a:lnTo>
                    <a:lnTo>
                      <a:pt x="4" y="4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3238" y="1770"/>
                <a:ext cx="340" cy="52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12" extrusionOk="0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3286" y="2112"/>
                <a:ext cx="332" cy="48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488" extrusionOk="0">
                    <a:moveTo>
                      <a:pt x="7" y="488"/>
                    </a:moveTo>
                    <a:lnTo>
                      <a:pt x="0" y="483"/>
                    </a:lnTo>
                    <a:lnTo>
                      <a:pt x="326" y="0"/>
                    </a:lnTo>
                    <a:lnTo>
                      <a:pt x="333" y="4"/>
                    </a:lnTo>
                    <a:lnTo>
                      <a:pt x="7" y="48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2944" y="1506"/>
                <a:ext cx="459" cy="14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48" extrusionOk="0">
                    <a:moveTo>
                      <a:pt x="458" y="148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0" y="142"/>
                    </a:lnTo>
                    <a:lnTo>
                      <a:pt x="458" y="1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2048" y="1877"/>
                <a:ext cx="1291" cy="176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77" extrusionOk="0">
                    <a:moveTo>
                      <a:pt x="2" y="177"/>
                    </a:moveTo>
                    <a:lnTo>
                      <a:pt x="0" y="168"/>
                    </a:lnTo>
                    <a:lnTo>
                      <a:pt x="1289" y="0"/>
                    </a:lnTo>
                    <a:lnTo>
                      <a:pt x="1291" y="9"/>
                    </a:lnTo>
                    <a:lnTo>
                      <a:pt x="2" y="1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4240" y="1955"/>
                <a:ext cx="898" cy="39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398" extrusionOk="0">
                    <a:moveTo>
                      <a:pt x="896" y="398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898" y="390"/>
                    </a:lnTo>
                    <a:lnTo>
                      <a:pt x="896" y="39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5138" y="2336"/>
                <a:ext cx="901" cy="1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8" extrusionOk="0">
                    <a:moveTo>
                      <a:pt x="0" y="18"/>
                    </a:moveTo>
                    <a:lnTo>
                      <a:pt x="0" y="10"/>
                    </a:lnTo>
                    <a:lnTo>
                      <a:pt x="901" y="0"/>
                    </a:lnTo>
                    <a:lnTo>
                      <a:pt x="901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5922" y="2086"/>
                <a:ext cx="150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15" extrusionOk="0">
                    <a:moveTo>
                      <a:pt x="144" y="215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1" y="210"/>
                    </a:lnTo>
                    <a:lnTo>
                      <a:pt x="144" y="21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6118" y="2086"/>
                <a:ext cx="150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15" extrusionOk="0">
                    <a:moveTo>
                      <a:pt x="7" y="215"/>
                    </a:moveTo>
                    <a:lnTo>
                      <a:pt x="0" y="210"/>
                    </a:lnTo>
                    <a:lnTo>
                      <a:pt x="145" y="0"/>
                    </a:lnTo>
                    <a:lnTo>
                      <a:pt x="151" y="5"/>
                    </a:lnTo>
                    <a:lnTo>
                      <a:pt x="7" y="21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6090" y="2038"/>
                <a:ext cx="0" cy="3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5134" y="2345"/>
                <a:ext cx="98" cy="313"/>
              </a:xfrm>
              <a:custGeom>
                <a:avLst/>
                <a:gdLst/>
                <a:ahLst/>
                <a:cxnLst/>
                <a:rect l="l" t="t" r="r" b="b"/>
                <a:pathLst>
                  <a:path w="99" h="314" extrusionOk="0">
                    <a:moveTo>
                      <a:pt x="90" y="314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99" y="311"/>
                    </a:lnTo>
                    <a:lnTo>
                      <a:pt x="90" y="31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5422" y="1169"/>
                <a:ext cx="407" cy="34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46" extrusionOk="0">
                    <a:moveTo>
                      <a:pt x="401" y="346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408" y="339"/>
                    </a:lnTo>
                    <a:lnTo>
                      <a:pt x="401" y="34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420" y="650"/>
                <a:ext cx="0" cy="6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422" y="619"/>
                <a:ext cx="1241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555" extrusionOk="0">
                    <a:moveTo>
                      <a:pt x="2" y="555"/>
                    </a:moveTo>
                    <a:lnTo>
                      <a:pt x="0" y="546"/>
                    </a:lnTo>
                    <a:lnTo>
                      <a:pt x="1238" y="0"/>
                    </a:lnTo>
                    <a:lnTo>
                      <a:pt x="1241" y="7"/>
                    </a:lnTo>
                    <a:lnTo>
                      <a:pt x="2" y="55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5422" y="1164"/>
                <a:ext cx="693" cy="12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22" extrusionOk="0">
                    <a:moveTo>
                      <a:pt x="693" y="12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695" y="114"/>
                    </a:lnTo>
                    <a:lnTo>
                      <a:pt x="693" y="1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6433" y="628"/>
                <a:ext cx="236" cy="35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58" extrusionOk="0">
                    <a:moveTo>
                      <a:pt x="7" y="358"/>
                    </a:moveTo>
                    <a:lnTo>
                      <a:pt x="0" y="353"/>
                    </a:lnTo>
                    <a:lnTo>
                      <a:pt x="230" y="0"/>
                    </a:lnTo>
                    <a:lnTo>
                      <a:pt x="237" y="4"/>
                    </a:lnTo>
                    <a:lnTo>
                      <a:pt x="7" y="3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6651" y="626"/>
                <a:ext cx="846" cy="563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64" extrusionOk="0">
                    <a:moveTo>
                      <a:pt x="841" y="56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46" y="558"/>
                    </a:lnTo>
                    <a:lnTo>
                      <a:pt x="841" y="56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5352" y="1135"/>
                <a:ext cx="1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69" h="62" extrusionOk="0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5383" y="1101"/>
                <a:ext cx="97" cy="35"/>
              </a:xfrm>
              <a:custGeom>
                <a:avLst/>
                <a:gdLst/>
                <a:ahLst/>
                <a:cxnLst/>
                <a:rect l="l" t="t" r="r" b="b"/>
                <a:pathLst>
                  <a:path w="58" h="21" extrusionOk="0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5333" y="1077"/>
                <a:ext cx="10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61" h="43" extrusionOk="0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5390" y="1090"/>
                <a:ext cx="126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4" extrusionOk="0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2487" y="2020"/>
                <a:ext cx="1029" cy="61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19" extrusionOk="0">
                    <a:moveTo>
                      <a:pt x="3" y="619"/>
                    </a:moveTo>
                    <a:lnTo>
                      <a:pt x="0" y="612"/>
                    </a:lnTo>
                    <a:lnTo>
                      <a:pt x="1026" y="0"/>
                    </a:lnTo>
                    <a:lnTo>
                      <a:pt x="1029" y="7"/>
                    </a:lnTo>
                    <a:lnTo>
                      <a:pt x="3" y="61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7018" y="1189"/>
                <a:ext cx="466" cy="258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59" extrusionOk="0">
                    <a:moveTo>
                      <a:pt x="4" y="259"/>
                    </a:moveTo>
                    <a:lnTo>
                      <a:pt x="0" y="252"/>
                    </a:lnTo>
                    <a:lnTo>
                      <a:pt x="464" y="0"/>
                    </a:lnTo>
                    <a:lnTo>
                      <a:pt x="467" y="7"/>
                    </a:lnTo>
                    <a:lnTo>
                      <a:pt x="4" y="25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7309" y="1189"/>
                <a:ext cx="177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400" extrusionOk="0">
                    <a:moveTo>
                      <a:pt x="9" y="1400"/>
                    </a:moveTo>
                    <a:lnTo>
                      <a:pt x="0" y="1398"/>
                    </a:lnTo>
                    <a:lnTo>
                      <a:pt x="170" y="0"/>
                    </a:lnTo>
                    <a:lnTo>
                      <a:pt x="178" y="0"/>
                    </a:lnTo>
                    <a:lnTo>
                      <a:pt x="9" y="1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7455" y="943"/>
                <a:ext cx="31" cy="24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47" extrusionOk="0">
                    <a:moveTo>
                      <a:pt x="25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2" y="245"/>
                    </a:lnTo>
                    <a:lnTo>
                      <a:pt x="25" y="24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7480" y="1175"/>
                <a:ext cx="145" cy="29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99" extrusionOk="0">
                    <a:moveTo>
                      <a:pt x="139" y="299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6" y="295"/>
                    </a:lnTo>
                    <a:lnTo>
                      <a:pt x="139" y="29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6955" y="2157"/>
                <a:ext cx="362" cy="42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23" extrusionOk="0">
                    <a:moveTo>
                      <a:pt x="358" y="42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363" y="418"/>
                    </a:lnTo>
                    <a:lnTo>
                      <a:pt x="358" y="42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7073" y="2582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7215" y="2580"/>
                <a:ext cx="108" cy="16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65" extrusionOk="0">
                    <a:moveTo>
                      <a:pt x="6" y="165"/>
                    </a:moveTo>
                    <a:lnTo>
                      <a:pt x="0" y="160"/>
                    </a:lnTo>
                    <a:lnTo>
                      <a:pt x="102" y="0"/>
                    </a:lnTo>
                    <a:lnTo>
                      <a:pt x="109" y="4"/>
                    </a:lnTo>
                    <a:lnTo>
                      <a:pt x="6" y="1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7309" y="2587"/>
                <a:ext cx="340" cy="273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74" extrusionOk="0">
                    <a:moveTo>
                      <a:pt x="336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1" y="267"/>
                    </a:lnTo>
                    <a:lnTo>
                      <a:pt x="336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5133" y="2344"/>
                <a:ext cx="844" cy="644"/>
              </a:xfrm>
              <a:custGeom>
                <a:avLst/>
                <a:gdLst/>
                <a:ahLst/>
                <a:cxnLst/>
                <a:rect l="l" t="t" r="r" b="b"/>
                <a:pathLst>
                  <a:path w="844" h="646" extrusionOk="0">
                    <a:moveTo>
                      <a:pt x="839" y="646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4" y="639"/>
                    </a:lnTo>
                    <a:lnTo>
                      <a:pt x="839" y="64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5066" y="2280"/>
                <a:ext cx="62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37" h="82" extrusionOk="0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5152" y="2280"/>
                <a:ext cx="58" cy="8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1" extrusionOk="0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5095" y="2246"/>
                <a:ext cx="118" cy="54"/>
              </a:xfrm>
              <a:custGeom>
                <a:avLst/>
                <a:gdLst/>
                <a:ahLst/>
                <a:cxnLst/>
                <a:rect l="l" t="t" r="r" b="b"/>
                <a:pathLst>
                  <a:path w="71" h="32" extrusionOk="0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5050" y="2332"/>
                <a:ext cx="185" cy="11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67" extrusionOk="0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5972" y="2706"/>
                <a:ext cx="421" cy="28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83" extrusionOk="0">
                    <a:moveTo>
                      <a:pt x="4" y="283"/>
                    </a:moveTo>
                    <a:lnTo>
                      <a:pt x="0" y="276"/>
                    </a:lnTo>
                    <a:lnTo>
                      <a:pt x="418" y="0"/>
                    </a:lnTo>
                    <a:lnTo>
                      <a:pt x="422" y="7"/>
                    </a:lnTo>
                    <a:lnTo>
                      <a:pt x="4" y="28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7319" y="2170"/>
                <a:ext cx="733" cy="41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5" extrusionOk="0">
                    <a:moveTo>
                      <a:pt x="3" y="415"/>
                    </a:moveTo>
                    <a:lnTo>
                      <a:pt x="0" y="409"/>
                    </a:lnTo>
                    <a:lnTo>
                      <a:pt x="732" y="0"/>
                    </a:lnTo>
                    <a:lnTo>
                      <a:pt x="735" y="7"/>
                    </a:lnTo>
                    <a:lnTo>
                      <a:pt x="3" y="41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7262" y="2561"/>
                <a:ext cx="123" cy="98"/>
              </a:xfrm>
              <a:custGeom>
                <a:avLst/>
                <a:gdLst/>
                <a:ahLst/>
                <a:cxnLst/>
                <a:rect l="l" t="t" r="r" b="b"/>
                <a:pathLst>
                  <a:path w="74" h="59" extrusionOk="0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7245" y="2520"/>
                <a:ext cx="54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2" h="52" extrusionOk="0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7215" y="2545"/>
                <a:ext cx="52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32" h="71" extrusionOk="0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7256" y="2488"/>
                <a:ext cx="156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94" h="95" extrusionOk="0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7423" y="1180"/>
                <a:ext cx="131" cy="81"/>
              </a:xfrm>
              <a:custGeom>
                <a:avLst/>
                <a:gdLst/>
                <a:ahLst/>
                <a:cxnLst/>
                <a:rect l="l" t="t" r="r" b="b"/>
                <a:pathLst>
                  <a:path w="79" h="49" extrusionOk="0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7412" y="1122"/>
                <a:ext cx="67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0" h="45" extrusionOk="0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7381" y="1134"/>
                <a:ext cx="40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73" extrusionOk="0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7440" y="1093"/>
                <a:ext cx="150" cy="171"/>
              </a:xfrm>
              <a:custGeom>
                <a:avLst/>
                <a:gdLst/>
                <a:ahLst/>
                <a:cxnLst/>
                <a:rect l="l" t="t" r="r" b="b"/>
                <a:pathLst>
                  <a:path w="90" h="102" extrusionOk="0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3037" y="876"/>
                <a:ext cx="544" cy="58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86" extrusionOk="0">
                    <a:moveTo>
                      <a:pt x="539" y="58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545" y="581"/>
                    </a:lnTo>
                    <a:lnTo>
                      <a:pt x="539" y="5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2540" y="1056"/>
                <a:ext cx="906" cy="503"/>
              </a:xfrm>
              <a:custGeom>
                <a:avLst/>
                <a:gdLst/>
                <a:ahLst/>
                <a:cxnLst/>
                <a:rect l="l" t="t" r="r" b="b"/>
                <a:pathLst>
                  <a:path w="906" h="504" extrusionOk="0">
                    <a:moveTo>
                      <a:pt x="901" y="504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906" y="498"/>
                    </a:lnTo>
                    <a:lnTo>
                      <a:pt x="901" y="50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2086" y="1019"/>
                <a:ext cx="456" cy="4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" extrusionOk="0">
                    <a:moveTo>
                      <a:pt x="457" y="42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457" y="34"/>
                    </a:lnTo>
                    <a:lnTo>
                      <a:pt x="457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575" y="2629"/>
                <a:ext cx="1910" cy="283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84" extrusionOk="0">
                    <a:moveTo>
                      <a:pt x="0" y="284"/>
                    </a:moveTo>
                    <a:lnTo>
                      <a:pt x="0" y="276"/>
                    </a:lnTo>
                    <a:lnTo>
                      <a:pt x="1909" y="0"/>
                    </a:lnTo>
                    <a:lnTo>
                      <a:pt x="1910" y="9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2485" y="2448"/>
                <a:ext cx="13" cy="18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81" extrusionOk="0">
                    <a:moveTo>
                      <a:pt x="7" y="181"/>
                    </a:moveTo>
                    <a:lnTo>
                      <a:pt x="0" y="181"/>
                    </a:lnTo>
                    <a:lnTo>
                      <a:pt x="5" y="0"/>
                    </a:lnTo>
                    <a:lnTo>
                      <a:pt x="14" y="0"/>
                    </a:lnTo>
                    <a:lnTo>
                      <a:pt x="7" y="18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2281" y="2454"/>
                <a:ext cx="213" cy="18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83" extrusionOk="0">
                    <a:moveTo>
                      <a:pt x="208" y="183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214" y="178"/>
                    </a:lnTo>
                    <a:lnTo>
                      <a:pt x="208" y="18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2418" y="2638"/>
                <a:ext cx="136" cy="70"/>
              </a:xfrm>
              <a:custGeom>
                <a:avLst/>
                <a:gdLst/>
                <a:ahLst/>
                <a:cxnLst/>
                <a:rect l="l" t="t" r="r" b="b"/>
                <a:pathLst>
                  <a:path w="81" h="42" extrusionOk="0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2422" y="2562"/>
                <a:ext cx="92" cy="49"/>
              </a:xfrm>
              <a:custGeom>
                <a:avLst/>
                <a:gdLst/>
                <a:ahLst/>
                <a:cxnLst/>
                <a:rect l="l" t="t" r="r" b="b"/>
                <a:pathLst>
                  <a:path w="55" h="29" extrusionOk="0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2386" y="2551"/>
                <a:ext cx="66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39" h="67" extrusionOk="0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2487" y="2540"/>
                <a:ext cx="108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1" extrusionOk="0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2296" y="1059"/>
                <a:ext cx="243" cy="2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11" extrusionOk="0">
                    <a:moveTo>
                      <a:pt x="5" y="211"/>
                    </a:moveTo>
                    <a:lnTo>
                      <a:pt x="0" y="205"/>
                    </a:lnTo>
                    <a:lnTo>
                      <a:pt x="239" y="0"/>
                    </a:lnTo>
                    <a:lnTo>
                      <a:pt x="244" y="5"/>
                    </a:lnTo>
                    <a:lnTo>
                      <a:pt x="5" y="21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2456" y="898"/>
                <a:ext cx="86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1" extrusionOk="0">
                    <a:moveTo>
                      <a:pt x="80" y="161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7" y="158"/>
                    </a:lnTo>
                    <a:lnTo>
                      <a:pt x="80" y="1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2498" y="1030"/>
                <a:ext cx="11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3" extrusionOk="0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2471" y="1005"/>
                <a:ext cx="44" cy="93"/>
              </a:xfrm>
              <a:custGeom>
                <a:avLst/>
                <a:gdLst/>
                <a:ahLst/>
                <a:cxnLst/>
                <a:rect l="l" t="t" r="r" b="b"/>
                <a:pathLst>
                  <a:path w="26" h="56" extrusionOk="0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2445" y="1039"/>
                <a:ext cx="64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7" extrusionOk="0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2471" y="969"/>
                <a:ext cx="171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6" extrusionOk="0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2645" y="1695"/>
                <a:ext cx="780" cy="5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0" extrusionOk="0">
                    <a:moveTo>
                      <a:pt x="782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2" y="52"/>
                    </a:lnTo>
                    <a:lnTo>
                      <a:pt x="782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-85" y="1960"/>
                <a:ext cx="136" cy="41"/>
              </a:xfrm>
              <a:custGeom>
                <a:avLst/>
                <a:gdLst/>
                <a:ahLst/>
                <a:cxnLst/>
                <a:rect l="l" t="t" r="r" b="b"/>
                <a:pathLst>
                  <a:path w="81" h="25" extrusionOk="0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-85" y="2012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-85" y="2054"/>
                <a:ext cx="136" cy="41"/>
              </a:xfrm>
              <a:custGeom>
                <a:avLst/>
                <a:gdLst/>
                <a:ahLst/>
                <a:cxnLst/>
                <a:rect l="l" t="t" r="r" b="b"/>
                <a:pathLst>
                  <a:path w="81" h="25" extrusionOk="0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-419" y="2027"/>
                <a:ext cx="350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5" extrusionOk="0">
                    <a:moveTo>
                      <a:pt x="0" y="65"/>
                    </a:moveTo>
                    <a:lnTo>
                      <a:pt x="0" y="57"/>
                    </a:lnTo>
                    <a:lnTo>
                      <a:pt x="349" y="0"/>
                    </a:lnTo>
                    <a:lnTo>
                      <a:pt x="351" y="6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-187" y="1775"/>
                <a:ext cx="150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15" extrusionOk="0">
                    <a:moveTo>
                      <a:pt x="144" y="215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1" y="210"/>
                    </a:lnTo>
                    <a:lnTo>
                      <a:pt x="144" y="21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0" y="1838"/>
                <a:ext cx="19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51" extrusionOk="0">
                    <a:moveTo>
                      <a:pt x="5" y="151"/>
                    </a:moveTo>
                    <a:lnTo>
                      <a:pt x="0" y="146"/>
                    </a:lnTo>
                    <a:lnTo>
                      <a:pt x="186" y="0"/>
                    </a:lnTo>
                    <a:lnTo>
                      <a:pt x="191" y="5"/>
                    </a:lnTo>
                    <a:lnTo>
                      <a:pt x="5" y="15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-18" y="1728"/>
                <a:ext cx="0" cy="3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-12" y="88"/>
                <a:ext cx="525" cy="18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83" extrusionOk="0">
                    <a:moveTo>
                      <a:pt x="4" y="183"/>
                    </a:moveTo>
                    <a:lnTo>
                      <a:pt x="0" y="176"/>
                    </a:lnTo>
                    <a:lnTo>
                      <a:pt x="523" y="0"/>
                    </a:lnTo>
                    <a:lnTo>
                      <a:pt x="526" y="7"/>
                    </a:lnTo>
                    <a:lnTo>
                      <a:pt x="4" y="18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-703" y="630"/>
                <a:ext cx="361" cy="18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82" extrusionOk="0">
                    <a:moveTo>
                      <a:pt x="359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2" y="175"/>
                    </a:lnTo>
                    <a:lnTo>
                      <a:pt x="359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82" y="97"/>
                <a:ext cx="236" cy="35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58" extrusionOk="0">
                    <a:moveTo>
                      <a:pt x="7" y="358"/>
                    </a:moveTo>
                    <a:lnTo>
                      <a:pt x="0" y="353"/>
                    </a:lnTo>
                    <a:lnTo>
                      <a:pt x="228" y="0"/>
                    </a:lnTo>
                    <a:lnTo>
                      <a:pt x="237" y="4"/>
                    </a:lnTo>
                    <a:lnTo>
                      <a:pt x="7" y="3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501" y="95"/>
                <a:ext cx="856" cy="761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63" extrusionOk="0">
                    <a:moveTo>
                      <a:pt x="851" y="763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856" y="758"/>
                    </a:lnTo>
                    <a:lnTo>
                      <a:pt x="851" y="7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440" y="56"/>
                <a:ext cx="11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3" extrusionOk="0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469" y="23"/>
                <a:ext cx="98" cy="34"/>
              </a:xfrm>
              <a:custGeom>
                <a:avLst/>
                <a:gdLst/>
                <a:ahLst/>
                <a:cxnLst/>
                <a:rect l="l" t="t" r="r" b="b"/>
                <a:pathLst>
                  <a:path w="59" h="20" extrusionOk="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419" y="-1"/>
                <a:ext cx="10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61" h="43" extrusionOk="0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476" y="12"/>
                <a:ext cx="128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3" extrusionOk="0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943" y="856"/>
                <a:ext cx="401" cy="23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39" extrusionOk="0">
                    <a:moveTo>
                      <a:pt x="5" y="239"/>
                    </a:moveTo>
                    <a:lnTo>
                      <a:pt x="0" y="232"/>
                    </a:lnTo>
                    <a:lnTo>
                      <a:pt x="397" y="0"/>
                    </a:lnTo>
                    <a:lnTo>
                      <a:pt x="402" y="7"/>
                    </a:lnTo>
                    <a:lnTo>
                      <a:pt x="5" y="23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932" y="855"/>
                <a:ext cx="413" cy="100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007" extrusionOk="0">
                    <a:moveTo>
                      <a:pt x="6" y="1007"/>
                    </a:moveTo>
                    <a:lnTo>
                      <a:pt x="0" y="1004"/>
                    </a:lnTo>
                    <a:lnTo>
                      <a:pt x="408" y="0"/>
                    </a:lnTo>
                    <a:lnTo>
                      <a:pt x="414" y="4"/>
                    </a:lnTo>
                    <a:lnTo>
                      <a:pt x="6" y="10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1314" y="609"/>
                <a:ext cx="32" cy="246"/>
              </a:xfrm>
              <a:custGeom>
                <a:avLst/>
                <a:gdLst/>
                <a:ahLst/>
                <a:cxnLst/>
                <a:rect l="l" t="t" r="r" b="b"/>
                <a:pathLst>
                  <a:path w="33" h="247" extrusionOk="0">
                    <a:moveTo>
                      <a:pt x="25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3" y="245"/>
                    </a:lnTo>
                    <a:lnTo>
                      <a:pt x="25" y="24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578" y="1427"/>
                <a:ext cx="362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26" extrusionOk="0">
                    <a:moveTo>
                      <a:pt x="356" y="42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3" y="421"/>
                    </a:lnTo>
                    <a:lnTo>
                      <a:pt x="356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696" y="1854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931" y="1860"/>
                <a:ext cx="341" cy="272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73" extrusionOk="0">
                    <a:moveTo>
                      <a:pt x="337" y="273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2" y="268"/>
                    </a:lnTo>
                    <a:lnTo>
                      <a:pt x="337" y="2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940" y="1711"/>
                <a:ext cx="486" cy="147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48" extrusionOk="0">
                    <a:moveTo>
                      <a:pt x="2" y="148"/>
                    </a:moveTo>
                    <a:lnTo>
                      <a:pt x="0" y="139"/>
                    </a:lnTo>
                    <a:lnTo>
                      <a:pt x="483" y="0"/>
                    </a:lnTo>
                    <a:lnTo>
                      <a:pt x="487" y="8"/>
                    </a:lnTo>
                    <a:lnTo>
                      <a:pt x="2" y="1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5922" y="2961"/>
                <a:ext cx="123" cy="98"/>
              </a:xfrm>
              <a:custGeom>
                <a:avLst/>
                <a:gdLst/>
                <a:ahLst/>
                <a:cxnLst/>
                <a:rect l="l" t="t" r="r" b="b"/>
                <a:pathLst>
                  <a:path w="74" h="59" extrusionOk="0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5904" y="2920"/>
                <a:ext cx="54" cy="86"/>
              </a:xfrm>
              <a:custGeom>
                <a:avLst/>
                <a:gdLst/>
                <a:ahLst/>
                <a:cxnLst/>
                <a:rect l="l" t="t" r="r" b="b"/>
                <a:pathLst>
                  <a:path w="32" h="52" extrusionOk="0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5872" y="2945"/>
                <a:ext cx="54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32" h="71" extrusionOk="0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5915" y="2887"/>
                <a:ext cx="164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8" h="96" extrusionOk="0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2498" y="1618"/>
                <a:ext cx="162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1989" y="208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1964" y="205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1964" y="2028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1989" y="205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2014" y="205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2014" y="2028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2014" y="208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1989" y="2028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1964" y="208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1912" y="208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1912" y="205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1937" y="2028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1937" y="208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1912" y="2028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1937" y="205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1928" y="196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2000" y="196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1888" y="1975"/>
                <a:ext cx="164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9" extrusionOk="0">
                    <a:moveTo>
                      <a:pt x="136" y="0"/>
                    </a:moveTo>
                    <a:lnTo>
                      <a:pt x="136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49"/>
                    </a:lnTo>
                    <a:lnTo>
                      <a:pt x="165" y="149"/>
                    </a:lnTo>
                    <a:lnTo>
                      <a:pt x="165" y="0"/>
                    </a:lnTo>
                    <a:lnTo>
                      <a:pt x="136" y="0"/>
                    </a:lnTo>
                    <a:close/>
                    <a:moveTo>
                      <a:pt x="158" y="143"/>
                    </a:moveTo>
                    <a:lnTo>
                      <a:pt x="7" y="143"/>
                    </a:lnTo>
                    <a:lnTo>
                      <a:pt x="7" y="33"/>
                    </a:lnTo>
                    <a:lnTo>
                      <a:pt x="158" y="33"/>
                    </a:lnTo>
                    <a:lnTo>
                      <a:pt x="158" y="14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2206" y="1264"/>
                <a:ext cx="167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1957" y="956"/>
                <a:ext cx="148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7" extrusionOk="0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1957" y="101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1957" y="1060"/>
                <a:ext cx="148" cy="4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7" extrusionOk="0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2368" y="734"/>
                <a:ext cx="167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116" y="76"/>
                    </a:moveTo>
                    <a:lnTo>
                      <a:pt x="52" y="76"/>
                    </a:lnTo>
                    <a:lnTo>
                      <a:pt x="52" y="69"/>
                    </a:lnTo>
                    <a:lnTo>
                      <a:pt x="116" y="69"/>
                    </a:lnTo>
                    <a:lnTo>
                      <a:pt x="116" y="76"/>
                    </a:lnTo>
                    <a:close/>
                    <a:moveTo>
                      <a:pt x="116" y="96"/>
                    </a:moveTo>
                    <a:lnTo>
                      <a:pt x="52" y="96"/>
                    </a:lnTo>
                    <a:lnTo>
                      <a:pt x="52" y="105"/>
                    </a:lnTo>
                    <a:lnTo>
                      <a:pt x="116" y="105"/>
                    </a:lnTo>
                    <a:lnTo>
                      <a:pt x="116" y="96"/>
                    </a:lnTo>
                    <a:close/>
                    <a:moveTo>
                      <a:pt x="116" y="39"/>
                    </a:moveTo>
                    <a:lnTo>
                      <a:pt x="52" y="39"/>
                    </a:lnTo>
                    <a:lnTo>
                      <a:pt x="52" y="47"/>
                    </a:lnTo>
                    <a:lnTo>
                      <a:pt x="116" y="47"/>
                    </a:lnTo>
                    <a:lnTo>
                      <a:pt x="116" y="39"/>
                    </a:lnTo>
                    <a:close/>
                    <a:moveTo>
                      <a:pt x="116" y="126"/>
                    </a:moveTo>
                    <a:lnTo>
                      <a:pt x="52" y="126"/>
                    </a:lnTo>
                    <a:lnTo>
                      <a:pt x="52" y="133"/>
                    </a:lnTo>
                    <a:lnTo>
                      <a:pt x="116" y="133"/>
                    </a:lnTo>
                    <a:lnTo>
                      <a:pt x="116" y="126"/>
                    </a:lnTo>
                    <a:close/>
                    <a:moveTo>
                      <a:pt x="168" y="168"/>
                    </a:moveTo>
                    <a:lnTo>
                      <a:pt x="0" y="168"/>
                    </a:lnTo>
                    <a:lnTo>
                      <a:pt x="0" y="0"/>
                    </a:lnTo>
                    <a:lnTo>
                      <a:pt x="168" y="0"/>
                    </a:lnTo>
                    <a:lnTo>
                      <a:pt x="168" y="168"/>
                    </a:lnTo>
                    <a:close/>
                    <a:moveTo>
                      <a:pt x="161" y="9"/>
                    </a:moveTo>
                    <a:lnTo>
                      <a:pt x="8" y="9"/>
                    </a:lnTo>
                    <a:lnTo>
                      <a:pt x="8" y="162"/>
                    </a:lnTo>
                    <a:lnTo>
                      <a:pt x="161" y="162"/>
                    </a:lnTo>
                    <a:lnTo>
                      <a:pt x="161" y="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2984" y="719"/>
                <a:ext cx="113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798" y="3101"/>
                <a:ext cx="113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67" h="97" extrusionOk="0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4284" y="780"/>
                <a:ext cx="149" cy="1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92" extrusionOk="0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4334" y="860"/>
                <a:ext cx="0" cy="0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4781" y="864"/>
                <a:ext cx="167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3" extrusionOk="0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4781" y="957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4781" y="989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81" y="1022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5152" y="1551"/>
                <a:ext cx="234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1" extrusionOk="0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3502" y="872"/>
                <a:ext cx="234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1" extrusionOk="0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2776" y="1394"/>
                <a:ext cx="173" cy="164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65" extrusionOk="0">
                    <a:moveTo>
                      <a:pt x="153" y="54"/>
                    </a:moveTo>
                    <a:lnTo>
                      <a:pt x="153" y="30"/>
                    </a:lnTo>
                    <a:lnTo>
                      <a:pt x="122" y="30"/>
                    </a:lnTo>
                    <a:lnTo>
                      <a:pt x="87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4" y="165"/>
                    </a:lnTo>
                    <a:lnTo>
                      <a:pt x="174" y="69"/>
                    </a:lnTo>
                    <a:lnTo>
                      <a:pt x="153" y="54"/>
                    </a:lnTo>
                    <a:close/>
                    <a:moveTo>
                      <a:pt x="166" y="158"/>
                    </a:moveTo>
                    <a:lnTo>
                      <a:pt x="7" y="158"/>
                    </a:lnTo>
                    <a:lnTo>
                      <a:pt x="7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7" y="10"/>
                    </a:lnTo>
                    <a:lnTo>
                      <a:pt x="119" y="37"/>
                    </a:lnTo>
                    <a:lnTo>
                      <a:pt x="146" y="37"/>
                    </a:lnTo>
                    <a:lnTo>
                      <a:pt x="146" y="57"/>
                    </a:lnTo>
                    <a:lnTo>
                      <a:pt x="166" y="74"/>
                    </a:lnTo>
                    <a:lnTo>
                      <a:pt x="166" y="158"/>
                    </a:lnTo>
                    <a:close/>
                    <a:moveTo>
                      <a:pt x="35" y="91"/>
                    </a:moveTo>
                    <a:lnTo>
                      <a:pt x="87" y="126"/>
                    </a:lnTo>
                    <a:lnTo>
                      <a:pt x="139" y="92"/>
                    </a:lnTo>
                    <a:lnTo>
                      <a:pt x="139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19" y="57"/>
                    </a:lnTo>
                    <a:lnTo>
                      <a:pt x="119" y="65"/>
                    </a:lnTo>
                    <a:lnTo>
                      <a:pt x="55" y="65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19" y="79"/>
                    </a:lnTo>
                    <a:lnTo>
                      <a:pt x="119" y="87"/>
                    </a:lnTo>
                    <a:lnTo>
                      <a:pt x="55" y="87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7220" y="316"/>
                <a:ext cx="174" cy="16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63" extrusionOk="0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3"/>
                    </a:lnTo>
                    <a:lnTo>
                      <a:pt x="175" y="163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6" y="156"/>
                    </a:moveTo>
                    <a:lnTo>
                      <a:pt x="7" y="156"/>
                    </a:lnTo>
                    <a:lnTo>
                      <a:pt x="7" y="72"/>
                    </a:lnTo>
                    <a:lnTo>
                      <a:pt x="29" y="55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19" y="37"/>
                    </a:lnTo>
                    <a:lnTo>
                      <a:pt x="146" y="37"/>
                    </a:lnTo>
                    <a:lnTo>
                      <a:pt x="146" y="57"/>
                    </a:lnTo>
                    <a:lnTo>
                      <a:pt x="166" y="72"/>
                    </a:lnTo>
                    <a:lnTo>
                      <a:pt x="166" y="156"/>
                    </a:lnTo>
                    <a:close/>
                    <a:moveTo>
                      <a:pt x="36" y="91"/>
                    </a:moveTo>
                    <a:lnTo>
                      <a:pt x="88" y="124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5"/>
                    </a:moveTo>
                    <a:lnTo>
                      <a:pt x="119" y="55"/>
                    </a:lnTo>
                    <a:lnTo>
                      <a:pt x="119" y="64"/>
                    </a:lnTo>
                    <a:lnTo>
                      <a:pt x="56" y="64"/>
                    </a:lnTo>
                    <a:lnTo>
                      <a:pt x="56" y="55"/>
                    </a:lnTo>
                    <a:close/>
                    <a:moveTo>
                      <a:pt x="56" y="77"/>
                    </a:moveTo>
                    <a:lnTo>
                      <a:pt x="119" y="77"/>
                    </a:lnTo>
                    <a:lnTo>
                      <a:pt x="119" y="86"/>
                    </a:lnTo>
                    <a:lnTo>
                      <a:pt x="56" y="86"/>
                    </a:lnTo>
                    <a:lnTo>
                      <a:pt x="56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51" y="2954"/>
                <a:ext cx="174" cy="16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65" extrusionOk="0">
                    <a:moveTo>
                      <a:pt x="154" y="54"/>
                    </a:moveTo>
                    <a:lnTo>
                      <a:pt x="154" y="31"/>
                    </a:lnTo>
                    <a:lnTo>
                      <a:pt x="122" y="31"/>
                    </a:lnTo>
                    <a:lnTo>
                      <a:pt x="87" y="0"/>
                    </a:lnTo>
                    <a:lnTo>
                      <a:pt x="50" y="31"/>
                    </a:lnTo>
                    <a:lnTo>
                      <a:pt x="22" y="31"/>
                    </a:lnTo>
                    <a:lnTo>
                      <a:pt x="22" y="53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5" y="165"/>
                    </a:lnTo>
                    <a:lnTo>
                      <a:pt x="175" y="69"/>
                    </a:lnTo>
                    <a:lnTo>
                      <a:pt x="154" y="54"/>
                    </a:lnTo>
                    <a:close/>
                    <a:moveTo>
                      <a:pt x="168" y="158"/>
                    </a:moveTo>
                    <a:lnTo>
                      <a:pt x="8" y="158"/>
                    </a:lnTo>
                    <a:lnTo>
                      <a:pt x="8" y="74"/>
                    </a:lnTo>
                    <a:lnTo>
                      <a:pt x="28" y="58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7" y="11"/>
                    </a:lnTo>
                    <a:lnTo>
                      <a:pt x="119" y="37"/>
                    </a:lnTo>
                    <a:lnTo>
                      <a:pt x="146" y="37"/>
                    </a:lnTo>
                    <a:lnTo>
                      <a:pt x="146" y="58"/>
                    </a:lnTo>
                    <a:lnTo>
                      <a:pt x="168" y="74"/>
                    </a:lnTo>
                    <a:lnTo>
                      <a:pt x="168" y="158"/>
                    </a:lnTo>
                    <a:close/>
                    <a:moveTo>
                      <a:pt x="35" y="91"/>
                    </a:moveTo>
                    <a:lnTo>
                      <a:pt x="87" y="127"/>
                    </a:lnTo>
                    <a:lnTo>
                      <a:pt x="139" y="93"/>
                    </a:lnTo>
                    <a:lnTo>
                      <a:pt x="139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8"/>
                    </a:moveTo>
                    <a:lnTo>
                      <a:pt x="119" y="58"/>
                    </a:lnTo>
                    <a:lnTo>
                      <a:pt x="119" y="66"/>
                    </a:lnTo>
                    <a:lnTo>
                      <a:pt x="55" y="66"/>
                    </a:lnTo>
                    <a:lnTo>
                      <a:pt x="55" y="58"/>
                    </a:lnTo>
                    <a:close/>
                    <a:moveTo>
                      <a:pt x="55" y="79"/>
                    </a:moveTo>
                    <a:lnTo>
                      <a:pt x="119" y="79"/>
                    </a:lnTo>
                    <a:lnTo>
                      <a:pt x="119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4981" y="1989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4981" y="1965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4981" y="1943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4981" y="192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4895" y="1989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4895" y="1965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4895" y="1943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4895" y="192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4874" y="1894"/>
                <a:ext cx="185" cy="13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3" extrusionOk="0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4522" y="2365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4515" y="234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4529" y="2315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4481" y="2279"/>
                <a:ext cx="172" cy="14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4131" y="2582"/>
                <a:ext cx="169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79" extrusionOk="0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4272" y="2670"/>
                <a:ext cx="14" cy="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0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5" y="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37"/>
            <p:cNvSpPr/>
            <p:nvPr/>
          </p:nvSpPr>
          <p:spPr>
            <a:xfrm>
              <a:off x="4254" y="2670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229" y="2670"/>
              <a:ext cx="19" cy="8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0" y="9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4163" y="2670"/>
              <a:ext cx="54" cy="8"/>
            </a:xfrm>
            <a:custGeom>
              <a:avLst/>
              <a:gdLst/>
              <a:ahLst/>
              <a:cxnLst/>
              <a:rect l="l" t="t" r="r" b="b"/>
              <a:pathLst>
                <a:path w="55" h="9" extrusionOk="0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4163" y="2686"/>
              <a:ext cx="54" cy="7"/>
            </a:xfrm>
            <a:custGeom>
              <a:avLst/>
              <a:gdLst/>
              <a:ahLst/>
              <a:cxnLst/>
              <a:rect l="l" t="t" r="r" b="b"/>
              <a:pathLst>
                <a:path w="55" h="8" extrusionOk="0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175" y="2593"/>
              <a:ext cx="179" cy="174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116" y="119"/>
                  </a:moveTo>
                  <a:lnTo>
                    <a:pt x="118" y="119"/>
                  </a:lnTo>
                  <a:lnTo>
                    <a:pt x="118" y="145"/>
                  </a:lnTo>
                  <a:lnTo>
                    <a:pt x="118" y="145"/>
                  </a:lnTo>
                  <a:lnTo>
                    <a:pt x="51" y="145"/>
                  </a:lnTo>
                  <a:lnTo>
                    <a:pt x="21" y="175"/>
                  </a:lnTo>
                  <a:lnTo>
                    <a:pt x="21" y="145"/>
                  </a:lnTo>
                  <a:lnTo>
                    <a:pt x="0" y="14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99"/>
                  </a:lnTo>
                  <a:lnTo>
                    <a:pt x="37" y="113"/>
                  </a:lnTo>
                  <a:lnTo>
                    <a:pt x="37" y="119"/>
                  </a:lnTo>
                  <a:lnTo>
                    <a:pt x="44" y="119"/>
                  </a:lnTo>
                  <a:lnTo>
                    <a:pt x="56" y="119"/>
                  </a:lnTo>
                  <a:lnTo>
                    <a:pt x="116" y="119"/>
                  </a:lnTo>
                  <a:close/>
                  <a:moveTo>
                    <a:pt x="180" y="0"/>
                  </a:moveTo>
                  <a:lnTo>
                    <a:pt x="180" y="109"/>
                  </a:lnTo>
                  <a:lnTo>
                    <a:pt x="165" y="109"/>
                  </a:lnTo>
                  <a:lnTo>
                    <a:pt x="165" y="148"/>
                  </a:lnTo>
                  <a:lnTo>
                    <a:pt x="126" y="109"/>
                  </a:lnTo>
                  <a:lnTo>
                    <a:pt x="46" y="109"/>
                  </a:lnTo>
                  <a:lnTo>
                    <a:pt x="46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79"/>
                  </a:moveTo>
                  <a:lnTo>
                    <a:pt x="143" y="79"/>
                  </a:lnTo>
                  <a:lnTo>
                    <a:pt x="143" y="72"/>
                  </a:lnTo>
                  <a:lnTo>
                    <a:pt x="79" y="72"/>
                  </a:lnTo>
                  <a:lnTo>
                    <a:pt x="79" y="79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679" y="2048"/>
              <a:ext cx="154" cy="154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115" y="2361"/>
              <a:ext cx="173" cy="172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7608" y="1848"/>
              <a:ext cx="171" cy="173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406" y="2280"/>
              <a:ext cx="166" cy="168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059" y="341"/>
              <a:ext cx="166" cy="167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202" y="2762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245" y="2762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140" y="2638"/>
              <a:ext cx="160" cy="114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161" y="18"/>
                  </a:moveTo>
                  <a:lnTo>
                    <a:pt x="31" y="1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47" y="115"/>
                  </a:lnTo>
                  <a:lnTo>
                    <a:pt x="137" y="115"/>
                  </a:lnTo>
                  <a:lnTo>
                    <a:pt x="141" y="104"/>
                  </a:lnTo>
                  <a:lnTo>
                    <a:pt x="55" y="104"/>
                  </a:lnTo>
                  <a:lnTo>
                    <a:pt x="52" y="92"/>
                  </a:lnTo>
                  <a:lnTo>
                    <a:pt x="144" y="92"/>
                  </a:lnTo>
                  <a:lnTo>
                    <a:pt x="161" y="18"/>
                  </a:lnTo>
                  <a:close/>
                  <a:moveTo>
                    <a:pt x="50" y="85"/>
                  </a:moveTo>
                  <a:lnTo>
                    <a:pt x="33" y="26"/>
                  </a:lnTo>
                  <a:lnTo>
                    <a:pt x="151" y="26"/>
                  </a:lnTo>
                  <a:lnTo>
                    <a:pt x="137" y="85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200" y="2702"/>
              <a:ext cx="65" cy="8"/>
            </a:xfrm>
            <a:custGeom>
              <a:avLst/>
              <a:gdLst/>
              <a:ahLst/>
              <a:cxnLst/>
              <a:rect l="l" t="t" r="r" b="b"/>
              <a:pathLst>
                <a:path w="66" h="9" extrusionOk="0">
                  <a:moveTo>
                    <a:pt x="2" y="9"/>
                  </a:moveTo>
                  <a:lnTo>
                    <a:pt x="64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93" y="2677"/>
              <a:ext cx="78" cy="6"/>
            </a:xfrm>
            <a:custGeom>
              <a:avLst/>
              <a:gdLst/>
              <a:ahLst/>
              <a:cxnLst/>
              <a:rect l="l" t="t" r="r" b="b"/>
              <a:pathLst>
                <a:path w="79" h="7" extrusionOk="0">
                  <a:moveTo>
                    <a:pt x="2" y="7"/>
                  </a:moveTo>
                  <a:lnTo>
                    <a:pt x="78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-426" y="780"/>
              <a:ext cx="225" cy="104"/>
            </a:xfrm>
            <a:custGeom>
              <a:avLst/>
              <a:gdLst/>
              <a:ahLst/>
              <a:cxnLst/>
              <a:rect l="l" t="t" r="r" b="b"/>
              <a:pathLst>
                <a:path w="226" h="105" extrusionOk="0">
                  <a:moveTo>
                    <a:pt x="205" y="46"/>
                  </a:moveTo>
                  <a:lnTo>
                    <a:pt x="226" y="37"/>
                  </a:lnTo>
                  <a:lnTo>
                    <a:pt x="114" y="0"/>
                  </a:lnTo>
                  <a:lnTo>
                    <a:pt x="0" y="37"/>
                  </a:lnTo>
                  <a:lnTo>
                    <a:pt x="114" y="76"/>
                  </a:lnTo>
                  <a:lnTo>
                    <a:pt x="198" y="47"/>
                  </a:lnTo>
                  <a:lnTo>
                    <a:pt x="198" y="88"/>
                  </a:lnTo>
                  <a:lnTo>
                    <a:pt x="193" y="88"/>
                  </a:lnTo>
                  <a:lnTo>
                    <a:pt x="193" y="105"/>
                  </a:lnTo>
                  <a:lnTo>
                    <a:pt x="215" y="105"/>
                  </a:lnTo>
                  <a:lnTo>
                    <a:pt x="215" y="88"/>
                  </a:lnTo>
                  <a:lnTo>
                    <a:pt x="205" y="88"/>
                  </a:lnTo>
                  <a:lnTo>
                    <a:pt x="205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-383" y="848"/>
              <a:ext cx="137" cy="74"/>
            </a:xfrm>
            <a:custGeom>
              <a:avLst/>
              <a:gdLst/>
              <a:ahLst/>
              <a:cxnLst/>
              <a:rect l="l" t="t" r="r" b="b"/>
              <a:pathLst>
                <a:path w="138" h="75" extrusionOk="0">
                  <a:moveTo>
                    <a:pt x="0" y="0"/>
                  </a:moveTo>
                  <a:lnTo>
                    <a:pt x="0" y="58"/>
                  </a:lnTo>
                  <a:lnTo>
                    <a:pt x="27" y="58"/>
                  </a:lnTo>
                  <a:lnTo>
                    <a:pt x="27" y="75"/>
                  </a:lnTo>
                  <a:lnTo>
                    <a:pt x="118" y="75"/>
                  </a:lnTo>
                  <a:lnTo>
                    <a:pt x="118" y="58"/>
                  </a:lnTo>
                  <a:lnTo>
                    <a:pt x="138" y="58"/>
                  </a:lnTo>
                  <a:lnTo>
                    <a:pt x="138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6388" y="2603"/>
              <a:ext cx="173" cy="174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0" y="0"/>
                  </a:moveTo>
                  <a:lnTo>
                    <a:pt x="0" y="175"/>
                  </a:lnTo>
                  <a:lnTo>
                    <a:pt x="174" y="175"/>
                  </a:lnTo>
                  <a:lnTo>
                    <a:pt x="174" y="0"/>
                  </a:lnTo>
                  <a:lnTo>
                    <a:pt x="0" y="0"/>
                  </a:lnTo>
                  <a:close/>
                  <a:moveTo>
                    <a:pt x="167" y="167"/>
                  </a:moveTo>
                  <a:lnTo>
                    <a:pt x="8" y="167"/>
                  </a:lnTo>
                  <a:lnTo>
                    <a:pt x="8" y="9"/>
                  </a:lnTo>
                  <a:lnTo>
                    <a:pt x="167" y="9"/>
                  </a:lnTo>
                  <a:lnTo>
                    <a:pt x="167" y="1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6420" y="2652"/>
              <a:ext cx="109" cy="101"/>
            </a:xfrm>
            <a:custGeom>
              <a:avLst/>
              <a:gdLst/>
              <a:ahLst/>
              <a:cxnLst/>
              <a:rect l="l" t="t" r="r" b="b"/>
              <a:pathLst>
                <a:path w="110" h="102" extrusionOk="0">
                  <a:moveTo>
                    <a:pt x="8" y="67"/>
                  </a:moveTo>
                  <a:lnTo>
                    <a:pt x="26" y="67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3" y="44"/>
                  </a:lnTo>
                  <a:lnTo>
                    <a:pt x="52" y="44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60" y="30"/>
                  </a:lnTo>
                  <a:lnTo>
                    <a:pt x="77" y="30"/>
                  </a:lnTo>
                  <a:lnTo>
                    <a:pt x="77" y="102"/>
                  </a:lnTo>
                  <a:lnTo>
                    <a:pt x="78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7"/>
                  </a:lnTo>
                  <a:lnTo>
                    <a:pt x="104" y="7"/>
                  </a:lnTo>
                  <a:lnTo>
                    <a:pt x="104" y="102"/>
                  </a:lnTo>
                  <a:lnTo>
                    <a:pt x="110" y="102"/>
                  </a:lnTo>
                  <a:lnTo>
                    <a:pt x="11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26" y="35"/>
                  </a:lnTo>
                  <a:lnTo>
                    <a:pt x="26" y="59"/>
                  </a:lnTo>
                  <a:lnTo>
                    <a:pt x="0" y="59"/>
                  </a:lnTo>
                  <a:lnTo>
                    <a:pt x="0" y="102"/>
                  </a:lnTo>
                  <a:lnTo>
                    <a:pt x="8" y="102"/>
                  </a:lnTo>
                  <a:lnTo>
                    <a:pt x="8" y="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6100" y="1189"/>
              <a:ext cx="150" cy="173"/>
            </a:xfrm>
            <a:custGeom>
              <a:avLst/>
              <a:gdLst/>
              <a:ahLst/>
              <a:cxnLst/>
              <a:rect l="l" t="t" r="r" b="b"/>
              <a:pathLst>
                <a:path w="90" h="103" extrusionOk="0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740" y="1506"/>
              <a:ext cx="192" cy="169"/>
            </a:xfrm>
            <a:custGeom>
              <a:avLst/>
              <a:gdLst/>
              <a:ahLst/>
              <a:cxnLst/>
              <a:rect l="l" t="t" r="r" b="b"/>
              <a:pathLst>
                <a:path w="115" h="101" extrusionOk="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831" y="1625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13" y="436"/>
              <a:ext cx="192" cy="167"/>
            </a:xfrm>
            <a:custGeom>
              <a:avLst/>
              <a:gdLst/>
              <a:ahLst/>
              <a:cxnLst/>
              <a:rect l="l" t="t" r="r" b="b"/>
              <a:pathLst>
                <a:path w="115" h="100" extrusionOk="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004" y="555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018" y="2264"/>
              <a:ext cx="145" cy="44"/>
            </a:xfrm>
            <a:custGeom>
              <a:avLst/>
              <a:gdLst/>
              <a:ahLst/>
              <a:cxnLst/>
              <a:rect l="l" t="t" r="r" b="b"/>
              <a:pathLst>
                <a:path w="87" h="26" extrusionOk="0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018" y="2323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018" y="2370"/>
              <a:ext cx="145" cy="43"/>
            </a:xfrm>
            <a:custGeom>
              <a:avLst/>
              <a:gdLst/>
              <a:ahLst/>
              <a:cxnLst/>
              <a:rect l="l" t="t" r="r" b="b"/>
              <a:pathLst>
                <a:path w="87" h="26" extrusionOk="0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347" y="517"/>
              <a:ext cx="156" cy="154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836" y="1993"/>
              <a:ext cx="113" cy="162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038" y="1881"/>
              <a:ext cx="111" cy="162"/>
            </a:xfrm>
            <a:custGeom>
              <a:avLst/>
              <a:gdLst/>
              <a:ahLst/>
              <a:cxnLst/>
              <a:rect l="l" t="t" r="r" b="b"/>
              <a:pathLst>
                <a:path w="66" h="97" extrusionOk="0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243" y="1993"/>
              <a:ext cx="110" cy="162"/>
            </a:xfrm>
            <a:custGeom>
              <a:avLst/>
              <a:gdLst/>
              <a:ahLst/>
              <a:cxnLst/>
              <a:rect l="l" t="t" r="r" b="b"/>
              <a:pathLst>
                <a:path w="66" h="97" extrusionOk="0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210" y="494"/>
              <a:ext cx="155" cy="95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56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6" y="0"/>
                  </a:lnTo>
                  <a:lnTo>
                    <a:pt x="156" y="96"/>
                  </a:lnTo>
                  <a:close/>
                  <a:moveTo>
                    <a:pt x="9" y="87"/>
                  </a:moveTo>
                  <a:lnTo>
                    <a:pt x="146" y="87"/>
                  </a:lnTo>
                  <a:lnTo>
                    <a:pt x="146" y="8"/>
                  </a:lnTo>
                  <a:lnTo>
                    <a:pt x="9" y="8"/>
                  </a:lnTo>
                  <a:lnTo>
                    <a:pt x="9" y="8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230" y="513"/>
              <a:ext cx="150" cy="89"/>
            </a:xfrm>
            <a:custGeom>
              <a:avLst/>
              <a:gdLst/>
              <a:ahLst/>
              <a:cxnLst/>
              <a:rect l="l" t="t" r="r" b="b"/>
              <a:pathLst>
                <a:path w="151" h="90" extrusionOk="0">
                  <a:moveTo>
                    <a:pt x="151" y="90"/>
                  </a:moveTo>
                  <a:lnTo>
                    <a:pt x="0" y="90"/>
                  </a:lnTo>
                  <a:lnTo>
                    <a:pt x="0" y="82"/>
                  </a:lnTo>
                  <a:lnTo>
                    <a:pt x="142" y="82"/>
                  </a:lnTo>
                  <a:lnTo>
                    <a:pt x="142" y="0"/>
                  </a:lnTo>
                  <a:lnTo>
                    <a:pt x="151" y="0"/>
                  </a:lnTo>
                  <a:lnTo>
                    <a:pt x="151" y="9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1243" y="526"/>
              <a:ext cx="150" cy="91"/>
            </a:xfrm>
            <a:custGeom>
              <a:avLst/>
              <a:gdLst/>
              <a:ahLst/>
              <a:cxnLst/>
              <a:rect l="l" t="t" r="r" b="b"/>
              <a:pathLst>
                <a:path w="151" h="92" extrusionOk="0">
                  <a:moveTo>
                    <a:pt x="151" y="92"/>
                  </a:moveTo>
                  <a:lnTo>
                    <a:pt x="0" y="92"/>
                  </a:lnTo>
                  <a:lnTo>
                    <a:pt x="0" y="84"/>
                  </a:lnTo>
                  <a:lnTo>
                    <a:pt x="143" y="84"/>
                  </a:lnTo>
                  <a:lnTo>
                    <a:pt x="143" y="0"/>
                  </a:lnTo>
                  <a:lnTo>
                    <a:pt x="151" y="0"/>
                  </a:lnTo>
                  <a:lnTo>
                    <a:pt x="151" y="9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1277" y="515"/>
              <a:ext cx="28" cy="54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780" y="1005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1269" y="2062"/>
              <a:ext cx="169" cy="169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59" y="248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26" y="430"/>
              <a:ext cx="147" cy="45"/>
            </a:xfrm>
            <a:custGeom>
              <a:avLst/>
              <a:gdLst/>
              <a:ahLst/>
              <a:cxnLst/>
              <a:rect l="l" t="t" r="r" b="b"/>
              <a:pathLst>
                <a:path w="87" h="27" extrusionOk="0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26" y="488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26" y="534"/>
              <a:ext cx="147" cy="45"/>
            </a:xfrm>
            <a:custGeom>
              <a:avLst/>
              <a:gdLst/>
              <a:ahLst/>
              <a:cxnLst/>
              <a:rect l="l" t="t" r="r" b="b"/>
              <a:pathLst>
                <a:path w="87" h="27" extrusionOk="0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07" y="1314"/>
              <a:ext cx="145" cy="44"/>
            </a:xfrm>
            <a:custGeom>
              <a:avLst/>
              <a:gdLst/>
              <a:ahLst/>
              <a:cxnLst/>
              <a:rect l="l" t="t" r="r" b="b"/>
              <a:pathLst>
                <a:path w="87" h="26" extrusionOk="0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07" y="1371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07" y="1418"/>
              <a:ext cx="145" cy="44"/>
            </a:xfrm>
            <a:custGeom>
              <a:avLst/>
              <a:gdLst/>
              <a:ahLst/>
              <a:cxnLst/>
              <a:rect l="l" t="t" r="r" b="b"/>
              <a:pathLst>
                <a:path w="87" h="26" extrusionOk="0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51" y="1778"/>
              <a:ext cx="162" cy="162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-70" y="1571"/>
              <a:ext cx="112" cy="162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50" y="2650"/>
              <a:ext cx="316" cy="263"/>
            </a:xfrm>
            <a:custGeom>
              <a:avLst/>
              <a:gdLst/>
              <a:ahLst/>
              <a:cxnLst/>
              <a:rect l="l" t="t" r="r" b="b"/>
              <a:pathLst>
                <a:path w="317" h="264" extrusionOk="0">
                  <a:moveTo>
                    <a:pt x="312" y="264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317" y="257"/>
                  </a:lnTo>
                  <a:lnTo>
                    <a:pt x="312" y="26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1418" y="1610"/>
              <a:ext cx="234" cy="136"/>
            </a:xfrm>
            <a:custGeom>
              <a:avLst/>
              <a:gdLst/>
              <a:ahLst/>
              <a:cxnLst/>
              <a:rect l="l" t="t" r="r" b="b"/>
              <a:pathLst>
                <a:path w="140" h="81" extrusionOk="0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1664" y="676"/>
              <a:ext cx="236" cy="136"/>
            </a:xfrm>
            <a:custGeom>
              <a:avLst/>
              <a:gdLst/>
              <a:ahLst/>
              <a:cxnLst/>
              <a:rect l="l" t="t" r="r" b="b"/>
              <a:pathLst>
                <a:path w="141" h="81" extrusionOk="0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17" y="1676"/>
              <a:ext cx="169" cy="167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-274" y="1694"/>
              <a:ext cx="112" cy="162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65" y="1863"/>
              <a:ext cx="372" cy="1052"/>
            </a:xfrm>
            <a:custGeom>
              <a:avLst/>
              <a:gdLst/>
              <a:ahLst/>
              <a:cxnLst/>
              <a:rect l="l" t="t" r="r" b="b"/>
              <a:pathLst>
                <a:path w="373" h="1052" extrusionOk="0">
                  <a:moveTo>
                    <a:pt x="8" y="1052"/>
                  </a:moveTo>
                  <a:lnTo>
                    <a:pt x="0" y="1048"/>
                  </a:lnTo>
                  <a:lnTo>
                    <a:pt x="364" y="0"/>
                  </a:lnTo>
                  <a:lnTo>
                    <a:pt x="373" y="3"/>
                  </a:lnTo>
                  <a:lnTo>
                    <a:pt x="8" y="10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3379" y="1318"/>
              <a:ext cx="910" cy="897"/>
            </a:xfrm>
            <a:custGeom>
              <a:avLst/>
              <a:gdLst/>
              <a:ahLst/>
              <a:cxnLst/>
              <a:rect l="l" t="t" r="r" b="b"/>
              <a:pathLst>
                <a:path w="543" h="535" extrusionOk="0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886" y="2042"/>
              <a:ext cx="145" cy="45"/>
            </a:xfrm>
            <a:custGeom>
              <a:avLst/>
              <a:gdLst/>
              <a:ahLst/>
              <a:cxnLst/>
              <a:rect l="l" t="t" r="r" b="b"/>
              <a:pathLst>
                <a:path w="87" h="27" extrusionOk="0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886" y="2101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886" y="2145"/>
              <a:ext cx="145" cy="45"/>
            </a:xfrm>
            <a:custGeom>
              <a:avLst/>
              <a:gdLst/>
              <a:ahLst/>
              <a:cxnLst/>
              <a:rect l="l" t="t" r="r" b="b"/>
              <a:pathLst>
                <a:path w="87" h="27" extrusionOk="0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970" y="2506"/>
              <a:ext cx="113" cy="162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856" y="1351"/>
              <a:ext cx="169" cy="167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3665" y="2488"/>
              <a:ext cx="167" cy="169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370" y="957"/>
              <a:ext cx="145" cy="45"/>
            </a:xfrm>
            <a:custGeom>
              <a:avLst/>
              <a:gdLst/>
              <a:ahLst/>
              <a:cxnLst/>
              <a:rect l="l" t="t" r="r" b="b"/>
              <a:pathLst>
                <a:path w="87" h="27" extrusionOk="0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370" y="1017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370" y="1061"/>
              <a:ext cx="145" cy="45"/>
            </a:xfrm>
            <a:custGeom>
              <a:avLst/>
              <a:gdLst/>
              <a:ahLst/>
              <a:cxnLst/>
              <a:rect l="l" t="t" r="r" b="b"/>
              <a:pathLst>
                <a:path w="87" h="27" extrusionOk="0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573" y="2854"/>
              <a:ext cx="168" cy="167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7569" y="1469"/>
              <a:ext cx="113" cy="162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7126" y="2737"/>
              <a:ext cx="166" cy="167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114" y="75"/>
                  </a:moveTo>
                  <a:lnTo>
                    <a:pt x="52" y="75"/>
                  </a:lnTo>
                  <a:lnTo>
                    <a:pt x="52" y="67"/>
                  </a:lnTo>
                  <a:lnTo>
                    <a:pt x="114" y="67"/>
                  </a:lnTo>
                  <a:lnTo>
                    <a:pt x="114" y="75"/>
                  </a:lnTo>
                  <a:close/>
                  <a:moveTo>
                    <a:pt x="114" y="95"/>
                  </a:moveTo>
                  <a:lnTo>
                    <a:pt x="52" y="95"/>
                  </a:lnTo>
                  <a:lnTo>
                    <a:pt x="52" y="104"/>
                  </a:lnTo>
                  <a:lnTo>
                    <a:pt x="114" y="104"/>
                  </a:lnTo>
                  <a:lnTo>
                    <a:pt x="114" y="95"/>
                  </a:lnTo>
                  <a:close/>
                  <a:moveTo>
                    <a:pt x="114" y="38"/>
                  </a:moveTo>
                  <a:lnTo>
                    <a:pt x="52" y="38"/>
                  </a:lnTo>
                  <a:lnTo>
                    <a:pt x="52" y="47"/>
                  </a:lnTo>
                  <a:lnTo>
                    <a:pt x="114" y="47"/>
                  </a:lnTo>
                  <a:lnTo>
                    <a:pt x="114" y="38"/>
                  </a:lnTo>
                  <a:close/>
                  <a:moveTo>
                    <a:pt x="114" y="126"/>
                  </a:moveTo>
                  <a:lnTo>
                    <a:pt x="52" y="126"/>
                  </a:lnTo>
                  <a:lnTo>
                    <a:pt x="52" y="132"/>
                  </a:lnTo>
                  <a:lnTo>
                    <a:pt x="114" y="132"/>
                  </a:lnTo>
                  <a:lnTo>
                    <a:pt x="114" y="126"/>
                  </a:lnTo>
                  <a:close/>
                  <a:moveTo>
                    <a:pt x="167" y="168"/>
                  </a:moveTo>
                  <a:lnTo>
                    <a:pt x="0" y="168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68"/>
                  </a:lnTo>
                  <a:close/>
                  <a:moveTo>
                    <a:pt x="159" y="8"/>
                  </a:moveTo>
                  <a:lnTo>
                    <a:pt x="6" y="8"/>
                  </a:lnTo>
                  <a:lnTo>
                    <a:pt x="6" y="161"/>
                  </a:lnTo>
                  <a:lnTo>
                    <a:pt x="159" y="161"/>
                  </a:lnTo>
                  <a:lnTo>
                    <a:pt x="15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7366" y="780"/>
              <a:ext cx="169" cy="72"/>
            </a:xfrm>
            <a:custGeom>
              <a:avLst/>
              <a:gdLst/>
              <a:ahLst/>
              <a:cxnLst/>
              <a:rect l="l" t="t" r="r" b="b"/>
              <a:pathLst>
                <a:path w="101" h="43" extrusionOk="0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7366" y="876"/>
              <a:ext cx="30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7366" y="906"/>
              <a:ext cx="30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7366" y="939"/>
              <a:ext cx="30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454" y="1394"/>
              <a:ext cx="759" cy="755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550" y="1531"/>
              <a:ext cx="566" cy="502"/>
            </a:xfrm>
            <a:custGeom>
              <a:avLst/>
              <a:gdLst/>
              <a:ahLst/>
              <a:cxnLst/>
              <a:rect l="l" t="t" r="r" b="b"/>
              <a:pathLst>
                <a:path w="338" h="299" extrusionOk="0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885" y="1832"/>
              <a:ext cx="123" cy="96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868" y="1793"/>
              <a:ext cx="52" cy="88"/>
            </a:xfrm>
            <a:custGeom>
              <a:avLst/>
              <a:gdLst/>
              <a:ahLst/>
              <a:cxnLst/>
              <a:rect l="l" t="t" r="r" b="b"/>
              <a:pathLst>
                <a:path w="32" h="52" extrusionOk="0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836" y="1818"/>
              <a:ext cx="54" cy="119"/>
            </a:xfrm>
            <a:custGeom>
              <a:avLst/>
              <a:gdLst/>
              <a:ahLst/>
              <a:cxnLst/>
              <a:rect l="l" t="t" r="r" b="b"/>
              <a:pathLst>
                <a:path w="32" h="71" extrusionOk="0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878" y="1761"/>
              <a:ext cx="163" cy="160"/>
            </a:xfrm>
            <a:custGeom>
              <a:avLst/>
              <a:gdLst/>
              <a:ahLst/>
              <a:cxnLst/>
              <a:rect l="l" t="t" r="r" b="b"/>
              <a:pathLst>
                <a:path w="98" h="95" extrusionOk="0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331" y="780"/>
              <a:ext cx="340" cy="75"/>
            </a:xfrm>
            <a:custGeom>
              <a:avLst/>
              <a:gdLst/>
              <a:ahLst/>
              <a:cxnLst/>
              <a:rect l="l" t="t" r="r" b="b"/>
              <a:pathLst>
                <a:path w="341" h="76" extrusionOk="0">
                  <a:moveTo>
                    <a:pt x="0" y="76"/>
                  </a:moveTo>
                  <a:lnTo>
                    <a:pt x="0" y="68"/>
                  </a:lnTo>
                  <a:lnTo>
                    <a:pt x="339" y="0"/>
                  </a:lnTo>
                  <a:lnTo>
                    <a:pt x="341" y="9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1281" y="847"/>
              <a:ext cx="131" cy="81"/>
            </a:xfrm>
            <a:custGeom>
              <a:avLst/>
              <a:gdLst/>
              <a:ahLst/>
              <a:cxnLst/>
              <a:rect l="l" t="t" r="r" b="b"/>
              <a:pathLst>
                <a:path w="79" h="49" extrusionOk="0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1272" y="790"/>
              <a:ext cx="68" cy="75"/>
            </a:xfrm>
            <a:custGeom>
              <a:avLst/>
              <a:gdLst/>
              <a:ahLst/>
              <a:cxnLst/>
              <a:rect l="l" t="t" r="r" b="b"/>
              <a:pathLst>
                <a:path w="40" h="45" extrusionOk="0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1240" y="802"/>
              <a:ext cx="40" cy="121"/>
            </a:xfrm>
            <a:custGeom>
              <a:avLst/>
              <a:gdLst/>
              <a:ahLst/>
              <a:cxnLst/>
              <a:rect l="l" t="t" r="r" b="b"/>
              <a:pathLst>
                <a:path w="24" h="73" extrusionOk="0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300" y="761"/>
              <a:ext cx="150" cy="172"/>
            </a:xfrm>
            <a:custGeom>
              <a:avLst/>
              <a:gdLst/>
              <a:ahLst/>
              <a:cxnLst/>
              <a:rect l="l" t="t" r="r" b="b"/>
              <a:pathLst>
                <a:path w="90" h="102" extrusionOk="0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76" y="2902"/>
              <a:ext cx="229" cy="282"/>
            </a:xfrm>
            <a:custGeom>
              <a:avLst/>
              <a:gdLst/>
              <a:ahLst/>
              <a:cxnLst/>
              <a:rect l="l" t="t" r="r" b="b"/>
              <a:pathLst>
                <a:path w="230" h="283" extrusionOk="0">
                  <a:moveTo>
                    <a:pt x="223" y="283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230" y="278"/>
                  </a:lnTo>
                  <a:lnTo>
                    <a:pt x="223" y="28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18" y="2905"/>
              <a:ext cx="254" cy="167"/>
            </a:xfrm>
            <a:custGeom>
              <a:avLst/>
              <a:gdLst/>
              <a:ahLst/>
              <a:cxnLst/>
              <a:rect l="l" t="t" r="r" b="b"/>
              <a:pathLst>
                <a:path w="255" h="168" extrusionOk="0">
                  <a:moveTo>
                    <a:pt x="5" y="168"/>
                  </a:moveTo>
                  <a:lnTo>
                    <a:pt x="0" y="161"/>
                  </a:lnTo>
                  <a:lnTo>
                    <a:pt x="250" y="0"/>
                  </a:lnTo>
                  <a:lnTo>
                    <a:pt x="255" y="6"/>
                  </a:lnTo>
                  <a:lnTo>
                    <a:pt x="5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03" y="2879"/>
              <a:ext cx="115" cy="104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32" y="2844"/>
              <a:ext cx="98" cy="35"/>
            </a:xfrm>
            <a:custGeom>
              <a:avLst/>
              <a:gdLst/>
              <a:ahLst/>
              <a:cxnLst/>
              <a:rect l="l" t="t" r="r" b="b"/>
              <a:pathLst>
                <a:path w="59" h="21" extrusionOk="0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484" y="2820"/>
              <a:ext cx="102" cy="72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40" y="2832"/>
              <a:ext cx="129" cy="174"/>
            </a:xfrm>
            <a:custGeom>
              <a:avLst/>
              <a:gdLst/>
              <a:ahLst/>
              <a:cxnLst/>
              <a:rect l="l" t="t" r="r" b="b"/>
              <a:pathLst>
                <a:path w="77" h="104" extrusionOk="0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7772" y="1929"/>
              <a:ext cx="298" cy="238"/>
            </a:xfrm>
            <a:custGeom>
              <a:avLst/>
              <a:gdLst/>
              <a:ahLst/>
              <a:cxnLst/>
              <a:rect l="l" t="t" r="r" b="b"/>
              <a:pathLst>
                <a:path w="299" h="239" extrusionOk="0">
                  <a:moveTo>
                    <a:pt x="294" y="239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299" y="234"/>
                  </a:lnTo>
                  <a:lnTo>
                    <a:pt x="294" y="23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8005" y="2144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74" h="59" extrusionOk="0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7987" y="2104"/>
              <a:ext cx="55" cy="86"/>
            </a:xfrm>
            <a:custGeom>
              <a:avLst/>
              <a:gdLst/>
              <a:ahLst/>
              <a:cxnLst/>
              <a:rect l="l" t="t" r="r" b="b"/>
              <a:pathLst>
                <a:path w="33" h="52" extrusionOk="0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7956" y="2129"/>
              <a:ext cx="52" cy="119"/>
            </a:xfrm>
            <a:custGeom>
              <a:avLst/>
              <a:gdLst/>
              <a:ahLst/>
              <a:cxnLst/>
              <a:rect l="l" t="t" r="r" b="b"/>
              <a:pathLst>
                <a:path w="32" h="71" extrusionOk="0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7998" y="2070"/>
              <a:ext cx="156" cy="160"/>
            </a:xfrm>
            <a:custGeom>
              <a:avLst/>
              <a:gdLst/>
              <a:ahLst/>
              <a:cxnLst/>
              <a:rect l="l" t="t" r="r" b="b"/>
              <a:pathLst>
                <a:path w="93" h="95" extrusionOk="0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3875" y="596"/>
              <a:ext cx="132" cy="729"/>
            </a:xfrm>
            <a:custGeom>
              <a:avLst/>
              <a:gdLst/>
              <a:ahLst/>
              <a:cxnLst/>
              <a:rect l="l" t="t" r="r" b="b"/>
              <a:pathLst>
                <a:path w="133" h="731" extrusionOk="0">
                  <a:moveTo>
                    <a:pt x="9" y="731"/>
                  </a:moveTo>
                  <a:lnTo>
                    <a:pt x="0" y="731"/>
                  </a:lnTo>
                  <a:lnTo>
                    <a:pt x="126" y="0"/>
                  </a:lnTo>
                  <a:lnTo>
                    <a:pt x="133" y="1"/>
                  </a:lnTo>
                  <a:lnTo>
                    <a:pt x="9" y="73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3620" y="1002"/>
              <a:ext cx="115" cy="339"/>
            </a:xfrm>
            <a:custGeom>
              <a:avLst/>
              <a:gdLst/>
              <a:ahLst/>
              <a:cxnLst/>
              <a:rect l="l" t="t" r="r" b="b"/>
              <a:pathLst>
                <a:path w="116" h="340" extrusionOk="0">
                  <a:moveTo>
                    <a:pt x="108" y="340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116" y="336"/>
                  </a:lnTo>
                  <a:lnTo>
                    <a:pt x="108" y="3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3740" y="2277"/>
              <a:ext cx="24" cy="214"/>
            </a:xfrm>
            <a:custGeom>
              <a:avLst/>
              <a:gdLst/>
              <a:ahLst/>
              <a:cxnLst/>
              <a:rect l="l" t="t" r="r" b="b"/>
              <a:pathLst>
                <a:path w="25" h="215" extrusionOk="0">
                  <a:moveTo>
                    <a:pt x="9" y="215"/>
                  </a:moveTo>
                  <a:lnTo>
                    <a:pt x="0" y="215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9" y="21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222" y="436"/>
              <a:ext cx="439" cy="184"/>
            </a:xfrm>
            <a:custGeom>
              <a:avLst/>
              <a:gdLst/>
              <a:ahLst/>
              <a:cxnLst/>
              <a:rect l="l" t="t" r="r" b="b"/>
              <a:pathLst>
                <a:path w="440" h="185" extrusionOk="0">
                  <a:moveTo>
                    <a:pt x="437" y="185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440" y="178"/>
                  </a:lnTo>
                  <a:lnTo>
                    <a:pt x="437" y="18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666" y="426"/>
              <a:ext cx="563" cy="200"/>
            </a:xfrm>
            <a:custGeom>
              <a:avLst/>
              <a:gdLst/>
              <a:ahLst/>
              <a:cxnLst/>
              <a:rect l="l" t="t" r="r" b="b"/>
              <a:pathLst>
                <a:path w="564" h="201" extrusionOk="0">
                  <a:moveTo>
                    <a:pt x="3" y="201"/>
                  </a:moveTo>
                  <a:lnTo>
                    <a:pt x="0" y="195"/>
                  </a:lnTo>
                  <a:lnTo>
                    <a:pt x="560" y="0"/>
                  </a:lnTo>
                  <a:lnTo>
                    <a:pt x="564" y="7"/>
                  </a:lnTo>
                  <a:lnTo>
                    <a:pt x="3" y="20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591" y="588"/>
              <a:ext cx="115" cy="105"/>
            </a:xfrm>
            <a:custGeom>
              <a:avLst/>
              <a:gdLst/>
              <a:ahLst/>
              <a:cxnLst/>
              <a:rect l="l" t="t" r="r" b="b"/>
              <a:pathLst>
                <a:path w="69" h="63" extrusionOk="0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619" y="555"/>
              <a:ext cx="98" cy="32"/>
            </a:xfrm>
            <a:custGeom>
              <a:avLst/>
              <a:gdLst/>
              <a:ahLst/>
              <a:cxnLst/>
              <a:rect l="l" t="t" r="r" b="b"/>
              <a:pathLst>
                <a:path w="59" h="20" extrusionOk="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572" y="528"/>
              <a:ext cx="102" cy="72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626" y="544"/>
              <a:ext cx="128" cy="174"/>
            </a:xfrm>
            <a:custGeom>
              <a:avLst/>
              <a:gdLst/>
              <a:ahLst/>
              <a:cxnLst/>
              <a:rect l="l" t="t" r="r" b="b"/>
              <a:pathLst>
                <a:path w="77" h="103" extrusionOk="0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-123" y="197"/>
              <a:ext cx="146" cy="154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-73" y="275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088" y="2298"/>
              <a:ext cx="98" cy="100"/>
            </a:xfrm>
            <a:custGeom>
              <a:avLst/>
              <a:gdLst/>
              <a:ahLst/>
              <a:cxnLst/>
              <a:rect l="l" t="t" r="r" b="b"/>
              <a:pathLst>
                <a:path w="59" h="60" extrusionOk="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7266" y="2537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433" y="1139"/>
              <a:ext cx="102" cy="104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2437" y="2585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2495" y="1018"/>
              <a:ext cx="95" cy="9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63" y="46"/>
              <a:ext cx="92" cy="91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925" y="2937"/>
              <a:ext cx="100" cy="98"/>
            </a:xfrm>
            <a:custGeom>
              <a:avLst/>
              <a:gdLst/>
              <a:ahLst/>
              <a:cxnLst/>
              <a:rect l="l" t="t" r="r" b="b"/>
              <a:pathLst>
                <a:path w="60" h="59" extrusionOk="0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889" y="181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292" y="807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30" y="2869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54" h="54" extrusionOk="0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8008" y="2119"/>
              <a:ext cx="98" cy="100"/>
            </a:xfrm>
            <a:custGeom>
              <a:avLst/>
              <a:gdLst/>
              <a:ahLst/>
              <a:cxnLst/>
              <a:rect l="l" t="t" r="r" b="b"/>
              <a:pathLst>
                <a:path w="59" h="60" extrusionOk="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616" y="578"/>
              <a:ext cx="90" cy="91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054" y="2318"/>
              <a:ext cx="161" cy="304"/>
            </a:xfrm>
            <a:custGeom>
              <a:avLst/>
              <a:gdLst/>
              <a:ahLst/>
              <a:cxnLst/>
              <a:rect l="l" t="t" r="r" b="b"/>
              <a:pathLst>
                <a:path w="96" h="181" extrusionOk="0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986" y="2180"/>
              <a:ext cx="52" cy="89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388" y="1169"/>
              <a:ext cx="1033" cy="403"/>
            </a:xfrm>
            <a:custGeom>
              <a:avLst/>
              <a:gdLst/>
              <a:ahLst/>
              <a:cxnLst/>
              <a:rect l="l" t="t" r="r" b="b"/>
              <a:pathLst>
                <a:path w="616" h="240" extrusionOk="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256" y="1585"/>
              <a:ext cx="81" cy="38"/>
            </a:xfrm>
            <a:custGeom>
              <a:avLst/>
              <a:gdLst/>
              <a:ahLst/>
              <a:cxnLst/>
              <a:rect l="l" t="t" r="r" b="b"/>
              <a:pathLst>
                <a:path w="49" h="23" extrusionOk="0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147" y="922"/>
              <a:ext cx="217" cy="352"/>
            </a:xfrm>
            <a:custGeom>
              <a:avLst/>
              <a:gdLst/>
              <a:ahLst/>
              <a:cxnLst/>
              <a:rect l="l" t="t" r="r" b="b"/>
              <a:pathLst>
                <a:path w="129" h="210" extrusionOk="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104" y="1318"/>
              <a:ext cx="20" cy="25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340" y="1951"/>
              <a:ext cx="131" cy="37"/>
            </a:xfrm>
            <a:custGeom>
              <a:avLst/>
              <a:gdLst/>
              <a:ahLst/>
              <a:cxnLst/>
              <a:rect l="l" t="t" r="r" b="b"/>
              <a:pathLst>
                <a:path w="78" h="22" extrusionOk="0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2811" y="1993"/>
              <a:ext cx="474" cy="115"/>
            </a:xfrm>
            <a:custGeom>
              <a:avLst/>
              <a:gdLst/>
              <a:ahLst/>
              <a:cxnLst/>
              <a:rect l="l" t="t" r="r" b="b"/>
              <a:pathLst>
                <a:path w="283" h="69" extrusionOk="0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5377" y="1126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54" h="54" extrusionOk="0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62CA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8"/>
          <p:cNvPicPr preferRelativeResize="0"/>
          <p:nvPr/>
        </p:nvPicPr>
        <p:blipFill rotWithShape="1">
          <a:blip r:embed="rId2">
            <a:alphaModFix/>
          </a:blip>
          <a:srcRect l="1303" r="695" b="84299"/>
          <a:stretch/>
        </p:blipFill>
        <p:spPr>
          <a:xfrm>
            <a:off x="-19725" y="-34500"/>
            <a:ext cx="9168648" cy="8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  <a:defRPr sz="1800">
                <a:solidFill>
                  <a:srgbClr val="F9F9F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/>
          <p:nvPr/>
        </p:nvSpPr>
        <p:spPr>
          <a:xfrm>
            <a:off x="-19725" y="797175"/>
            <a:ext cx="9168600" cy="29400"/>
          </a:xfrm>
          <a:prstGeom prst="rect">
            <a:avLst/>
          </a:prstGeom>
          <a:solidFill>
            <a:srgbClr val="3AB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28"/>
          <p:cNvCxnSpPr/>
          <p:nvPr/>
        </p:nvCxnSpPr>
        <p:spPr>
          <a:xfrm>
            <a:off x="395500" y="554550"/>
            <a:ext cx="1704300" cy="0"/>
          </a:xfrm>
          <a:prstGeom prst="straightConnector1">
            <a:avLst/>
          </a:prstGeom>
          <a:noFill/>
          <a:ln w="9525" cap="flat" cmpd="sng">
            <a:solidFill>
              <a:srgbClr val="4FC7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8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8"/>
          <p:cNvSpPr txBox="1"/>
          <p:nvPr/>
        </p:nvSpPr>
        <p:spPr>
          <a:xfrm>
            <a:off x="142975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Copyright © 2019 ModusBox, Inc.</a:t>
            </a:r>
            <a:endParaRPr sz="800" b="0" i="0" u="none" strike="noStrike" cap="none">
              <a:solidFill>
                <a:srgbClr val="0000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2" name="Google Shape;32;p28"/>
          <p:cNvGrpSpPr/>
          <p:nvPr/>
        </p:nvGrpSpPr>
        <p:grpSpPr>
          <a:xfrm>
            <a:off x="8675963" y="4794023"/>
            <a:ext cx="143021" cy="132006"/>
            <a:chOff x="3593525" y="0"/>
            <a:chExt cx="5565000" cy="5136425"/>
          </a:xfrm>
        </p:grpSpPr>
        <p:sp>
          <p:nvSpPr>
            <p:cNvPr id="33" name="Google Shape;33;p28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4FC7E7"/>
            </a:solidFill>
            <a:ln>
              <a:noFill/>
            </a:ln>
          </p:spPr>
        </p:sp>
        <p:sp>
          <p:nvSpPr>
            <p:cNvPr id="34" name="Google Shape;34;p28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4FC7E7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0"/>
          <p:cNvGrpSpPr/>
          <p:nvPr/>
        </p:nvGrpSpPr>
        <p:grpSpPr>
          <a:xfrm>
            <a:off x="3568786" y="0"/>
            <a:ext cx="5575017" cy="5145671"/>
            <a:chOff x="3593525" y="0"/>
            <a:chExt cx="5565000" cy="5136425"/>
          </a:xfrm>
        </p:grpSpPr>
        <p:sp>
          <p:nvSpPr>
            <p:cNvPr id="47" name="Google Shape;47;p30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48" name="Google Shape;48;p30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</p:grpSp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828138" y="956375"/>
            <a:ext cx="74742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title" idx="2"/>
          </p:nvPr>
        </p:nvSpPr>
        <p:spPr>
          <a:xfrm>
            <a:off x="841671" y="1551200"/>
            <a:ext cx="74742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 Light"/>
              <a:buNone/>
              <a:defRPr sz="14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cxnSp>
        <p:nvCxnSpPr>
          <p:cNvPr id="51" name="Google Shape;51;p30"/>
          <p:cNvCxnSpPr/>
          <p:nvPr/>
        </p:nvCxnSpPr>
        <p:spPr>
          <a:xfrm>
            <a:off x="953334" y="1506887"/>
            <a:ext cx="2138100" cy="0"/>
          </a:xfrm>
          <a:prstGeom prst="straightConnector1">
            <a:avLst/>
          </a:prstGeom>
          <a:noFill/>
          <a:ln w="9525" cap="flat" cmpd="sng">
            <a:solidFill>
              <a:srgbClr val="4FC7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30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0"/>
          <p:cNvSpPr txBox="1"/>
          <p:nvPr/>
        </p:nvSpPr>
        <p:spPr>
          <a:xfrm>
            <a:off x="142975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Copyright © 2019 </a:t>
            </a:r>
            <a:r>
              <a:rPr lang="en" sz="8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ModusBox</a:t>
            </a:r>
            <a:r>
              <a:rPr lang="en" sz="8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, Inc.</a:t>
            </a:r>
            <a:endParaRPr sz="800" b="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4" name="Google Shape;54;p30"/>
          <p:cNvSpPr txBox="1"/>
          <p:nvPr/>
        </p:nvSpPr>
        <p:spPr>
          <a:xfrm>
            <a:off x="3692100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CONFIDENTIAL</a:t>
            </a:r>
            <a:endParaRPr sz="800" b="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55" name="Google Shape;55;p30"/>
          <p:cNvGrpSpPr/>
          <p:nvPr/>
        </p:nvGrpSpPr>
        <p:grpSpPr>
          <a:xfrm>
            <a:off x="8675963" y="4794023"/>
            <a:ext cx="143021" cy="132006"/>
            <a:chOff x="3593525" y="0"/>
            <a:chExt cx="5565000" cy="5136425"/>
          </a:xfrm>
        </p:grpSpPr>
        <p:sp>
          <p:nvSpPr>
            <p:cNvPr id="56" name="Google Shape;56;p30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7" name="Google Shape;57;p30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Dark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1"/>
          <p:cNvSpPr txBox="1"/>
          <p:nvPr/>
        </p:nvSpPr>
        <p:spPr>
          <a:xfrm>
            <a:off x="142975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Copyright © 2019 </a:t>
            </a:r>
            <a:r>
              <a:rPr lang="en" sz="8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ModusBox</a:t>
            </a:r>
            <a:r>
              <a:rPr lang="en" sz="8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, Inc.</a:t>
            </a:r>
            <a:endParaRPr sz="800" b="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61" name="Google Shape;61;p31"/>
          <p:cNvSpPr txBox="1"/>
          <p:nvPr/>
        </p:nvSpPr>
        <p:spPr>
          <a:xfrm>
            <a:off x="3692100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CONFIDENTIAL</a:t>
            </a:r>
            <a:endParaRPr sz="800" b="0" i="0" u="none" strike="noStrike" cap="none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62" name="Google Shape;62;p31"/>
          <p:cNvGrpSpPr/>
          <p:nvPr/>
        </p:nvGrpSpPr>
        <p:grpSpPr>
          <a:xfrm>
            <a:off x="8675963" y="4794023"/>
            <a:ext cx="143021" cy="132006"/>
            <a:chOff x="3593525" y="0"/>
            <a:chExt cx="5565000" cy="5136425"/>
          </a:xfrm>
        </p:grpSpPr>
        <p:sp>
          <p:nvSpPr>
            <p:cNvPr id="63" name="Google Shape;63;p31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4" name="Google Shape;64;p31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2"/>
          <p:cNvPicPr preferRelativeResize="0"/>
          <p:nvPr/>
        </p:nvPicPr>
        <p:blipFill rotWithShape="1">
          <a:blip r:embed="rId2">
            <a:alphaModFix/>
          </a:blip>
          <a:srcRect l="1303" r="695" b="75526"/>
          <a:stretch/>
        </p:blipFill>
        <p:spPr>
          <a:xfrm>
            <a:off x="-19721" y="-34500"/>
            <a:ext cx="9168648" cy="12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272250" y="327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2400"/>
              <a:buNone/>
              <a:defRPr sz="2400">
                <a:solidFill>
                  <a:srgbClr val="F9F9F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356050" y="1449250"/>
            <a:ext cx="8520600" cy="3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/>
          <p:nvPr/>
        </p:nvSpPr>
        <p:spPr>
          <a:xfrm>
            <a:off x="-19725" y="1261925"/>
            <a:ext cx="9168600" cy="29400"/>
          </a:xfrm>
          <a:prstGeom prst="rect">
            <a:avLst/>
          </a:prstGeom>
          <a:solidFill>
            <a:srgbClr val="3AB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32"/>
          <p:cNvCxnSpPr/>
          <p:nvPr/>
        </p:nvCxnSpPr>
        <p:spPr>
          <a:xfrm>
            <a:off x="395500" y="853645"/>
            <a:ext cx="1704300" cy="0"/>
          </a:xfrm>
          <a:prstGeom prst="straightConnector1">
            <a:avLst/>
          </a:prstGeom>
          <a:noFill/>
          <a:ln w="9525" cap="flat" cmpd="sng">
            <a:solidFill>
              <a:srgbClr val="4FC7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32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2"/>
          <p:cNvSpPr txBox="1"/>
          <p:nvPr/>
        </p:nvSpPr>
        <p:spPr>
          <a:xfrm>
            <a:off x="142975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Copyright © 2019 ModusBox, Inc.</a:t>
            </a:r>
            <a:endParaRPr sz="800" b="0" i="0" u="none" strike="noStrike" cap="none">
              <a:solidFill>
                <a:srgbClr val="0000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73" name="Google Shape;73;p32"/>
          <p:cNvSpPr txBox="1"/>
          <p:nvPr/>
        </p:nvSpPr>
        <p:spPr>
          <a:xfrm>
            <a:off x="3692100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CONFIDENTIAL</a:t>
            </a:r>
            <a:endParaRPr sz="800" b="0" i="0" u="none" strike="noStrike" cap="none">
              <a:solidFill>
                <a:srgbClr val="0000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74" name="Google Shape;74;p32"/>
          <p:cNvGrpSpPr/>
          <p:nvPr/>
        </p:nvGrpSpPr>
        <p:grpSpPr>
          <a:xfrm>
            <a:off x="8675963" y="4794023"/>
            <a:ext cx="143021" cy="132006"/>
            <a:chOff x="3593525" y="0"/>
            <a:chExt cx="5565000" cy="5136425"/>
          </a:xfrm>
        </p:grpSpPr>
        <p:sp>
          <p:nvSpPr>
            <p:cNvPr id="75" name="Google Shape;75;p32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4FC7E7"/>
            </a:solidFill>
            <a:ln>
              <a:noFill/>
            </a:ln>
          </p:spPr>
        </p:sp>
        <p:sp>
          <p:nvSpPr>
            <p:cNvPr id="76" name="Google Shape;76;p32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4FC7E7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33"/>
          <p:cNvSpPr txBox="1"/>
          <p:nvPr/>
        </p:nvSpPr>
        <p:spPr>
          <a:xfrm>
            <a:off x="142975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Copyright © 2019 ModusBox, Inc.</a:t>
            </a:r>
            <a:endParaRPr sz="800" b="0" i="0" u="none" strike="noStrike" cap="none">
              <a:solidFill>
                <a:srgbClr val="0000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0" name="Google Shape;80;p33"/>
          <p:cNvSpPr txBox="1"/>
          <p:nvPr/>
        </p:nvSpPr>
        <p:spPr>
          <a:xfrm>
            <a:off x="3692100" y="4771225"/>
            <a:ext cx="1759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CONFIDENTIAL</a:t>
            </a:r>
            <a:endParaRPr sz="800" b="0" i="0" u="none" strike="noStrike" cap="none">
              <a:solidFill>
                <a:srgbClr val="0000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81" name="Google Shape;81;p33"/>
          <p:cNvGrpSpPr/>
          <p:nvPr/>
        </p:nvGrpSpPr>
        <p:grpSpPr>
          <a:xfrm>
            <a:off x="8675963" y="4794023"/>
            <a:ext cx="143021" cy="132006"/>
            <a:chOff x="3593525" y="0"/>
            <a:chExt cx="5565000" cy="5136425"/>
          </a:xfrm>
        </p:grpSpPr>
        <p:sp>
          <p:nvSpPr>
            <p:cNvPr id="82" name="Google Shape;82;p33"/>
            <p:cNvSpPr/>
            <p:nvPr/>
          </p:nvSpPr>
          <p:spPr>
            <a:xfrm flipH="1">
              <a:off x="6603450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4FC7E7"/>
            </a:solidFill>
            <a:ln>
              <a:noFill/>
            </a:ln>
          </p:spPr>
        </p:sp>
        <p:sp>
          <p:nvSpPr>
            <p:cNvPr id="83" name="Google Shape;83;p33"/>
            <p:cNvSpPr/>
            <p:nvPr/>
          </p:nvSpPr>
          <p:spPr>
            <a:xfrm>
              <a:off x="3593525" y="0"/>
              <a:ext cx="2555075" cy="5136425"/>
            </a:xfrm>
            <a:custGeom>
              <a:avLst/>
              <a:gdLst/>
              <a:ahLst/>
              <a:cxnLst/>
              <a:rect l="l" t="t" r="r" b="b"/>
              <a:pathLst>
                <a:path w="102203" h="205457" extrusionOk="0">
                  <a:moveTo>
                    <a:pt x="197" y="394"/>
                  </a:moveTo>
                  <a:lnTo>
                    <a:pt x="57378" y="105094"/>
                  </a:lnTo>
                  <a:lnTo>
                    <a:pt x="0" y="205457"/>
                  </a:lnTo>
                  <a:lnTo>
                    <a:pt x="43970" y="205457"/>
                  </a:lnTo>
                  <a:lnTo>
                    <a:pt x="102203" y="104594"/>
                  </a:lnTo>
                  <a:lnTo>
                    <a:pt x="43773" y="0"/>
                  </a:lnTo>
                  <a:close/>
                </a:path>
              </a:pathLst>
            </a:custGeom>
            <a:solidFill>
              <a:srgbClr val="4FC7E7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ldNum" idx="12"/>
          </p:nvPr>
        </p:nvSpPr>
        <p:spPr>
          <a:xfrm>
            <a:off x="8164629" y="4754325"/>
            <a:ext cx="51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1"/>
          </p:nvPr>
        </p:nvSpPr>
        <p:spPr>
          <a:xfrm>
            <a:off x="457319" y="891778"/>
            <a:ext cx="8220900" cy="3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0DF"/>
              </a:buClr>
              <a:buSzPts val="1100"/>
              <a:buFont typeface="Open Sans"/>
              <a:buChar char="–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100"/>
              <a:buFont typeface="Open Sans"/>
              <a:buChar char="–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164629" y="4754325"/>
            <a:ext cx="51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"/>
              <a:buFont typeface="Verdana"/>
              <a:buNone/>
              <a:defRPr sz="10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blue">
  <p:cSld name="Section divider blue"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6"/>
          <p:cNvPicPr preferRelativeResize="0"/>
          <p:nvPr/>
        </p:nvPicPr>
        <p:blipFill rotWithShape="1">
          <a:blip r:embed="rId2">
            <a:alphaModFix amt="28000"/>
          </a:blip>
          <a:srcRect r="9746" b="7039"/>
          <a:stretch/>
        </p:blipFill>
        <p:spPr>
          <a:xfrm>
            <a:off x="4670061" y="1959655"/>
            <a:ext cx="4473898" cy="31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>
            <a:off x="457200" y="1566249"/>
            <a:ext cx="82218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 Light"/>
              <a:buNone/>
              <a:defRPr sz="2800" b="0" i="0" u="none" strike="noStrike" cap="non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"/>
          <p:cNvSpPr txBox="1">
            <a:spLocks noGrp="1"/>
          </p:cNvSpPr>
          <p:nvPr>
            <p:ph type="ctrTitle"/>
          </p:nvPr>
        </p:nvSpPr>
        <p:spPr>
          <a:xfrm>
            <a:off x="670325" y="2595212"/>
            <a:ext cx="8028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ModusBox Partner Program for Mojaloop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</a:t>
            </a:r>
            <a:endParaRPr/>
          </a:p>
        </p:txBody>
      </p:sp>
      <p:sp>
        <p:nvSpPr>
          <p:cNvPr id="683" name="Google Shape;683;p9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DFSP Responsibilities</a:t>
            </a:r>
            <a:endParaRPr sz="2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Functional Behaviours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Financial Flows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Operational Roles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</a:t>
            </a:r>
            <a:endParaRPr/>
          </a:p>
        </p:txBody>
      </p:sp>
      <p:sp>
        <p:nvSpPr>
          <p:cNvPr id="689" name="Google Shape;689;p10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Integration - 101</a:t>
            </a:r>
            <a:endParaRPr sz="2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Functional components needed to implement the Mojaloop Security Model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Steps required to implement the Mojaloop Security Model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How to use MCM to automate the sharing of Security Details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Using SDK to realise a Secure Connection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Integrating core platforms with the SDK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Configuring and supporting the SDK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Hosting and Deployment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Performance and Scalability Considerations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</a:t>
            </a:r>
            <a:endParaRPr/>
          </a:p>
        </p:txBody>
      </p:sp>
      <p:sp>
        <p:nvSpPr>
          <p:cNvPr id="695" name="Google Shape;695;p11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Technical Operations Support</a:t>
            </a:r>
            <a:endParaRPr sz="2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SDK Logging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Networking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Testing connections and Health Monitoring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Operational Security Considerations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Operational Monitoring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Capacity Planning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SDK Enterprise Support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2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</a:t>
            </a:r>
            <a:endParaRPr/>
          </a:p>
        </p:txBody>
      </p:sp>
      <p:sp>
        <p:nvSpPr>
          <p:cNvPr id="701" name="Google Shape;701;p12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Business Operations Support</a:t>
            </a:r>
            <a:endParaRPr sz="2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Financial Controls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Liquidity Management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Back-Office Processes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07" name="Google Shape;707;p13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Questions?</a:t>
            </a:r>
            <a:endParaRPr sz="2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Partner Program</a:t>
            </a:r>
            <a:endParaRPr/>
          </a:p>
        </p:txBody>
      </p:sp>
      <p:sp>
        <p:nvSpPr>
          <p:cNvPr id="634" name="Google Shape;634;p2"/>
          <p:cNvSpPr txBox="1"/>
          <p:nvPr/>
        </p:nvSpPr>
        <p:spPr>
          <a:xfrm>
            <a:off x="315650" y="997075"/>
            <a:ext cx="80145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What is the Partner Program?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Recognizing the significant opportunities that </a:t>
            </a: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Mojaloop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implementations offers, </a:t>
            </a: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ModusBox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has developed a program to train other </a:t>
            </a: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System Integrators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Partner Program</a:t>
            </a:r>
            <a:endParaRPr/>
          </a:p>
        </p:txBody>
      </p:sp>
      <p:sp>
        <p:nvSpPr>
          <p:cNvPr id="640" name="Google Shape;640;p3"/>
          <p:cNvSpPr txBox="1"/>
          <p:nvPr/>
        </p:nvSpPr>
        <p:spPr>
          <a:xfrm>
            <a:off x="315650" y="997075"/>
            <a:ext cx="80145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Who is it for?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This is a </a:t>
            </a: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program designed to enable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organizations who would wish: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As a management consultants help you clients understand the Mojaloop concepts  </a:t>
            </a:r>
            <a:endParaRPr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To </a:t>
            </a:r>
            <a:r>
              <a:rPr lang="en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ct as a Hub Operator for a Mojaloop Scheme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To Enhance and Test the Open-Source Mojaloop Product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To Integrate DFSP Back-End systems with a Mojaloop enabled switch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And therefore we offer a targeted </a:t>
            </a:r>
            <a:r>
              <a:rPr lang="en" sz="1400" b="1" i="1" u="none" strike="noStrike" cap="none" dirty="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training curriculum</a:t>
            </a:r>
            <a:r>
              <a:rPr lang="en" sz="1400" b="0" i="0" u="none" strike="noStrike" cap="none" dirty="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" sz="1400" b="1" i="1" u="none" strike="noStrike" cap="none" dirty="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qualification track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Mojaloop is software that was designed to provide an open loop system available to everyone.</a:t>
            </a: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646" name="Google Shape;646;p4"/>
          <p:cNvSpPr txBox="1"/>
          <p:nvPr/>
        </p:nvSpPr>
        <p:spPr>
          <a:xfrm>
            <a:off x="315650" y="997075"/>
            <a:ext cx="80145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Delivery can be: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On-Premise</a:t>
            </a:r>
          </a:p>
          <a:p>
            <a:pPr marL="457200" lvl="8">
              <a:lnSpc>
                <a:spcPct val="115000"/>
              </a:lnSpc>
              <a:buSzPts val="1400"/>
            </a:pPr>
            <a:r>
              <a:rPr lang="en-ZA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Conventional classroom-type setting on the principles and components of the Mojaloop platform at a ModusBox Office</a:t>
            </a:r>
          </a:p>
          <a:p>
            <a:pPr marL="457200"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Online</a:t>
            </a:r>
            <a:endParaRPr lang="en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For those who cannot attend an in-person training event, ModusBox will offer online video training</a:t>
            </a: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Competency</a:t>
            </a:r>
            <a:endParaRPr/>
          </a:p>
        </p:txBody>
      </p:sp>
      <p:sp>
        <p:nvSpPr>
          <p:cNvPr id="652" name="Google Shape;652;p5"/>
          <p:cNvSpPr txBox="1"/>
          <p:nvPr/>
        </p:nvSpPr>
        <p:spPr>
          <a:xfrm>
            <a:off x="315650" y="997075"/>
            <a:ext cx="80145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Why is it important to have Training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Hub Operators and DFSPs will have a </a:t>
            </a: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reliable pool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of SI resources to work with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Best Practices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learned the hard way are </a:t>
            </a: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shared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quickly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Consistent and </a:t>
            </a: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proven methodology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across the 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Form a community around implementation partners to strengthen overall industry </a:t>
            </a:r>
            <a:r>
              <a:rPr lang="en" sz="1400" b="1" i="1" u="none" strike="noStrike" cap="none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competence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</a:t>
            </a:r>
            <a:endParaRPr/>
          </a:p>
        </p:txBody>
      </p:sp>
      <p:sp>
        <p:nvSpPr>
          <p:cNvPr id="658" name="Google Shape;658;p6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We have identified 6 initial topics comprising the high-level modules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for the </a:t>
            </a:r>
            <a:r>
              <a:rPr lang="en" sz="2400" b="1" i="1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Mojaloop curriculum</a:t>
            </a:r>
            <a:endParaRPr sz="2400" b="1" i="1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Advisory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DFSP Responsibilities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Integration 101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Technical Operations Support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Business Operational Support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 For...</a:t>
            </a:r>
            <a:endParaRPr/>
          </a:p>
        </p:txBody>
      </p:sp>
      <p:graphicFrame>
        <p:nvGraphicFramePr>
          <p:cNvPr id="664" name="Google Shape;664;p7"/>
          <p:cNvGraphicFramePr/>
          <p:nvPr/>
        </p:nvGraphicFramePr>
        <p:xfrm>
          <a:off x="560025" y="1247250"/>
          <a:ext cx="8079400" cy="3375150"/>
        </p:xfrm>
        <a:graphic>
          <a:graphicData uri="http://schemas.openxmlformats.org/drawingml/2006/table">
            <a:tbl>
              <a:tblPr>
                <a:noFill/>
                <a:tableStyleId>{30FB6F04-E2CE-4B22-B31F-8271D2F522E9}</a:tableStyleId>
              </a:tblPr>
              <a:tblGrid>
                <a:gridCol w="11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Modules /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Overview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Advisory 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DFSP Responsibility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 Operational Support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Operational Support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Advisory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 Delivery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 Support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Support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5" name="Google Shape;665;p7"/>
          <p:cNvSpPr txBox="1"/>
          <p:nvPr/>
        </p:nvSpPr>
        <p:spPr>
          <a:xfrm>
            <a:off x="3401200" y="-2707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Overview</a:t>
            </a:r>
            <a:endParaRPr>
              <a:solidFill>
                <a:schemeClr val="dk1"/>
              </a:solidFill>
            </a:endParaRPr>
          </a:p>
          <a:p>
            <a:pPr marL="3429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Advisory</a:t>
            </a:r>
            <a:endParaRPr>
              <a:solidFill>
                <a:schemeClr val="dk1"/>
              </a:solidFill>
            </a:endParaRPr>
          </a:p>
          <a:p>
            <a:pPr marL="3429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DFSP Responsibilities</a:t>
            </a:r>
            <a:endParaRPr>
              <a:solidFill>
                <a:schemeClr val="dk1"/>
              </a:solidFill>
            </a:endParaRPr>
          </a:p>
          <a:p>
            <a:pPr marL="3429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Integration 101</a:t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AutoNum type="arabicPeriod"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Technical Operations Support</a:t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AutoNum type="arabicPeriod"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Business Operational Support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097fdb63d_0_0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</a:t>
            </a:r>
            <a:endParaRPr/>
          </a:p>
        </p:txBody>
      </p:sp>
      <p:sp>
        <p:nvSpPr>
          <p:cNvPr id="671" name="Google Shape;671;g6097fdb63d_0_0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Overview</a:t>
            </a:r>
            <a:endParaRPr sz="2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Why and What of Open Source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Mojaloop API - 101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Mojaloop Core Concepts - 101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Security Model for Mojaloop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148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"/>
          <p:cNvSpPr txBox="1">
            <a:spLocks noGrp="1"/>
          </p:cNvSpPr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Modules</a:t>
            </a:r>
            <a:endParaRPr/>
          </a:p>
        </p:txBody>
      </p:sp>
      <p:sp>
        <p:nvSpPr>
          <p:cNvPr id="677" name="Google Shape;677;p8"/>
          <p:cNvSpPr txBox="1"/>
          <p:nvPr/>
        </p:nvSpPr>
        <p:spPr>
          <a:xfrm>
            <a:off x="315650" y="997075"/>
            <a:ext cx="84276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Advisory</a:t>
            </a:r>
            <a:endParaRPr sz="2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Scheme Rule Development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Regulatory Considerations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Onboarding Processes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Level-1 Principles</a:t>
            </a: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562</Words>
  <Application>Microsoft Macintosh PowerPoint</Application>
  <PresentationFormat>On-screen Show (16:9)</PresentationFormat>
  <Paragraphs>230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Ubuntu Light</vt:lpstr>
      <vt:lpstr>Arial</vt:lpstr>
      <vt:lpstr>Verdana</vt:lpstr>
      <vt:lpstr>Fira Sans ExtraLight</vt:lpstr>
      <vt:lpstr>Fira Sans Light</vt:lpstr>
      <vt:lpstr>Fira Sans</vt:lpstr>
      <vt:lpstr>Open Sans</vt:lpstr>
      <vt:lpstr>Simple Light</vt:lpstr>
      <vt:lpstr>ModusBox Partner Program for Mojaloop</vt:lpstr>
      <vt:lpstr>Partner Program</vt:lpstr>
      <vt:lpstr>Partner Program</vt:lpstr>
      <vt:lpstr>Training</vt:lpstr>
      <vt:lpstr>Competency</vt:lpstr>
      <vt:lpstr>Training Modules</vt:lpstr>
      <vt:lpstr>Training Modules For...</vt:lpstr>
      <vt:lpstr>Training Modules</vt:lpstr>
      <vt:lpstr>Training Modules</vt:lpstr>
      <vt:lpstr>Training Modules</vt:lpstr>
      <vt:lpstr>Training Modules</vt:lpstr>
      <vt:lpstr>Training Modules</vt:lpstr>
      <vt:lpstr>Training 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ModusBox Partner Program for Mojaloop</dc:title>
  <cp:lastModifiedBy>Nico Duvenage</cp:lastModifiedBy>
  <cp:revision>5</cp:revision>
  <dcterms:modified xsi:type="dcterms:W3CDTF">2019-09-11T21:35:00Z</dcterms:modified>
</cp:coreProperties>
</file>