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slideLayouts/slideLayout349.xml" ContentType="application/vnd.openxmlformats-officedocument.presentationml.slideLayout+xml"/>
  <Override PartName="/ppt/slideLayouts/slideLayout350.xml" ContentType="application/vnd.openxmlformats-officedocument.presentationml.slideLayout+xml"/>
  <Override PartName="/ppt/slideLayouts/slideLayout351.xml" ContentType="application/vnd.openxmlformats-officedocument.presentationml.slideLayout+xml"/>
  <Override PartName="/ppt/slideLayouts/slideLayout352.xml" ContentType="application/vnd.openxmlformats-officedocument.presentationml.slideLayout+xml"/>
  <Override PartName="/ppt/slideLayouts/slideLayout353.xml" ContentType="application/vnd.openxmlformats-officedocument.presentationml.slideLayout+xml"/>
  <Override PartName="/ppt/slideLayouts/slideLayout354.xml" ContentType="application/vnd.openxmlformats-officedocument.presentationml.slideLayout+xml"/>
  <Override PartName="/ppt/slideLayouts/slideLayout355.xml" ContentType="application/vnd.openxmlformats-officedocument.presentationml.slideLayout+xml"/>
  <Override PartName="/ppt/slideLayouts/slideLayout356.xml" ContentType="application/vnd.openxmlformats-officedocument.presentationml.slideLayout+xml"/>
  <Override PartName="/ppt/slideLayouts/slideLayout357.xml" ContentType="application/vnd.openxmlformats-officedocument.presentationml.slideLayout+xml"/>
  <Override PartName="/ppt/slideLayouts/slideLayout358.xml" ContentType="application/vnd.openxmlformats-officedocument.presentationml.slideLayout+xml"/>
  <Override PartName="/ppt/slideLayouts/slideLayout359.xml" ContentType="application/vnd.openxmlformats-officedocument.presentationml.slideLayout+xml"/>
  <Override PartName="/ppt/slideLayouts/slideLayout360.xml" ContentType="application/vnd.openxmlformats-officedocument.presentationml.slideLayout+xml"/>
  <Override PartName="/ppt/theme/theme30.xml" ContentType="application/vnd.openxmlformats-officedocument.theme+xml"/>
  <Override PartName="/ppt/slideLayouts/slideLayout361.xml" ContentType="application/vnd.openxmlformats-officedocument.presentationml.slideLayout+xml"/>
  <Override PartName="/ppt/slideLayouts/slideLayout362.xml" ContentType="application/vnd.openxmlformats-officedocument.presentationml.slideLayout+xml"/>
  <Override PartName="/ppt/slideLayouts/slideLayout363.xml" ContentType="application/vnd.openxmlformats-officedocument.presentationml.slideLayout+xml"/>
  <Override PartName="/ppt/slideLayouts/slideLayout364.xml" ContentType="application/vnd.openxmlformats-officedocument.presentationml.slideLayout+xml"/>
  <Override PartName="/ppt/slideLayouts/slideLayout365.xml" ContentType="application/vnd.openxmlformats-officedocument.presentationml.slideLayout+xml"/>
  <Override PartName="/ppt/slideLayouts/slideLayout366.xml" ContentType="application/vnd.openxmlformats-officedocument.presentationml.slideLayout+xml"/>
  <Override PartName="/ppt/slideLayouts/slideLayout367.xml" ContentType="application/vnd.openxmlformats-officedocument.presentationml.slideLayout+xml"/>
  <Override PartName="/ppt/slideLayouts/slideLayout368.xml" ContentType="application/vnd.openxmlformats-officedocument.presentationml.slideLayout+xml"/>
  <Override PartName="/ppt/slideLayouts/slideLayout369.xml" ContentType="application/vnd.openxmlformats-officedocument.presentationml.slideLayout+xml"/>
  <Override PartName="/ppt/slideLayouts/slideLayout370.xml" ContentType="application/vnd.openxmlformats-officedocument.presentationml.slideLayout+xml"/>
  <Override PartName="/ppt/slideLayouts/slideLayout371.xml" ContentType="application/vnd.openxmlformats-officedocument.presentationml.slideLayout+xml"/>
  <Override PartName="/ppt/slideLayouts/slideLayout372.xml" ContentType="application/vnd.openxmlformats-officedocument.presentationml.slideLayout+xml"/>
  <Override PartName="/ppt/theme/theme31.xml" ContentType="application/vnd.openxmlformats-officedocument.theme+xml"/>
  <Override PartName="/ppt/slideLayouts/slideLayout373.xml" ContentType="application/vnd.openxmlformats-officedocument.presentationml.slideLayout+xml"/>
  <Override PartName="/ppt/slideLayouts/slideLayout374.xml" ContentType="application/vnd.openxmlformats-officedocument.presentationml.slideLayout+xml"/>
  <Override PartName="/ppt/slideLayouts/slideLayout375.xml" ContentType="application/vnd.openxmlformats-officedocument.presentationml.slideLayout+xml"/>
  <Override PartName="/ppt/slideLayouts/slideLayout376.xml" ContentType="application/vnd.openxmlformats-officedocument.presentationml.slideLayout+xml"/>
  <Override PartName="/ppt/slideLayouts/slideLayout377.xml" ContentType="application/vnd.openxmlformats-officedocument.presentationml.slideLayout+xml"/>
  <Override PartName="/ppt/slideLayouts/slideLayout378.xml" ContentType="application/vnd.openxmlformats-officedocument.presentationml.slideLayout+xml"/>
  <Override PartName="/ppt/slideLayouts/slideLayout379.xml" ContentType="application/vnd.openxmlformats-officedocument.presentationml.slideLayout+xml"/>
  <Override PartName="/ppt/slideLayouts/slideLayout380.xml" ContentType="application/vnd.openxmlformats-officedocument.presentationml.slideLayout+xml"/>
  <Override PartName="/ppt/slideLayouts/slideLayout381.xml" ContentType="application/vnd.openxmlformats-officedocument.presentationml.slideLayout+xml"/>
  <Override PartName="/ppt/slideLayouts/slideLayout382.xml" ContentType="application/vnd.openxmlformats-officedocument.presentationml.slideLayout+xml"/>
  <Override PartName="/ppt/slideLayouts/slideLayout383.xml" ContentType="application/vnd.openxmlformats-officedocument.presentationml.slideLayout+xml"/>
  <Override PartName="/ppt/slideLayouts/slideLayout384.xml" ContentType="application/vnd.openxmlformats-officedocument.presentationml.slideLayout+xml"/>
  <Override PartName="/ppt/theme/theme32.xml" ContentType="application/vnd.openxmlformats-officedocument.theme+xml"/>
  <Override PartName="/ppt/slideLayouts/slideLayout385.xml" ContentType="application/vnd.openxmlformats-officedocument.presentationml.slideLayout+xml"/>
  <Override PartName="/ppt/slideLayouts/slideLayout386.xml" ContentType="application/vnd.openxmlformats-officedocument.presentationml.slideLayout+xml"/>
  <Override PartName="/ppt/slideLayouts/slideLayout387.xml" ContentType="application/vnd.openxmlformats-officedocument.presentationml.slideLayout+xml"/>
  <Override PartName="/ppt/slideLayouts/slideLayout388.xml" ContentType="application/vnd.openxmlformats-officedocument.presentationml.slideLayout+xml"/>
  <Override PartName="/ppt/slideLayouts/slideLayout389.xml" ContentType="application/vnd.openxmlformats-officedocument.presentationml.slideLayout+xml"/>
  <Override PartName="/ppt/slideLayouts/slideLayout390.xml" ContentType="application/vnd.openxmlformats-officedocument.presentationml.slideLayout+xml"/>
  <Override PartName="/ppt/slideLayouts/slideLayout391.xml" ContentType="application/vnd.openxmlformats-officedocument.presentationml.slideLayout+xml"/>
  <Override PartName="/ppt/slideLayouts/slideLayout392.xml" ContentType="application/vnd.openxmlformats-officedocument.presentationml.slideLayout+xml"/>
  <Override PartName="/ppt/slideLayouts/slideLayout393.xml" ContentType="application/vnd.openxmlformats-officedocument.presentationml.slideLayout+xml"/>
  <Override PartName="/ppt/slideLayouts/slideLayout394.xml" ContentType="application/vnd.openxmlformats-officedocument.presentationml.slideLayout+xml"/>
  <Override PartName="/ppt/slideLayouts/slideLayout395.xml" ContentType="application/vnd.openxmlformats-officedocument.presentationml.slideLayout+xml"/>
  <Override PartName="/ppt/slideLayouts/slideLayout396.xml" ContentType="application/vnd.openxmlformats-officedocument.presentationml.slideLayout+xml"/>
  <Override PartName="/ppt/theme/theme33.xml" ContentType="application/vnd.openxmlformats-officedocument.theme+xml"/>
  <Override PartName="/ppt/slideLayouts/slideLayout397.xml" ContentType="application/vnd.openxmlformats-officedocument.presentationml.slideLayout+xml"/>
  <Override PartName="/ppt/slideLayouts/slideLayout398.xml" ContentType="application/vnd.openxmlformats-officedocument.presentationml.slideLayout+xml"/>
  <Override PartName="/ppt/slideLayouts/slideLayout399.xml" ContentType="application/vnd.openxmlformats-officedocument.presentationml.slideLayout+xml"/>
  <Override PartName="/ppt/slideLayouts/slideLayout400.xml" ContentType="application/vnd.openxmlformats-officedocument.presentationml.slideLayout+xml"/>
  <Override PartName="/ppt/slideLayouts/slideLayout401.xml" ContentType="application/vnd.openxmlformats-officedocument.presentationml.slideLayout+xml"/>
  <Override PartName="/ppt/slideLayouts/slideLayout402.xml" ContentType="application/vnd.openxmlformats-officedocument.presentationml.slideLayout+xml"/>
  <Override PartName="/ppt/slideLayouts/slideLayout403.xml" ContentType="application/vnd.openxmlformats-officedocument.presentationml.slideLayout+xml"/>
  <Override PartName="/ppt/slideLayouts/slideLayout404.xml" ContentType="application/vnd.openxmlformats-officedocument.presentationml.slideLayout+xml"/>
  <Override PartName="/ppt/slideLayouts/slideLayout405.xml" ContentType="application/vnd.openxmlformats-officedocument.presentationml.slideLayout+xml"/>
  <Override PartName="/ppt/slideLayouts/slideLayout406.xml" ContentType="application/vnd.openxmlformats-officedocument.presentationml.slideLayout+xml"/>
  <Override PartName="/ppt/slideLayouts/slideLayout407.xml" ContentType="application/vnd.openxmlformats-officedocument.presentationml.slideLayout+xml"/>
  <Override PartName="/ppt/slideLayouts/slideLayout408.xml" ContentType="application/vnd.openxmlformats-officedocument.presentationml.slideLayout+xml"/>
  <Override PartName="/ppt/theme/theme34.xml" ContentType="application/vnd.openxmlformats-officedocument.theme+xml"/>
  <Override PartName="/ppt/slideLayouts/slideLayout409.xml" ContentType="application/vnd.openxmlformats-officedocument.presentationml.slideLayout+xml"/>
  <Override PartName="/ppt/slideLayouts/slideLayout410.xml" ContentType="application/vnd.openxmlformats-officedocument.presentationml.slideLayout+xml"/>
  <Override PartName="/ppt/slideLayouts/slideLayout411.xml" ContentType="application/vnd.openxmlformats-officedocument.presentationml.slideLayout+xml"/>
  <Override PartName="/ppt/slideLayouts/slideLayout412.xml" ContentType="application/vnd.openxmlformats-officedocument.presentationml.slideLayout+xml"/>
  <Override PartName="/ppt/slideLayouts/slideLayout413.xml" ContentType="application/vnd.openxmlformats-officedocument.presentationml.slideLayout+xml"/>
  <Override PartName="/ppt/slideLayouts/slideLayout414.xml" ContentType="application/vnd.openxmlformats-officedocument.presentationml.slideLayout+xml"/>
  <Override PartName="/ppt/slideLayouts/slideLayout415.xml" ContentType="application/vnd.openxmlformats-officedocument.presentationml.slideLayout+xml"/>
  <Override PartName="/ppt/slideLayouts/slideLayout416.xml" ContentType="application/vnd.openxmlformats-officedocument.presentationml.slideLayout+xml"/>
  <Override PartName="/ppt/slideLayouts/slideLayout417.xml" ContentType="application/vnd.openxmlformats-officedocument.presentationml.slideLayout+xml"/>
  <Override PartName="/ppt/slideLayouts/slideLayout418.xml" ContentType="application/vnd.openxmlformats-officedocument.presentationml.slideLayout+xml"/>
  <Override PartName="/ppt/slideLayouts/slideLayout419.xml" ContentType="application/vnd.openxmlformats-officedocument.presentationml.slideLayout+xml"/>
  <Override PartName="/ppt/slideLayouts/slideLayout420.xml" ContentType="application/vnd.openxmlformats-officedocument.presentationml.slideLayout+xml"/>
  <Override PartName="/ppt/theme/theme35.xml" ContentType="application/vnd.openxmlformats-officedocument.theme+xml"/>
  <Override PartName="/ppt/slideLayouts/slideLayout421.xml" ContentType="application/vnd.openxmlformats-officedocument.presentationml.slideLayout+xml"/>
  <Override PartName="/ppt/slideLayouts/slideLayout422.xml" ContentType="application/vnd.openxmlformats-officedocument.presentationml.slideLayout+xml"/>
  <Override PartName="/ppt/slideLayouts/slideLayout423.xml" ContentType="application/vnd.openxmlformats-officedocument.presentationml.slideLayout+xml"/>
  <Override PartName="/ppt/slideLayouts/slideLayout424.xml" ContentType="application/vnd.openxmlformats-officedocument.presentationml.slideLayout+xml"/>
  <Override PartName="/ppt/slideLayouts/slideLayout425.xml" ContentType="application/vnd.openxmlformats-officedocument.presentationml.slideLayout+xml"/>
  <Override PartName="/ppt/slideLayouts/slideLayout426.xml" ContentType="application/vnd.openxmlformats-officedocument.presentationml.slideLayout+xml"/>
  <Override PartName="/ppt/slideLayouts/slideLayout427.xml" ContentType="application/vnd.openxmlformats-officedocument.presentationml.slideLayout+xml"/>
  <Override PartName="/ppt/slideLayouts/slideLayout428.xml" ContentType="application/vnd.openxmlformats-officedocument.presentationml.slideLayout+xml"/>
  <Override PartName="/ppt/slideLayouts/slideLayout429.xml" ContentType="application/vnd.openxmlformats-officedocument.presentationml.slideLayout+xml"/>
  <Override PartName="/ppt/slideLayouts/slideLayout430.xml" ContentType="application/vnd.openxmlformats-officedocument.presentationml.slideLayout+xml"/>
  <Override PartName="/ppt/slideLayouts/slideLayout431.xml" ContentType="application/vnd.openxmlformats-officedocument.presentationml.slideLayout+xml"/>
  <Override PartName="/ppt/slideLayouts/slideLayout432.xml" ContentType="application/vnd.openxmlformats-officedocument.presentationml.slideLayout+xml"/>
  <Override PartName="/ppt/theme/theme36.xml" ContentType="application/vnd.openxmlformats-officedocument.theme+xml"/>
  <Override PartName="/ppt/slideLayouts/slideLayout433.xml" ContentType="application/vnd.openxmlformats-officedocument.presentationml.slideLayout+xml"/>
  <Override PartName="/ppt/slideLayouts/slideLayout434.xml" ContentType="application/vnd.openxmlformats-officedocument.presentationml.slideLayout+xml"/>
  <Override PartName="/ppt/slideLayouts/slideLayout435.xml" ContentType="application/vnd.openxmlformats-officedocument.presentationml.slideLayout+xml"/>
  <Override PartName="/ppt/slideLayouts/slideLayout436.xml" ContentType="application/vnd.openxmlformats-officedocument.presentationml.slideLayout+xml"/>
  <Override PartName="/ppt/slideLayouts/slideLayout437.xml" ContentType="application/vnd.openxmlformats-officedocument.presentationml.slideLayout+xml"/>
  <Override PartName="/ppt/slideLayouts/slideLayout438.xml" ContentType="application/vnd.openxmlformats-officedocument.presentationml.slideLayout+xml"/>
  <Override PartName="/ppt/slideLayouts/slideLayout439.xml" ContentType="application/vnd.openxmlformats-officedocument.presentationml.slideLayout+xml"/>
  <Override PartName="/ppt/slideLayouts/slideLayout440.xml" ContentType="application/vnd.openxmlformats-officedocument.presentationml.slideLayout+xml"/>
  <Override PartName="/ppt/slideLayouts/slideLayout441.xml" ContentType="application/vnd.openxmlformats-officedocument.presentationml.slideLayout+xml"/>
  <Override PartName="/ppt/slideLayouts/slideLayout442.xml" ContentType="application/vnd.openxmlformats-officedocument.presentationml.slideLayout+xml"/>
  <Override PartName="/ppt/slideLayouts/slideLayout443.xml" ContentType="application/vnd.openxmlformats-officedocument.presentationml.slideLayout+xml"/>
  <Override PartName="/ppt/slideLayouts/slideLayout444.xml" ContentType="application/vnd.openxmlformats-officedocument.presentationml.slideLayout+xml"/>
  <Override PartName="/ppt/theme/theme37.xml" ContentType="application/vnd.openxmlformats-officedocument.theme+xml"/>
  <Override PartName="/ppt/slideLayouts/slideLayout445.xml" ContentType="application/vnd.openxmlformats-officedocument.presentationml.slideLayout+xml"/>
  <Override PartName="/ppt/slideLayouts/slideLayout446.xml" ContentType="application/vnd.openxmlformats-officedocument.presentationml.slideLayout+xml"/>
  <Override PartName="/ppt/slideLayouts/slideLayout447.xml" ContentType="application/vnd.openxmlformats-officedocument.presentationml.slideLayout+xml"/>
  <Override PartName="/ppt/slideLayouts/slideLayout448.xml" ContentType="application/vnd.openxmlformats-officedocument.presentationml.slideLayout+xml"/>
  <Override PartName="/ppt/slideLayouts/slideLayout449.xml" ContentType="application/vnd.openxmlformats-officedocument.presentationml.slideLayout+xml"/>
  <Override PartName="/ppt/slideLayouts/slideLayout450.xml" ContentType="application/vnd.openxmlformats-officedocument.presentationml.slideLayout+xml"/>
  <Override PartName="/ppt/slideLayouts/slideLayout451.xml" ContentType="application/vnd.openxmlformats-officedocument.presentationml.slideLayout+xml"/>
  <Override PartName="/ppt/slideLayouts/slideLayout452.xml" ContentType="application/vnd.openxmlformats-officedocument.presentationml.slideLayout+xml"/>
  <Override PartName="/ppt/slideLayouts/slideLayout453.xml" ContentType="application/vnd.openxmlformats-officedocument.presentationml.slideLayout+xml"/>
  <Override PartName="/ppt/slideLayouts/slideLayout454.xml" ContentType="application/vnd.openxmlformats-officedocument.presentationml.slideLayout+xml"/>
  <Override PartName="/ppt/slideLayouts/slideLayout455.xml" ContentType="application/vnd.openxmlformats-officedocument.presentationml.slideLayout+xml"/>
  <Override PartName="/ppt/slideLayouts/slideLayout456.xml" ContentType="application/vnd.openxmlformats-officedocument.presentationml.slideLayout+xml"/>
  <Override PartName="/ppt/theme/theme38.xml" ContentType="application/vnd.openxmlformats-officedocument.theme+xml"/>
  <Override PartName="/ppt/slideLayouts/slideLayout457.xml" ContentType="application/vnd.openxmlformats-officedocument.presentationml.slideLayout+xml"/>
  <Override PartName="/ppt/slideLayouts/slideLayout458.xml" ContentType="application/vnd.openxmlformats-officedocument.presentationml.slideLayout+xml"/>
  <Override PartName="/ppt/slideLayouts/slideLayout459.xml" ContentType="application/vnd.openxmlformats-officedocument.presentationml.slideLayout+xml"/>
  <Override PartName="/ppt/slideLayouts/slideLayout460.xml" ContentType="application/vnd.openxmlformats-officedocument.presentationml.slideLayout+xml"/>
  <Override PartName="/ppt/slideLayouts/slideLayout461.xml" ContentType="application/vnd.openxmlformats-officedocument.presentationml.slideLayout+xml"/>
  <Override PartName="/ppt/slideLayouts/slideLayout462.xml" ContentType="application/vnd.openxmlformats-officedocument.presentationml.slideLayout+xml"/>
  <Override PartName="/ppt/slideLayouts/slideLayout463.xml" ContentType="application/vnd.openxmlformats-officedocument.presentationml.slideLayout+xml"/>
  <Override PartName="/ppt/slideLayouts/slideLayout464.xml" ContentType="application/vnd.openxmlformats-officedocument.presentationml.slideLayout+xml"/>
  <Override PartName="/ppt/slideLayouts/slideLayout465.xml" ContentType="application/vnd.openxmlformats-officedocument.presentationml.slideLayout+xml"/>
  <Override PartName="/ppt/slideLayouts/slideLayout466.xml" ContentType="application/vnd.openxmlformats-officedocument.presentationml.slideLayout+xml"/>
  <Override PartName="/ppt/slideLayouts/slideLayout467.xml" ContentType="application/vnd.openxmlformats-officedocument.presentationml.slideLayout+xml"/>
  <Override PartName="/ppt/slideLayouts/slideLayout468.xml" ContentType="application/vnd.openxmlformats-officedocument.presentationml.slideLayout+xml"/>
  <Override PartName="/ppt/theme/theme39.xml" ContentType="application/vnd.openxmlformats-officedocument.theme+xml"/>
  <Override PartName="/ppt/slideLayouts/slideLayout469.xml" ContentType="application/vnd.openxmlformats-officedocument.presentationml.slideLayout+xml"/>
  <Override PartName="/ppt/slideLayouts/slideLayout470.xml" ContentType="application/vnd.openxmlformats-officedocument.presentationml.slideLayout+xml"/>
  <Override PartName="/ppt/slideLayouts/slideLayout471.xml" ContentType="application/vnd.openxmlformats-officedocument.presentationml.slideLayout+xml"/>
  <Override PartName="/ppt/slideLayouts/slideLayout472.xml" ContentType="application/vnd.openxmlformats-officedocument.presentationml.slideLayout+xml"/>
  <Override PartName="/ppt/slideLayouts/slideLayout473.xml" ContentType="application/vnd.openxmlformats-officedocument.presentationml.slideLayout+xml"/>
  <Override PartName="/ppt/slideLayouts/slideLayout474.xml" ContentType="application/vnd.openxmlformats-officedocument.presentationml.slideLayout+xml"/>
  <Override PartName="/ppt/slideLayouts/slideLayout475.xml" ContentType="application/vnd.openxmlformats-officedocument.presentationml.slideLayout+xml"/>
  <Override PartName="/ppt/slideLayouts/slideLayout476.xml" ContentType="application/vnd.openxmlformats-officedocument.presentationml.slideLayout+xml"/>
  <Override PartName="/ppt/slideLayouts/slideLayout477.xml" ContentType="application/vnd.openxmlformats-officedocument.presentationml.slideLayout+xml"/>
  <Override PartName="/ppt/slideLayouts/slideLayout478.xml" ContentType="application/vnd.openxmlformats-officedocument.presentationml.slideLayout+xml"/>
  <Override PartName="/ppt/slideLayouts/slideLayout479.xml" ContentType="application/vnd.openxmlformats-officedocument.presentationml.slideLayout+xml"/>
  <Override PartName="/ppt/slideLayouts/slideLayout480.xml" ContentType="application/vnd.openxmlformats-officedocument.presentationml.slideLayout+xml"/>
  <Override PartName="/ppt/theme/theme40.xml" ContentType="application/vnd.openxmlformats-officedocument.theme+xml"/>
  <Override PartName="/ppt/slideLayouts/slideLayout481.xml" ContentType="application/vnd.openxmlformats-officedocument.presentationml.slideLayout+xml"/>
  <Override PartName="/ppt/slideLayouts/slideLayout482.xml" ContentType="application/vnd.openxmlformats-officedocument.presentationml.slideLayout+xml"/>
  <Override PartName="/ppt/slideLayouts/slideLayout483.xml" ContentType="application/vnd.openxmlformats-officedocument.presentationml.slideLayout+xml"/>
  <Override PartName="/ppt/slideLayouts/slideLayout484.xml" ContentType="application/vnd.openxmlformats-officedocument.presentationml.slideLayout+xml"/>
  <Override PartName="/ppt/slideLayouts/slideLayout485.xml" ContentType="application/vnd.openxmlformats-officedocument.presentationml.slideLayout+xml"/>
  <Override PartName="/ppt/slideLayouts/slideLayout486.xml" ContentType="application/vnd.openxmlformats-officedocument.presentationml.slideLayout+xml"/>
  <Override PartName="/ppt/slideLayouts/slideLayout487.xml" ContentType="application/vnd.openxmlformats-officedocument.presentationml.slideLayout+xml"/>
  <Override PartName="/ppt/slideLayouts/slideLayout488.xml" ContentType="application/vnd.openxmlformats-officedocument.presentationml.slideLayout+xml"/>
  <Override PartName="/ppt/slideLayouts/slideLayout489.xml" ContentType="application/vnd.openxmlformats-officedocument.presentationml.slideLayout+xml"/>
  <Override PartName="/ppt/slideLayouts/slideLayout490.xml" ContentType="application/vnd.openxmlformats-officedocument.presentationml.slideLayout+xml"/>
  <Override PartName="/ppt/slideLayouts/slideLayout491.xml" ContentType="application/vnd.openxmlformats-officedocument.presentationml.slideLayout+xml"/>
  <Override PartName="/ppt/slideLayouts/slideLayout492.xml" ContentType="application/vnd.openxmlformats-officedocument.presentationml.slideLayout+xml"/>
  <Override PartName="/ppt/theme/theme41.xml" ContentType="application/vnd.openxmlformats-officedocument.theme+xml"/>
  <Override PartName="/ppt/slideLayouts/slideLayout493.xml" ContentType="application/vnd.openxmlformats-officedocument.presentationml.slideLayout+xml"/>
  <Override PartName="/ppt/slideLayouts/slideLayout494.xml" ContentType="application/vnd.openxmlformats-officedocument.presentationml.slideLayout+xml"/>
  <Override PartName="/ppt/slideLayouts/slideLayout495.xml" ContentType="application/vnd.openxmlformats-officedocument.presentationml.slideLayout+xml"/>
  <Override PartName="/ppt/slideLayouts/slideLayout496.xml" ContentType="application/vnd.openxmlformats-officedocument.presentationml.slideLayout+xml"/>
  <Override PartName="/ppt/slideLayouts/slideLayout497.xml" ContentType="application/vnd.openxmlformats-officedocument.presentationml.slideLayout+xml"/>
  <Override PartName="/ppt/slideLayouts/slideLayout498.xml" ContentType="application/vnd.openxmlformats-officedocument.presentationml.slideLayout+xml"/>
  <Override PartName="/ppt/slideLayouts/slideLayout499.xml" ContentType="application/vnd.openxmlformats-officedocument.presentationml.slideLayout+xml"/>
  <Override PartName="/ppt/slideLayouts/slideLayout500.xml" ContentType="application/vnd.openxmlformats-officedocument.presentationml.slideLayout+xml"/>
  <Override PartName="/ppt/slideLayouts/slideLayout501.xml" ContentType="application/vnd.openxmlformats-officedocument.presentationml.slideLayout+xml"/>
  <Override PartName="/ppt/slideLayouts/slideLayout502.xml" ContentType="application/vnd.openxmlformats-officedocument.presentationml.slideLayout+xml"/>
  <Override PartName="/ppt/slideLayouts/slideLayout503.xml" ContentType="application/vnd.openxmlformats-officedocument.presentationml.slideLayout+xml"/>
  <Override PartName="/ppt/slideLayouts/slideLayout504.xml" ContentType="application/vnd.openxmlformats-officedocument.presentationml.slideLayout+xml"/>
  <Override PartName="/ppt/theme/theme42.xml" ContentType="application/vnd.openxmlformats-officedocument.theme+xml"/>
  <Override PartName="/ppt/slideLayouts/slideLayout505.xml" ContentType="application/vnd.openxmlformats-officedocument.presentationml.slideLayout+xml"/>
  <Override PartName="/ppt/slideLayouts/slideLayout506.xml" ContentType="application/vnd.openxmlformats-officedocument.presentationml.slideLayout+xml"/>
  <Override PartName="/ppt/slideLayouts/slideLayout507.xml" ContentType="application/vnd.openxmlformats-officedocument.presentationml.slideLayout+xml"/>
  <Override PartName="/ppt/slideLayouts/slideLayout508.xml" ContentType="application/vnd.openxmlformats-officedocument.presentationml.slideLayout+xml"/>
  <Override PartName="/ppt/slideLayouts/slideLayout509.xml" ContentType="application/vnd.openxmlformats-officedocument.presentationml.slideLayout+xml"/>
  <Override PartName="/ppt/slideLayouts/slideLayout510.xml" ContentType="application/vnd.openxmlformats-officedocument.presentationml.slideLayout+xml"/>
  <Override PartName="/ppt/slideLayouts/slideLayout511.xml" ContentType="application/vnd.openxmlformats-officedocument.presentationml.slideLayout+xml"/>
  <Override PartName="/ppt/slideLayouts/slideLayout512.xml" ContentType="application/vnd.openxmlformats-officedocument.presentationml.slideLayout+xml"/>
  <Override PartName="/ppt/slideLayouts/slideLayout513.xml" ContentType="application/vnd.openxmlformats-officedocument.presentationml.slideLayout+xml"/>
  <Override PartName="/ppt/slideLayouts/slideLayout514.xml" ContentType="application/vnd.openxmlformats-officedocument.presentationml.slideLayout+xml"/>
  <Override PartName="/ppt/slideLayouts/slideLayout515.xml" ContentType="application/vnd.openxmlformats-officedocument.presentationml.slideLayout+xml"/>
  <Override PartName="/ppt/slideLayouts/slideLayout516.xml" ContentType="application/vnd.openxmlformats-officedocument.presentationml.slideLayout+xml"/>
  <Override PartName="/ppt/theme/theme43.xml" ContentType="application/vnd.openxmlformats-officedocument.theme+xml"/>
  <Override PartName="/ppt/slideLayouts/slideLayout517.xml" ContentType="application/vnd.openxmlformats-officedocument.presentationml.slideLayout+xml"/>
  <Override PartName="/ppt/slideLayouts/slideLayout518.xml" ContentType="application/vnd.openxmlformats-officedocument.presentationml.slideLayout+xml"/>
  <Override PartName="/ppt/slideLayouts/slideLayout519.xml" ContentType="application/vnd.openxmlformats-officedocument.presentationml.slideLayout+xml"/>
  <Override PartName="/ppt/slideLayouts/slideLayout520.xml" ContentType="application/vnd.openxmlformats-officedocument.presentationml.slideLayout+xml"/>
  <Override PartName="/ppt/slideLayouts/slideLayout521.xml" ContentType="application/vnd.openxmlformats-officedocument.presentationml.slideLayout+xml"/>
  <Override PartName="/ppt/slideLayouts/slideLayout522.xml" ContentType="application/vnd.openxmlformats-officedocument.presentationml.slideLayout+xml"/>
  <Override PartName="/ppt/slideLayouts/slideLayout523.xml" ContentType="application/vnd.openxmlformats-officedocument.presentationml.slideLayout+xml"/>
  <Override PartName="/ppt/slideLayouts/slideLayout524.xml" ContentType="application/vnd.openxmlformats-officedocument.presentationml.slideLayout+xml"/>
  <Override PartName="/ppt/slideLayouts/slideLayout525.xml" ContentType="application/vnd.openxmlformats-officedocument.presentationml.slideLayout+xml"/>
  <Override PartName="/ppt/slideLayouts/slideLayout526.xml" ContentType="application/vnd.openxmlformats-officedocument.presentationml.slideLayout+xml"/>
  <Override PartName="/ppt/slideLayouts/slideLayout527.xml" ContentType="application/vnd.openxmlformats-officedocument.presentationml.slideLayout+xml"/>
  <Override PartName="/ppt/slideLayouts/slideLayout528.xml" ContentType="application/vnd.openxmlformats-officedocument.presentationml.slideLayout+xml"/>
  <Override PartName="/ppt/theme/theme44.xml" ContentType="application/vnd.openxmlformats-officedocument.theme+xml"/>
  <Override PartName="/ppt/slideLayouts/slideLayout529.xml" ContentType="application/vnd.openxmlformats-officedocument.presentationml.slideLayout+xml"/>
  <Override PartName="/ppt/slideLayouts/slideLayout530.xml" ContentType="application/vnd.openxmlformats-officedocument.presentationml.slideLayout+xml"/>
  <Override PartName="/ppt/slideLayouts/slideLayout531.xml" ContentType="application/vnd.openxmlformats-officedocument.presentationml.slideLayout+xml"/>
  <Override PartName="/ppt/slideLayouts/slideLayout532.xml" ContentType="application/vnd.openxmlformats-officedocument.presentationml.slideLayout+xml"/>
  <Override PartName="/ppt/slideLayouts/slideLayout533.xml" ContentType="application/vnd.openxmlformats-officedocument.presentationml.slideLayout+xml"/>
  <Override PartName="/ppt/slideLayouts/slideLayout534.xml" ContentType="application/vnd.openxmlformats-officedocument.presentationml.slideLayout+xml"/>
  <Override PartName="/ppt/slideLayouts/slideLayout535.xml" ContentType="application/vnd.openxmlformats-officedocument.presentationml.slideLayout+xml"/>
  <Override PartName="/ppt/slideLayouts/slideLayout536.xml" ContentType="application/vnd.openxmlformats-officedocument.presentationml.slideLayout+xml"/>
  <Override PartName="/ppt/slideLayouts/slideLayout537.xml" ContentType="application/vnd.openxmlformats-officedocument.presentationml.slideLayout+xml"/>
  <Override PartName="/ppt/slideLayouts/slideLayout538.xml" ContentType="application/vnd.openxmlformats-officedocument.presentationml.slideLayout+xml"/>
  <Override PartName="/ppt/slideLayouts/slideLayout539.xml" ContentType="application/vnd.openxmlformats-officedocument.presentationml.slideLayout+xml"/>
  <Override PartName="/ppt/slideLayouts/slideLayout540.xml" ContentType="application/vnd.openxmlformats-officedocument.presentationml.slideLayout+xml"/>
  <Override PartName="/ppt/theme/theme45.xml" ContentType="application/vnd.openxmlformats-officedocument.theme+xml"/>
  <Override PartName="/ppt/slideLayouts/slideLayout541.xml" ContentType="application/vnd.openxmlformats-officedocument.presentationml.slideLayout+xml"/>
  <Override PartName="/ppt/slideLayouts/slideLayout542.xml" ContentType="application/vnd.openxmlformats-officedocument.presentationml.slideLayout+xml"/>
  <Override PartName="/ppt/slideLayouts/slideLayout543.xml" ContentType="application/vnd.openxmlformats-officedocument.presentationml.slideLayout+xml"/>
  <Override PartName="/ppt/slideLayouts/slideLayout544.xml" ContentType="application/vnd.openxmlformats-officedocument.presentationml.slideLayout+xml"/>
  <Override PartName="/ppt/slideLayouts/slideLayout545.xml" ContentType="application/vnd.openxmlformats-officedocument.presentationml.slideLayout+xml"/>
  <Override PartName="/ppt/slideLayouts/slideLayout546.xml" ContentType="application/vnd.openxmlformats-officedocument.presentationml.slideLayout+xml"/>
  <Override PartName="/ppt/slideLayouts/slideLayout547.xml" ContentType="application/vnd.openxmlformats-officedocument.presentationml.slideLayout+xml"/>
  <Override PartName="/ppt/slideLayouts/slideLayout548.xml" ContentType="application/vnd.openxmlformats-officedocument.presentationml.slideLayout+xml"/>
  <Override PartName="/ppt/slideLayouts/slideLayout549.xml" ContentType="application/vnd.openxmlformats-officedocument.presentationml.slideLayout+xml"/>
  <Override PartName="/ppt/slideLayouts/slideLayout550.xml" ContentType="application/vnd.openxmlformats-officedocument.presentationml.slideLayout+xml"/>
  <Override PartName="/ppt/slideLayouts/slideLayout551.xml" ContentType="application/vnd.openxmlformats-officedocument.presentationml.slideLayout+xml"/>
  <Override PartName="/ppt/theme/theme46.xml" ContentType="application/vnd.openxmlformats-officedocument.theme+xml"/>
  <Override PartName="/ppt/slideLayouts/slideLayout552.xml" ContentType="application/vnd.openxmlformats-officedocument.presentationml.slideLayout+xml"/>
  <Override PartName="/ppt/slideLayouts/slideLayout553.xml" ContentType="application/vnd.openxmlformats-officedocument.presentationml.slideLayout+xml"/>
  <Override PartName="/ppt/slideLayouts/slideLayout554.xml" ContentType="application/vnd.openxmlformats-officedocument.presentationml.slideLayout+xml"/>
  <Override PartName="/ppt/slideLayouts/slideLayout555.xml" ContentType="application/vnd.openxmlformats-officedocument.presentationml.slideLayout+xml"/>
  <Override PartName="/ppt/slideLayouts/slideLayout556.xml" ContentType="application/vnd.openxmlformats-officedocument.presentationml.slideLayout+xml"/>
  <Override PartName="/ppt/slideLayouts/slideLayout557.xml" ContentType="application/vnd.openxmlformats-officedocument.presentationml.slideLayout+xml"/>
  <Override PartName="/ppt/slideLayouts/slideLayout558.xml" ContentType="application/vnd.openxmlformats-officedocument.presentationml.slideLayout+xml"/>
  <Override PartName="/ppt/slideLayouts/slideLayout559.xml" ContentType="application/vnd.openxmlformats-officedocument.presentationml.slideLayout+xml"/>
  <Override PartName="/ppt/slideLayouts/slideLayout560.xml" ContentType="application/vnd.openxmlformats-officedocument.presentationml.slideLayout+xml"/>
  <Override PartName="/ppt/slideLayouts/slideLayout561.xml" ContentType="application/vnd.openxmlformats-officedocument.presentationml.slideLayout+xml"/>
  <Override PartName="/ppt/slideLayouts/slideLayout562.xml" ContentType="application/vnd.openxmlformats-officedocument.presentationml.slideLayout+xml"/>
  <Override PartName="/ppt/slideLayouts/slideLayout563.xml" ContentType="application/vnd.openxmlformats-officedocument.presentationml.slideLayout+xml"/>
  <Override PartName="/ppt/theme/theme47.xml" ContentType="application/vnd.openxmlformats-officedocument.theme+xml"/>
  <Override PartName="/ppt/slideLayouts/slideLayout564.xml" ContentType="application/vnd.openxmlformats-officedocument.presentationml.slideLayout+xml"/>
  <Override PartName="/ppt/slideLayouts/slideLayout565.xml" ContentType="application/vnd.openxmlformats-officedocument.presentationml.slideLayout+xml"/>
  <Override PartName="/ppt/slideLayouts/slideLayout566.xml" ContentType="application/vnd.openxmlformats-officedocument.presentationml.slideLayout+xml"/>
  <Override PartName="/ppt/slideLayouts/slideLayout567.xml" ContentType="application/vnd.openxmlformats-officedocument.presentationml.slideLayout+xml"/>
  <Override PartName="/ppt/slideLayouts/slideLayout568.xml" ContentType="application/vnd.openxmlformats-officedocument.presentationml.slideLayout+xml"/>
  <Override PartName="/ppt/slideLayouts/slideLayout569.xml" ContentType="application/vnd.openxmlformats-officedocument.presentationml.slideLayout+xml"/>
  <Override PartName="/ppt/slideLayouts/slideLayout570.xml" ContentType="application/vnd.openxmlformats-officedocument.presentationml.slideLayout+xml"/>
  <Override PartName="/ppt/slideLayouts/slideLayout571.xml" ContentType="application/vnd.openxmlformats-officedocument.presentationml.slideLayout+xml"/>
  <Override PartName="/ppt/slideLayouts/slideLayout572.xml" ContentType="application/vnd.openxmlformats-officedocument.presentationml.slideLayout+xml"/>
  <Override PartName="/ppt/slideLayouts/slideLayout573.xml" ContentType="application/vnd.openxmlformats-officedocument.presentationml.slideLayout+xml"/>
  <Override PartName="/ppt/slideLayouts/slideLayout574.xml" ContentType="application/vnd.openxmlformats-officedocument.presentationml.slideLayout+xml"/>
  <Override PartName="/ppt/theme/theme48.xml" ContentType="application/vnd.openxmlformats-officedocument.theme+xml"/>
  <Override PartName="/ppt/theme/theme4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 id="2147484037" r:id="rId30"/>
    <p:sldMasterId id="2147484050" r:id="rId31"/>
    <p:sldMasterId id="2147484063" r:id="rId32"/>
    <p:sldMasterId id="2147484076" r:id="rId33"/>
    <p:sldMasterId id="2147484089" r:id="rId34"/>
    <p:sldMasterId id="2147484102" r:id="rId35"/>
    <p:sldMasterId id="2147484115" r:id="rId36"/>
    <p:sldMasterId id="2147484128" r:id="rId37"/>
    <p:sldMasterId id="2147484141" r:id="rId38"/>
    <p:sldMasterId id="2147484154" r:id="rId39"/>
    <p:sldMasterId id="2147484167" r:id="rId40"/>
    <p:sldMasterId id="2147484180" r:id="rId41"/>
    <p:sldMasterId id="2147484193" r:id="rId42"/>
    <p:sldMasterId id="2147484206" r:id="rId43"/>
    <p:sldMasterId id="2147484219" r:id="rId44"/>
    <p:sldMasterId id="2147484232" r:id="rId45"/>
    <p:sldMasterId id="2147484245" r:id="rId46"/>
    <p:sldMasterId id="2147484258" r:id="rId47"/>
    <p:sldMasterId id="2147484271" r:id="rId48"/>
  </p:sldMasterIdLst>
  <p:notesMasterIdLst>
    <p:notesMasterId r:id="rId95"/>
  </p:notesMasterIdLst>
  <p:sldIdLst>
    <p:sldId id="256" r:id="rId49"/>
    <p:sldId id="257" r:id="rId50"/>
    <p:sldId id="258" r:id="rId51"/>
    <p:sldId id="259" r:id="rId52"/>
    <p:sldId id="260" r:id="rId53"/>
    <p:sldId id="261" r:id="rId54"/>
    <p:sldId id="262" r:id="rId55"/>
    <p:sldId id="263" r:id="rId56"/>
    <p:sldId id="264" r:id="rId57"/>
    <p:sldId id="296" r:id="rId58"/>
    <p:sldId id="297" r:id="rId59"/>
    <p:sldId id="265" r:id="rId60"/>
    <p:sldId id="266" r:id="rId61"/>
    <p:sldId id="267" r:id="rId62"/>
    <p:sldId id="268" r:id="rId63"/>
    <p:sldId id="269" r:id="rId64"/>
    <p:sldId id="270" r:id="rId65"/>
    <p:sldId id="271" r:id="rId66"/>
    <p:sldId id="272" r:id="rId67"/>
    <p:sldId id="298" r:id="rId68"/>
    <p:sldId id="273" r:id="rId69"/>
    <p:sldId id="274" r:id="rId70"/>
    <p:sldId id="275" r:id="rId71"/>
    <p:sldId id="276" r:id="rId72"/>
    <p:sldId id="277" r:id="rId73"/>
    <p:sldId id="278" r:id="rId74"/>
    <p:sldId id="279" r:id="rId75"/>
    <p:sldId id="299" r:id="rId76"/>
    <p:sldId id="300" r:id="rId77"/>
    <p:sldId id="280" r:id="rId78"/>
    <p:sldId id="281" r:id="rId79"/>
    <p:sldId id="282" r:id="rId80"/>
    <p:sldId id="283" r:id="rId81"/>
    <p:sldId id="284" r:id="rId82"/>
    <p:sldId id="285" r:id="rId83"/>
    <p:sldId id="302" r:id="rId84"/>
    <p:sldId id="286" r:id="rId85"/>
    <p:sldId id="287" r:id="rId86"/>
    <p:sldId id="288" r:id="rId87"/>
    <p:sldId id="289" r:id="rId88"/>
    <p:sldId id="290" r:id="rId89"/>
    <p:sldId id="291" r:id="rId90"/>
    <p:sldId id="292" r:id="rId91"/>
    <p:sldId id="293" r:id="rId92"/>
    <p:sldId id="294" r:id="rId93"/>
    <p:sldId id="295" r:id="rId94"/>
  </p:sldIdLst>
  <p:sldSz cx="9144000" cy="6858000" type="screen4x3"/>
  <p:notesSz cx="6858000" cy="9144000"/>
  <p:embeddedFontLst>
    <p:embeddedFont>
      <p:font typeface="Lucida Sans Typewriter" panose="020B0509030504030204" pitchFamily="49" charset="0"/>
      <p:regular r:id="rId96"/>
      <p:bold r:id="rId97"/>
      <p:italic r:id="rId98"/>
      <p:boldItalic r:id="rId99"/>
    </p:embeddedFont>
    <p:embeddedFont>
      <p:font typeface="Verdana" panose="020B0604030504040204" pitchFamily="34" charset="0"/>
      <p:regular r:id="rId100"/>
      <p:bold r:id="rId101"/>
      <p:italic r:id="rId102"/>
      <p:boldItalic r:id="rId103"/>
    </p:embeddedFont>
    <p:embeddedFont>
      <p:font typeface="Segoe UI Light" panose="020B0502040204020203" pitchFamily="34" charset="0"/>
      <p:regular r:id="rId104"/>
      <p:italic r:id="rId105"/>
    </p:embeddedFont>
    <p:embeddedFont>
      <p:font typeface="Segoe UI" panose="020B0502040204020203" pitchFamily="34" charset="0"/>
      <p:regular r:id="rId106"/>
      <p:bold r:id="rId107"/>
      <p:italic r:id="rId108"/>
      <p:boldItalic r:id="rId109"/>
    </p:embeddedFont>
    <p:embeddedFont>
      <p:font typeface="Arial Narrow" panose="020B0606020202030204" pitchFamily="34" charset="0"/>
      <p:regular r:id="rId110"/>
      <p:bold r:id="rId111"/>
      <p:italic r:id="rId112"/>
      <p:boldItalic r:id="rId113"/>
    </p:embeddedFont>
    <p:embeddedFont>
      <p:font typeface="Calibri" panose="020F0502020204030204" pitchFamily="34" charset="0"/>
      <p:regular r:id="rId114"/>
      <p:bold r:id="rId115"/>
      <p:italic r:id="rId116"/>
      <p:boldItalic r:id="rId117"/>
    </p:embeddedFont>
    <p:embeddedFont>
      <p:font typeface="Lucida Sans Unicode" panose="020B0602030504020204" pitchFamily="34" charset="0"/>
      <p:regular r:id="rId1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80" d="100"/>
          <a:sy n="80" d="100"/>
        </p:scale>
        <p:origin x="1450" y="77"/>
      </p:cViewPr>
      <p:guideLst>
        <p:guide orient="horz" pos="2160"/>
        <p:guide pos="2880"/>
      </p:guideLst>
    </p:cSldViewPr>
  </p:slideViewPr>
  <p:notesTextViewPr>
    <p:cViewPr>
      <p:scale>
        <a:sx n="1" d="1"/>
        <a:sy n="1" d="1"/>
      </p:scale>
      <p:origin x="0" y="0"/>
    </p:cViewPr>
  </p:notesTextViewPr>
  <p:notesViewPr>
    <p:cSldViewPr snapToGrid="0" showGuides="1">
      <p:cViewPr varScale="1">
        <p:scale>
          <a:sx n="65" d="100"/>
          <a:sy n="65" d="100"/>
        </p:scale>
        <p:origin x="3082"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117" Type="http://schemas.openxmlformats.org/officeDocument/2006/relationships/font" Target="fonts/font22.fntdata"/><Relationship Id="rId21" Type="http://schemas.openxmlformats.org/officeDocument/2006/relationships/slideMaster" Target="slideMasters/slideMaster21.xml"/><Relationship Id="rId42" Type="http://schemas.openxmlformats.org/officeDocument/2006/relationships/slideMaster" Target="slideMasters/slideMaster42.xml"/><Relationship Id="rId47" Type="http://schemas.openxmlformats.org/officeDocument/2006/relationships/slideMaster" Target="slideMasters/slideMaster47.xml"/><Relationship Id="rId63" Type="http://schemas.openxmlformats.org/officeDocument/2006/relationships/slide" Target="slides/slide15.xml"/><Relationship Id="rId68" Type="http://schemas.openxmlformats.org/officeDocument/2006/relationships/slide" Target="slides/slide20.xml"/><Relationship Id="rId84" Type="http://schemas.openxmlformats.org/officeDocument/2006/relationships/slide" Target="slides/slide36.xml"/><Relationship Id="rId89" Type="http://schemas.openxmlformats.org/officeDocument/2006/relationships/slide" Target="slides/slide41.xml"/><Relationship Id="rId112" Type="http://schemas.openxmlformats.org/officeDocument/2006/relationships/font" Target="fonts/font17.fntdata"/><Relationship Id="rId16" Type="http://schemas.openxmlformats.org/officeDocument/2006/relationships/slideMaster" Target="slideMasters/slideMaster16.xml"/><Relationship Id="rId107" Type="http://schemas.openxmlformats.org/officeDocument/2006/relationships/font" Target="fonts/font12.fntdata"/><Relationship Id="rId11" Type="http://schemas.openxmlformats.org/officeDocument/2006/relationships/slideMaster" Target="slideMasters/slideMaster11.xml"/><Relationship Id="rId32" Type="http://schemas.openxmlformats.org/officeDocument/2006/relationships/slideMaster" Target="slideMasters/slideMaster32.xml"/><Relationship Id="rId37" Type="http://schemas.openxmlformats.org/officeDocument/2006/relationships/slideMaster" Target="slideMasters/slideMaster37.xml"/><Relationship Id="rId53" Type="http://schemas.openxmlformats.org/officeDocument/2006/relationships/slide" Target="slides/slide5.xml"/><Relationship Id="rId58" Type="http://schemas.openxmlformats.org/officeDocument/2006/relationships/slide" Target="slides/slide10.xml"/><Relationship Id="rId74" Type="http://schemas.openxmlformats.org/officeDocument/2006/relationships/slide" Target="slides/slide26.xml"/><Relationship Id="rId79" Type="http://schemas.openxmlformats.org/officeDocument/2006/relationships/slide" Target="slides/slide31.xml"/><Relationship Id="rId102" Type="http://schemas.openxmlformats.org/officeDocument/2006/relationships/font" Target="fonts/font7.fntdata"/><Relationship Id="rId5" Type="http://schemas.openxmlformats.org/officeDocument/2006/relationships/slideMaster" Target="slideMasters/slideMaster5.xml"/><Relationship Id="rId61" Type="http://schemas.openxmlformats.org/officeDocument/2006/relationships/slide" Target="slides/slide13.xml"/><Relationship Id="rId82" Type="http://schemas.openxmlformats.org/officeDocument/2006/relationships/slide" Target="slides/slide34.xml"/><Relationship Id="rId90" Type="http://schemas.openxmlformats.org/officeDocument/2006/relationships/slide" Target="slides/slide42.xml"/><Relationship Id="rId95" Type="http://schemas.openxmlformats.org/officeDocument/2006/relationships/notesMaster" Target="notesMasters/notesMaster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Master" Target="slideMasters/slideMaster35.xml"/><Relationship Id="rId43" Type="http://schemas.openxmlformats.org/officeDocument/2006/relationships/slideMaster" Target="slideMasters/slideMaster43.xml"/><Relationship Id="rId48" Type="http://schemas.openxmlformats.org/officeDocument/2006/relationships/slideMaster" Target="slideMasters/slideMaster48.xml"/><Relationship Id="rId56" Type="http://schemas.openxmlformats.org/officeDocument/2006/relationships/slide" Target="slides/slide8.xml"/><Relationship Id="rId64" Type="http://schemas.openxmlformats.org/officeDocument/2006/relationships/slide" Target="slides/slide16.xml"/><Relationship Id="rId69" Type="http://schemas.openxmlformats.org/officeDocument/2006/relationships/slide" Target="slides/slide21.xml"/><Relationship Id="rId77" Type="http://schemas.openxmlformats.org/officeDocument/2006/relationships/slide" Target="slides/slide29.xml"/><Relationship Id="rId100" Type="http://schemas.openxmlformats.org/officeDocument/2006/relationships/font" Target="fonts/font5.fntdata"/><Relationship Id="rId105" Type="http://schemas.openxmlformats.org/officeDocument/2006/relationships/font" Target="fonts/font10.fntdata"/><Relationship Id="rId113" Type="http://schemas.openxmlformats.org/officeDocument/2006/relationships/font" Target="fonts/font18.fntdata"/><Relationship Id="rId118" Type="http://schemas.openxmlformats.org/officeDocument/2006/relationships/font" Target="fonts/font23.fntdata"/><Relationship Id="rId8" Type="http://schemas.openxmlformats.org/officeDocument/2006/relationships/slideMaster" Target="slideMasters/slideMaster8.xml"/><Relationship Id="rId51" Type="http://schemas.openxmlformats.org/officeDocument/2006/relationships/slide" Target="slides/slide3.xml"/><Relationship Id="rId72" Type="http://schemas.openxmlformats.org/officeDocument/2006/relationships/slide" Target="slides/slide24.xml"/><Relationship Id="rId80" Type="http://schemas.openxmlformats.org/officeDocument/2006/relationships/slide" Target="slides/slide32.xml"/><Relationship Id="rId85" Type="http://schemas.openxmlformats.org/officeDocument/2006/relationships/slide" Target="slides/slide37.xml"/><Relationship Id="rId93" Type="http://schemas.openxmlformats.org/officeDocument/2006/relationships/slide" Target="slides/slide45.xml"/><Relationship Id="rId98" Type="http://schemas.openxmlformats.org/officeDocument/2006/relationships/font" Target="fonts/font3.fntdata"/><Relationship Id="rId121"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Master" Target="slideMasters/slideMaster38.xml"/><Relationship Id="rId46" Type="http://schemas.openxmlformats.org/officeDocument/2006/relationships/slideMaster" Target="slideMasters/slideMaster46.xml"/><Relationship Id="rId59" Type="http://schemas.openxmlformats.org/officeDocument/2006/relationships/slide" Target="slides/slide11.xml"/><Relationship Id="rId67" Type="http://schemas.openxmlformats.org/officeDocument/2006/relationships/slide" Target="slides/slide19.xml"/><Relationship Id="rId103" Type="http://schemas.openxmlformats.org/officeDocument/2006/relationships/font" Target="fonts/font8.fntdata"/><Relationship Id="rId108" Type="http://schemas.openxmlformats.org/officeDocument/2006/relationships/font" Target="fonts/font13.fntdata"/><Relationship Id="rId116" Type="http://schemas.openxmlformats.org/officeDocument/2006/relationships/font" Target="fonts/font21.fntdata"/><Relationship Id="rId20" Type="http://schemas.openxmlformats.org/officeDocument/2006/relationships/slideMaster" Target="slideMasters/slideMaster20.xml"/><Relationship Id="rId41" Type="http://schemas.openxmlformats.org/officeDocument/2006/relationships/slideMaster" Target="slideMasters/slideMaster41.xml"/><Relationship Id="rId54" Type="http://schemas.openxmlformats.org/officeDocument/2006/relationships/slide" Target="slides/slide6.xml"/><Relationship Id="rId62" Type="http://schemas.openxmlformats.org/officeDocument/2006/relationships/slide" Target="slides/slide14.xml"/><Relationship Id="rId70" Type="http://schemas.openxmlformats.org/officeDocument/2006/relationships/slide" Target="slides/slide22.xml"/><Relationship Id="rId75" Type="http://schemas.openxmlformats.org/officeDocument/2006/relationships/slide" Target="slides/slide27.xml"/><Relationship Id="rId83" Type="http://schemas.openxmlformats.org/officeDocument/2006/relationships/slide" Target="slides/slide35.xml"/><Relationship Id="rId88" Type="http://schemas.openxmlformats.org/officeDocument/2006/relationships/slide" Target="slides/slide40.xml"/><Relationship Id="rId91" Type="http://schemas.openxmlformats.org/officeDocument/2006/relationships/slide" Target="slides/slide43.xml"/><Relationship Id="rId96" Type="http://schemas.openxmlformats.org/officeDocument/2006/relationships/font" Target="fonts/font1.fntdata"/><Relationship Id="rId11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Master" Target="slideMasters/slideMaster36.xml"/><Relationship Id="rId49" Type="http://schemas.openxmlformats.org/officeDocument/2006/relationships/slide" Target="slides/slide1.xml"/><Relationship Id="rId57" Type="http://schemas.openxmlformats.org/officeDocument/2006/relationships/slide" Target="slides/slide9.xml"/><Relationship Id="rId106" Type="http://schemas.openxmlformats.org/officeDocument/2006/relationships/font" Target="fonts/font11.fntdata"/><Relationship Id="rId114" Type="http://schemas.openxmlformats.org/officeDocument/2006/relationships/font" Target="fonts/font19.fntdata"/><Relationship Id="rId119"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Master" Target="slideMasters/slideMaster44.xml"/><Relationship Id="rId52" Type="http://schemas.openxmlformats.org/officeDocument/2006/relationships/slide" Target="slides/slide4.xml"/><Relationship Id="rId60" Type="http://schemas.openxmlformats.org/officeDocument/2006/relationships/slide" Target="slides/slide12.xml"/><Relationship Id="rId65" Type="http://schemas.openxmlformats.org/officeDocument/2006/relationships/slide" Target="slides/slide17.xml"/><Relationship Id="rId73" Type="http://schemas.openxmlformats.org/officeDocument/2006/relationships/slide" Target="slides/slide25.xml"/><Relationship Id="rId78" Type="http://schemas.openxmlformats.org/officeDocument/2006/relationships/slide" Target="slides/slide30.xml"/><Relationship Id="rId81" Type="http://schemas.openxmlformats.org/officeDocument/2006/relationships/slide" Target="slides/slide33.xml"/><Relationship Id="rId86" Type="http://schemas.openxmlformats.org/officeDocument/2006/relationships/slide" Target="slides/slide38.xml"/><Relationship Id="rId94" Type="http://schemas.openxmlformats.org/officeDocument/2006/relationships/slide" Target="slides/slide46.xml"/><Relationship Id="rId99" Type="http://schemas.openxmlformats.org/officeDocument/2006/relationships/font" Target="fonts/font4.fntdata"/><Relationship Id="rId101" Type="http://schemas.openxmlformats.org/officeDocument/2006/relationships/font" Target="fonts/font6.fntdata"/><Relationship Id="rId12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Master" Target="slideMasters/slideMaster39.xml"/><Relationship Id="rId109" Type="http://schemas.openxmlformats.org/officeDocument/2006/relationships/font" Target="fonts/font14.fntdata"/><Relationship Id="rId34" Type="http://schemas.openxmlformats.org/officeDocument/2006/relationships/slideMaster" Target="slideMasters/slideMaster34.xml"/><Relationship Id="rId50" Type="http://schemas.openxmlformats.org/officeDocument/2006/relationships/slide" Target="slides/slide2.xml"/><Relationship Id="rId55" Type="http://schemas.openxmlformats.org/officeDocument/2006/relationships/slide" Target="slides/slide7.xml"/><Relationship Id="rId76" Type="http://schemas.openxmlformats.org/officeDocument/2006/relationships/slide" Target="slides/slide28.xml"/><Relationship Id="rId97" Type="http://schemas.openxmlformats.org/officeDocument/2006/relationships/font" Target="fonts/font2.fntdata"/><Relationship Id="rId104" Type="http://schemas.openxmlformats.org/officeDocument/2006/relationships/font" Target="fonts/font9.fntdata"/><Relationship Id="rId120"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23.xml"/><Relationship Id="rId92" Type="http://schemas.openxmlformats.org/officeDocument/2006/relationships/slide" Target="slides/slide44.xml"/><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Master" Target="slideMasters/slideMaster40.xml"/><Relationship Id="rId45" Type="http://schemas.openxmlformats.org/officeDocument/2006/relationships/slideMaster" Target="slideMasters/slideMaster45.xml"/><Relationship Id="rId66" Type="http://schemas.openxmlformats.org/officeDocument/2006/relationships/slide" Target="slides/slide18.xml"/><Relationship Id="rId87" Type="http://schemas.openxmlformats.org/officeDocument/2006/relationships/slide" Target="slides/slide39.xml"/><Relationship Id="rId110" Type="http://schemas.openxmlformats.org/officeDocument/2006/relationships/font" Target="fonts/font15.fntdata"/><Relationship Id="rId115"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FF52C-513D-4210-9B67-7469AD532F79}" type="datetimeFigureOut">
              <a:rPr lang="en-GB" smtClean="0"/>
              <a:t>05/01/2016</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9F3627-EE4A-4851-B893-F95FBD40226D}" type="slidenum">
              <a:rPr lang="en-GB" smtClean="0"/>
              <a:t>‹#›</a:t>
            </a:fld>
            <a:endParaRPr lang="en-GB" dirty="0"/>
          </a:p>
        </p:txBody>
      </p:sp>
    </p:spTree>
    <p:extLst>
      <p:ext uri="{BB962C8B-B14F-4D97-AF65-F5344CB8AC3E}">
        <p14:creationId xmlns:p14="http://schemas.microsoft.com/office/powerpoint/2010/main" val="2342544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20462C-MIA-SQL virtual machine used in the lab for this module includes a lot of software services that can take a while to start. For the best experience, have students start the 20462C-MIA-DC and 20462C-MIA-SQL virtual machines at the beginning of the module so that the services have time to start before students begin the lab.</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371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 a log backup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log file truncation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has decreased because the log has been truncated.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Observe Log File Behavior in the Full Recovery Model</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Pa$$w0rd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D:\Demofiles\Mod04 folder, run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Properties - LogTest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page,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Recovery model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Full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LogsAndFullRecovery.sql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Transact-SQL file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 a full database backup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database file space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(and note that log files have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data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insert 5000 rows.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log file space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has increased.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Issue a checkpoint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force SQL Server to perform a checkpoint and flush the modified pages to disk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log file space again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has not decreased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10</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8614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log status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SQL Server is awaiting a log backup before the log file can be truncated.</a:t>
            </a:r>
            <a:endParaRPr lang="en-GB"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 a log backup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log file truncation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has decreased because the log has been truncated.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8F9F3627-EE4A-4851-B893-F95FBD40226D}"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24820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been full backups every night. A disk failure has cause major database corruption at 12 noon. The failed disk contained the primary database file but the transaction logs were stored on a separate drive. You want to ensure you can restore data that changed this morning. What kind of backup should you take before you restore the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A full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A differential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A transaction log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 tail-log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A partial backup</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A tail-log backup</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611175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148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the needs should be defined and approved with the business people who are working with the data and that the business users should know which safety level is required.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for administrative purposes, many organizations categorize their databases based on the needs of several different available backup strategies. That way, different safety levels based on the needs of every single database can be achieved, without the requirement to test, implement and operate a special strategy for each one. A good safety level can then be achieved without too much overhead.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RTOs and RPOs of databases in the students’ organizations.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97198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how to implement a full database backup strategy and its implications. Mention that a full database vbackup also serves as the base for transaction log and differential backups.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68305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how a database and transaction log strategy works and when it should be used. Mention that a database and transaction log is a good strategy when it is not practical to rely solely on a full database recovery strategy. Be sure to mention tail-log backups and how they are used to recover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log backups always contain all log records since the last transaction log backup and not just those since the full database backups.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a log backup strategy gives most flexibility regarding restore. They allow point-in-time recovery and it is possible to recover the database up to the last transaction, even if one or all data files are lost or corrupt. If the log file is also lost, the database can be recovered up to the point of the last backup.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98094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Differential backups always consist of all changes since the last full backup. Point out that, in the example on the slide, if the second differential backup has to be restored, only the full database backup and the second differential backup needs to be restored. The first differential backup is unnecessary because its contents are included in the second differential backup.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Make clear that a differential backup alone is useless as it cannot be restored on its own.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36945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0910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Suggested solutions are provided below. Discuss these solutions with the students.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Set the database 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Simple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recovery model and perform a full database backup every weekday at 18:30. This ensures that the database can be recovered up to the previous day, meeting the RPO requirement. The backup should take approximately 1.4 minutes (200 MB at 150 MB/minute), and a restore can be completed in approximately two minutes (200 MB at 100 MB per minute). This more than meets the RTO requirement of an hour, even allowing for time to report the issue and locate personnel and backup media.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Set the database 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Full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recovery model. Perform a full database backup every 12 hours (at midnight and noon), a differential backup every three hours in between full backups (at 3:00, 6:00, 9:00, 15:00, 18:00, 21:00), and a transaction log backup every 30 minutes between differential backups. The full backup will take around 1.2 hours (10 GB at 150 MB per minute), each differential backup will take around four minutes (3 x 200 MB = 600 MB at 150 MB per minute), and each log backup will take around 45 seconds (200 MB / 3 = 66.67 MB at 150 MB per minute).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a worst case scenario, the database would fail immediately before the last transactions log backup that is scheduled before the next differential backup—for example, at 20:29. In this case, restoring the full database backup (taken at noon) will take just under 1.67 hours (10 GB / 100 MB per minute), restoring the latest available differential backup (taken at 18:00) will take around six minutes  (600 MB / 100 MB per minute), and restoring the four transaction log files taken at 18:30, 19:00, 19:30, and 20:00 will take approximately 2.7 minutes (four logs, each containing 66.67 MB = 267 MB / 100 MB per minute). The total recovery time is therefore just under 1.82 hours, with a maximum data loss of 29 minutes of transactions.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AWDataWarehouse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Set the database to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Simple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 recovery model. Each month, back up the read-only filegroup on the last Saturday of the month after the weekly data load and monthly archiving process has completed. This will take around 11 hours for the current volume of data (100 GB / 150 MB per minute). Then on the last Sunday of the month, perform a partial backup that includes the primary filegroup and all read/write filegroups. This should take approximately 7.8 hours (50 GB + 4 x 5 GB = 70 GB / 150 MB per minute). For every other week in the month, on the Saturday after the data load batch operation has completed, perform a differential partial backup of the primary and read/write filegroups. This should take approximately 1.67 hours on the third week (3 x 5 GB = 15 GB / 150 MB per minute</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26019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6234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In the event of a disaster, restore the partial database backup from the monthly backup, which should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take</a:t>
            </a:r>
            <a:r>
              <a:rPr lang="en-GB" sz="1000" dirty="0" smtClean="0">
                <a:latin typeface="Arial" panose="020B0604020202020204" pitchFamily="34" charset="0"/>
                <a:ea typeface="Calibri" panose="020F0502020204030204" pitchFamily="34" charset="0"/>
                <a:cs typeface="Times New Roman" panose="02020603050405020304" pitchFamily="18" charset="0"/>
              </a:rPr>
              <a:t> </a:t>
            </a:r>
            <a:r>
              <a:rPr lang="en-GB" sz="1000" dirty="0" smtClean="0">
                <a:solidFill>
                  <a:srgbClr val="000000"/>
                </a:solidFill>
                <a:latin typeface="Arial" panose="020B0604020202020204" pitchFamily="34" charset="0"/>
                <a:ea typeface="Calibri" panose="020F0502020204030204" pitchFamily="34" charset="0"/>
                <a:cs typeface="Times New Roman" panose="02020603050405020304" pitchFamily="18" charset="0"/>
              </a:rPr>
              <a:t>around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11.7 hours (70 GB / 100 MB per minute), and restore the latest differential backup, which should take around 2.5 hours (15 GB / 100 MB per minute). Then restore the read-only filegroup, which should take around 16.7 hours (100 GB / 100 MB per minute). If you perform a piecemeal restore, the data in the read/write filegroup will be accessible after the differential backup has been restored (that is, after 14.2 hours). The data in the read-only filegroup will become accessible 16.7 hours later—after that filegroup has been restored. The total recovery time for the entire database is 30.9 hours.</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Piecemeal restore operations are discussed in the next module.</a:t>
            </a:r>
            <a:endParaRPr lang="en-GB" dirty="0"/>
          </a:p>
        </p:txBody>
      </p:sp>
      <p:sp>
        <p:nvSpPr>
          <p:cNvPr id="4" name="Slide Number Placeholder 3"/>
          <p:cNvSpPr>
            <a:spLocks noGrp="1"/>
          </p:cNvSpPr>
          <p:nvPr>
            <p:ph type="sldNum" sz="quarter" idx="10"/>
          </p:nvPr>
        </p:nvSpPr>
        <p:spPr/>
        <p:txBody>
          <a:bodyPr/>
          <a:lstStyle/>
          <a:p>
            <a:fld id="{8F9F3627-EE4A-4851-B893-F95FBD40226D}"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19473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backing up a database by using T-SQL commands. You want to back up to an existing backup set. You want to keeps the headers in the backup set but overwrite the previous backups in contains. Which of the following options should you 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INIT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NOINIT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FORMAT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NO FORMAT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5: DIFFERENTIAL</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INIT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171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Reassure students that specific options such as compression and encryption will be discussed in more depth later in this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569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Users are often confused by the fact that more than a single SQL Server backup can be contained within a single operating system file. The most common error related to this is to restore the first backup from a file, assuming that it is the latest version.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the examples in the workbook to explain how media set and backup set initialization is controlled.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65020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 the example on the slide, the full database backup initializes the media set, which consists of a single file (R:\Backups\AW.bak). The differential backup is appended to the same media set, with the result that the media set contains two backup sets (the full backup and the differential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that it is not a requirement that differential backups be appended to the same media set as the full backup on which they are based—you could just as easily store differential backups on different media than full backups. However, should the database need to be restored from the backups, both the full backup and the latest differential backup are required; so having them on the same media set is convenient.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44833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that the database must be in FULL or BULK_LOGGED recovery mode.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Make it clear that, after switching from SIMPLE to FULL recovery model, a full database backup must be performed to create a starting point for transaction log restores.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the log is truncated after backup, unless specified via the “copy only” or “no_truncate” option.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782865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Emphasize that filegroup and partial backups are typically only used when the size of a database makes it impossible to achieve the required RTO using full, differential, and transaction log backups.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287387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the previous demonstration in this module, or </a:t>
            </a:r>
            <a:r>
              <a:rPr lang="en-GB" sz="1000"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start the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20462C-MIA-DC and 20462C-MIA-SQL virtual machines, log on to 20462C-MIA-SQL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ADVENTUREWORKS\Student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with the password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Pa$$w0rd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in the D:\Demofiles\Mod04 folder,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as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a Full Database Backup</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performed the previous demonstration in this module. If not, start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in the D:\Demofiles\Mod04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If SQL Server Management Studio is not already open, start it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type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Full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section, select each existing file path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Backup 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file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D:\Demofiles\Mod04\AW.bak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Media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that the default option is to append to an existing media set. In this case, there is no existing media set so a new one will be created, and there are no existing backup sets to overwrite.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the default backup name and expiration settings.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Script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Script Action to a New Query Window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the backup has completed successfully,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9"/>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query pane, view the Transact-SQL BACKUP statement that was used to back up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9"/>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D:\Demofiles\Mod04 folder and note the size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file</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828345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Perform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Differential Backup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UpdatePrices.sql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file from the D:\Demofiles\Mod04 folder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script updates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Differential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D:\Demofiles\Mod04\AW.bak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the only backup device listed.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Media 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the option to append to the existing media set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AdventureWorks-Diff DatabaseBackup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Action to a New Query Window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backup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query pane, view the Transact-SQL BACKUP statement that was used to back up the database. Note that it includes the WITH DIFFERENTIAL option.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D:\Demofiles\Mod04 folder and note that size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file has increased, but not much – the second backup only includes the extents containing pages that were modified since the full backup</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28</a:t>
            </a:fld>
            <a:endParaRPr lang="en-GB" dirty="0"/>
          </a:p>
        </p:txBody>
      </p:sp>
      <p:sp>
        <p:nvSpPr>
          <p:cNvPr id="5" name="TextBox 4"/>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97316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Perform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Transaction Log Backup</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switch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UpdatePrices.sql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you opened previously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update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Production.Product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database again.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 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type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Transaction Log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ensure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D:\Demofiles\Mod04\AW.bak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is the only backup device listed.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Media 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verify that the option to append to the existing media set is selected. Also verify that the option to truncate the transaction log is selected.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Options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page,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AdventureWorks-Transaction Log Backup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Action to a New Query Window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backup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query pane, view the Transact-SQL BACKUP statement that was used to back up the database. Note that this time the statement is BACKUP LOG.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D:\Demofiles\Mod04 folder and note that size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AW.bak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file has increased, but not much – the third backup only includes the transaction log entries for data modifications since the full backup.</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8F9F3627-EE4A-4851-B893-F95FBD40226D}" type="slidenum">
              <a:rPr lang="en-GB" smtClean="0"/>
              <a:t>29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70986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Students might be surprised that a module on backup begins with a discussion of the transaction log. Emphasize the importance of understanding how the transaction log and database recovery model affects backup and restore operations.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are about to import a large quantity of data into a SQL Server database by executing a generated T-SQL script. You want to ensure optimum performance. Which recovery model should you use while the import is running?</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1: The simple recovery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2: The full recovery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The bulk-logged recovery model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4: Continue to use whichever model you were already using.</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Option 3: The bulk-logged recovery model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221249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use encrypted backups to protect your system against disasters and ensure backups are secured against unauthorized access. What encryption keys must you create?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database master key and an asymmetric encryption key or a certificate.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679986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53042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81560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Perform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Backup Compression</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performed the previous demonstration in this module.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type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Full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section, select the existing file path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Backup 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file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D:\Demofiles\Mod04\AW_Comp.bak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Media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note that the default option is to append to an existing media set. In this case, there is no existing media set so a new one will be created, and there are no existing backup sets to overwrite.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change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AdventureWorks-Compressed Backup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 backup compression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list,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Compress backup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Script</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Script Action to a New Query Window</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When the backup has completed successfully,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query pane, view the Transact-SQL BACKUP statement that was used to back up the database, noting that the COMPRESSION option was specified.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D:\Demofiles\Mod04 folder and note the size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AW_Comp.bak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 This should be significantly smaller than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file was after the full database backup in the previous demonstration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12271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Encrypted backups were introduced in SQL Server 2014. In prior releases, you could protect backup media by encrypting the entire database (using Transparent Database Encryption) before backing it up. However, this approach resulted in large backup files and impacted backup performance.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466066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Database Master Key</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performed the previous demonstration in this module.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EncyptionKeys.sql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D:\Demofiles\Mod04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database master key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the database master key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Certificate</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Create a certificate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the certificate and its private key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Encrypt a Database Backup</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Tasks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ensure that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type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Full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section, select the existing file path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Remove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Select Backup Destination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enter the file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D:\Demofiles\Mod04\AW_Encrypt.bak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Media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select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 up to a new media set, and erase all existing backup sets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Then enter the new media set name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Encrypted Backup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Options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page, change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AdventureWorks-Encrypted Backup</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 backup compression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list,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Compress backup</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6214997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5"/>
            </a:pP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Encryption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section,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Encrypt backup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ensure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AES 128</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algorithm is selected, and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BackupCert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certificate you created previously.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Backup Up Database – AdventureWorks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drop-down list,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Action to a New Query Window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When the backup has completed successfully,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query pane, view the Transact-SQL BACKUP statement that was used to back up the database, noting that the ENCRYPTION option was specified.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8F9F3627-EE4A-4851-B893-F95FBD40226D}"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649884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have been experimenting with database backups and restores in order to create a reliable disaster recovery strategy. Now you want to remove the records of backups from the HumanResources database because you have deleted the test backups you created. What T-SQL command should you execute?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EXEC sp_delete_database_backuphistory @database_name = 'HumanResources';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071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Most of the slide topics relate to the "General Considerations" section in the student notes.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the considerations required to plan a retention policy, and the backups that are needed for a database recovery when several backup types are combined together.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18658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0927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purpose of the transaction log is to confirm the atomicity, consistency, isolation, and durability (ACID) properties of transactions.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Describe the WAL protocol in detail.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Don’t go into too much detail on recovery yet, as it will be discussed in the restore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252295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654573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429478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the Backup and Restore Events Report</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you have performed the previous demonstration in this module.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Reports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Standard Reports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and Restore Events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Backup and Restore Events [AdventureWorks]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report,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Successful Backup Operations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view the backup operations that have been performed for this database.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Device Type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column, expand each of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Disk (temporary) </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entries to view details of the backup media set files.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Backup History Tables</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SQL Server Management Studio,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VerifyingBackups.sql</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script file in the D:\Demofiles\Mod04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backup history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query results.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Verify Backup Media</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RESTORE HEADERONLY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query results, which show the backups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AW.bak</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backup device.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Use RESTORE FILELISTONLY</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View the query results, which show the database files contained in the backups</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 RESTORE VERIFYONLY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View the message that is returned, which should indicate that the backup is valid</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917028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Backing Up Databases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backup strategy for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HumanResources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is based on daily full database backups. You must perform tests of these backup operations and verify the backups.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Performing Database, Differential, and Transaction Log Backups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backup strategy for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InternetSales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uses a combination of full, differential, and transaction log backups.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Performing a Partial Backup</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AWDataWarehouse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database is too large for a conventional backup strategy, so you have decided to use a partial backup strategy.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420938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8F9F3627-EE4A-4851-B893-F95FBD40226D}"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098992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943693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are the unique features of transaction log restores?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Point-in-time recovery and the ability to restore up to the point of failure if only data files are corrupt.</a:t>
            </a:r>
          </a:p>
          <a:p>
            <a:pPr>
              <a:lnSpc>
                <a:spcPct val="107000"/>
              </a:lnSpc>
              <a:spcAft>
                <a:spcPts val="800"/>
              </a:spcAft>
            </a:pPr>
            <a:endParaRPr lang="en-GB" sz="1000" b="1"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When might a full database backup strategy be adequate?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If it is sufficient, in case of a disaster, to restore the database to the points of full database backup only</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lvl="0">
              <a:lnSpc>
                <a:spcPct val="115000"/>
              </a:lnSpc>
              <a:spcAft>
                <a:spcPts val="995"/>
              </a:spcAft>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Best Practice: </a:t>
            </a:r>
            <a:endPar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Plan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your backup strategy carefully.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Plan the backup strategy in conjunction with the business needs.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Choose the appropriate database recovery model.</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Plan your transaction log size based on the transaction log backup frequency.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Consider using differential backups to speed recovery.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Consider compressing backups to reduce storage requirements and backup time.</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49509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MinLSN is the start of the oldest active transaction in the database. All records with a value greater than that can never be truncated as they are needed for a potential recovery.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Stress, though, that replication can also prevent log truncation.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18810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2407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Emphasize why the recovery model has a big impact on the log capacity needed within a database.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truncation is really only happening after a log backup and a full database backup has no influence on it. There are common misconceptions around this.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Discuss how to measure the number and size of transactions occurring on the system. Point out that, often, the best way is to measure log file needs during the pre-deployment tests on the system.</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Mention that other features might also prevent log truncation and need to be considered, including database mirroring, transactional replication, change data capture (CDC).</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Briefly describe the process for truncating excessively large log files.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24073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Explain the four types of checkpoint operations, ensuring that students understand why each type occurs.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035255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Tell students not to worry about the BACKUP syntax at this point – it will be discussed in more detail later.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20462C-MIA-DC and 20462C-MIA-SQL virtual machines</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a:t>
            </a: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Demonstration </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Observe Log File Behavior in the Full Recovery Model</a:t>
            </a:r>
          </a:p>
          <a:p>
            <a:pPr marL="342900" lvl="0" indent="-342900">
              <a:lnSpc>
                <a:spcPct val="115000"/>
              </a:lnSpc>
              <a:spcAft>
                <a:spcPts val="995"/>
              </a:spcAft>
              <a:buFont typeface="+mj-lt"/>
              <a:buAutoNum type="arabicPeriod"/>
            </a:pP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20462C-MIA-DC and 20462C-MIA-SQL virtual machines are running, and log on to 20462C-MIA-SQL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D:\Demofiles\Mod04 folder, run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MIA-SQL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engine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right-click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LogTest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database,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Properties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Database Properties - LogTest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Options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page, verify that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Recovery model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is set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Full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Cancel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LogsAndFullRecovery.sql</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Transact-SQL file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D:\Demofiles\Mod04</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Perform a full database backup</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database file space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 (and note that log files have a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type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value of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1</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Insert data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to insert 5000 rows.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log file space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 has increased.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Issue a checkpoint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force SQL Server to perform a checkpoint and flush the modified pages to disk</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 log file space again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the space used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LogTest_log</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file has not decreased.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Select the code comment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Check log status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and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Execute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Note that SQL Server is awaiting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 backup before the log file can be truncated</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8F9F3627-EE4A-4851-B893-F95FBD40226D}"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20462D</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4: Planning and Implementing a Backup Strategy</a:t>
            </a:r>
            <a:endParaRPr lang="en-GB" sz="1200" b="1" dirty="0">
              <a:solidFill>
                <a:srgbClr val="336699"/>
              </a:solidFill>
              <a:latin typeface="Arial" panose="020B0604020202020204" pitchFamily="34" charset="0"/>
            </a:endParaRPr>
          </a:p>
        </p:txBody>
      </p:sp>
      <p:sp>
        <p:nvSpPr>
          <p:cNvPr id="7" name="TextBox 6"/>
          <p:cNvSpPr txBox="1"/>
          <p:nvPr/>
        </p:nvSpPr>
        <p:spPr>
          <a:xfrm>
            <a:off x="23446" y="8866554"/>
            <a:ext cx="1871025"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123298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2.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3.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4.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5.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6.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7.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8.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59.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6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3.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4.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5.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6.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7.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8.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69.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0.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7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5.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6.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7.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8.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79.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0.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1.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4.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8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7.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8.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89.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0.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1.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2.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5.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6.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9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99.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0.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1.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2.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3.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4.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6.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7.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8.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40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1.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2.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3.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4.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5.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7.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8.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19.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0.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42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3.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4.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5.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6.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8.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29.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0.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1.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2.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43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5.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6.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7.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39.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0.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1.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2.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3.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4.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44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7.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8.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4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0.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1.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2.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3.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4.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5.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6.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5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59.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1.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2.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3.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4.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5.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6.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7.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8.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6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2.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3.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4.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5.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6.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7.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8.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79.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0.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8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3.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4.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5.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6.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7.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8.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89.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0.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1.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9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5.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6.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7.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8.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99.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0.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1.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2.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4.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50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7.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8.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09.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0.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1.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2.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3.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5.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6.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1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19.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0.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1.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2.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3.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4.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6.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7.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8.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52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1.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2.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3.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4.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5.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7.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8.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39.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0.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54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2.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3.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4.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5.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6.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8.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49.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0.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1.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55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4.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5.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6.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7.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59.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0.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1.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2.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3.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6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5.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6.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7.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8.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6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0.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1.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2.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3.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74.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32567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78498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8740418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734293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530133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656320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312994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118928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5551894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75454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4138570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6479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914433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923296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43670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445438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72283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5696567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136874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7502287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317040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46999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7185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487324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86047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5491180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5572045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092880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478402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21973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92553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29147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289020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610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893608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69637519"/>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02323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75349123"/>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3546423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446795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7751165"/>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934989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473817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3013119"/>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168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015228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9171097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5576448"/>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58513363"/>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839730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04379172"/>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7362209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509319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44638068"/>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1887925"/>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795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1411086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7736079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01541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628297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205658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06300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3329608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9835030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86354544"/>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1148708"/>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19239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9300826"/>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1172908"/>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464897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4068324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974736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5433165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668892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438530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5355101"/>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50558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852885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04432586"/>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4436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08164876"/>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323275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042712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1512233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756284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108858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139080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563691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22735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5974609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7362996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394626767"/>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477014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78930900"/>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08271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74648009"/>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2541837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8360806"/>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33511052"/>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269417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028939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119396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77719023"/>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278956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53319423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946859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5944476"/>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5974588"/>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79093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5737774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5798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52753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2029139"/>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05792685"/>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5915038"/>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2304849"/>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2576444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2928423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1967908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15712035"/>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8554491"/>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783448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0405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6080932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6842093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6512134"/>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1861182"/>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71881786"/>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043143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2341987"/>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008092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791415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308778"/>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239859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3134777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7980806"/>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50043126"/>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4773191"/>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2115837"/>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9290365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683001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119079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8295130"/>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0647724"/>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790316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9327451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4249144"/>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70414768"/>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1590988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645467"/>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6336730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3397608"/>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96343810"/>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4224058"/>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387443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6711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457875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1792447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51446168"/>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8804757"/>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96052958"/>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372054"/>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172486"/>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950554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0621768"/>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8229802"/>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086978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766004"/>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8381560"/>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222083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6330044"/>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34591619"/>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683711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9308508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9087681"/>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58587379"/>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43885590"/>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791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7192216"/>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0022272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9446146"/>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95538057"/>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3749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73940720"/>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2825617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1926299"/>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64397132"/>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652922"/>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5431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5969192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4776197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72967"/>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39750871"/>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5601961"/>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0304992"/>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333454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49215445"/>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3559180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7335594"/>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57732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453548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268973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0292968"/>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8179015"/>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3392612"/>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9320892"/>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17142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61504298"/>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78665857"/>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060625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297411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626020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9960906"/>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29046366"/>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3573765"/>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3814464"/>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88053291"/>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576772"/>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1866517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838317"/>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8098761"/>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80280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017037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33572033"/>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52134547"/>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32237915"/>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0739819"/>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847382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7096615"/>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1967958"/>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71546460"/>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364533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5852365"/>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7657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70680"/>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80347039"/>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608706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32871996"/>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2623364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9078031"/>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38596358"/>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75710765"/>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0338685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04331868"/>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743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12456537"/>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1960389"/>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6215411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3472493"/>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7956723"/>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11419278"/>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1338292"/>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87102058"/>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98206367"/>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3341565"/>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4099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29669264"/>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8523042"/>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703923"/>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73069849"/>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702273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24811896"/>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4812011"/>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85254249"/>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65007721"/>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562231"/>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90251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79723990"/>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48183995"/>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7382788"/>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98318900"/>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4134508"/>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10310760"/>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88699628"/>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3818509"/>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7019005"/>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98960841"/>
      </p:ext>
    </p:extLst>
  </p:cSld>
  <p:clrMapOvr>
    <a:masterClrMapping/>
  </p:clrMapOvr>
</p:sldLayout>
</file>

<file path=ppt/slideLayouts/slideLayout3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066037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6601210"/>
      </p:ext>
    </p:extLst>
  </p:cSld>
  <p:clrMapOvr>
    <a:masterClrMapping/>
  </p:clrMapOvr>
</p:sldLayout>
</file>

<file path=ppt/slideLayouts/slideLayout3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6795524"/>
      </p:ext>
    </p:extLst>
  </p:cSld>
  <p:clrMapOvr>
    <a:masterClrMapping/>
  </p:clrMapOvr>
</p:sldLayout>
</file>

<file path=ppt/slideLayouts/slideLayout3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0581271"/>
      </p:ext>
    </p:extLst>
  </p:cSld>
  <p:clrMapOvr>
    <a:masterClrMapping/>
  </p:clrMapOvr>
</p:sldLayout>
</file>

<file path=ppt/slideLayouts/slideLayout3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8016465"/>
      </p:ext>
    </p:extLst>
  </p:cSld>
  <p:clrMapOvr>
    <a:masterClrMapping/>
  </p:clrMapOvr>
</p:sldLayout>
</file>

<file path=ppt/slideLayouts/slideLayout3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5764735"/>
      </p:ext>
    </p:extLst>
  </p:cSld>
  <p:clrMapOvr>
    <a:masterClrMapping/>
  </p:clrMapOvr>
</p:sldLayout>
</file>

<file path=ppt/slideLayouts/slideLayout3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0387569"/>
      </p:ext>
    </p:extLst>
  </p:cSld>
  <p:clrMapOvr>
    <a:masterClrMapping/>
  </p:clrMapOvr>
</p:sldLayout>
</file>

<file path=ppt/slideLayouts/slideLayout3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7039003"/>
      </p:ext>
    </p:extLst>
  </p:cSld>
  <p:clrMapOvr>
    <a:masterClrMapping/>
  </p:clrMapOvr>
</p:sldLayout>
</file>

<file path=ppt/slideLayouts/slideLayout3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73083966"/>
      </p:ext>
    </p:extLst>
  </p:cSld>
  <p:clrMapOvr>
    <a:masterClrMapping/>
  </p:clrMapOvr>
</p:sldLayout>
</file>

<file path=ppt/slideLayouts/slideLayout3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22211208"/>
      </p:ext>
    </p:extLst>
  </p:cSld>
  <p:clrMapOvr>
    <a:masterClrMapping/>
  </p:clrMapOvr>
</p:sldLayout>
</file>

<file path=ppt/slideLayouts/slideLayout3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4413219"/>
      </p:ext>
    </p:extLst>
  </p:cSld>
  <p:clrMapOvr>
    <a:masterClrMapping/>
  </p:clrMapOvr>
</p:sldLayout>
</file>

<file path=ppt/slideLayouts/slideLayout3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627814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2982711"/>
      </p:ext>
    </p:extLst>
  </p:cSld>
  <p:clrMapOvr>
    <a:masterClrMapping/>
  </p:clrMapOvr>
</p:sldLayout>
</file>

<file path=ppt/slideLayouts/slideLayout3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69370992"/>
      </p:ext>
    </p:extLst>
  </p:cSld>
  <p:clrMapOvr>
    <a:masterClrMapping/>
  </p:clrMapOvr>
</p:sldLayout>
</file>

<file path=ppt/slideLayouts/slideLayout3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7198087"/>
      </p:ext>
    </p:extLst>
  </p:cSld>
  <p:clrMapOvr>
    <a:masterClrMapping/>
  </p:clrMapOvr>
</p:sldLayout>
</file>

<file path=ppt/slideLayouts/slideLayout3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0561187"/>
      </p:ext>
    </p:extLst>
  </p:cSld>
  <p:clrMapOvr>
    <a:masterClrMapping/>
  </p:clrMapOvr>
</p:sldLayout>
</file>

<file path=ppt/slideLayouts/slideLayout3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5176101"/>
      </p:ext>
    </p:extLst>
  </p:cSld>
  <p:clrMapOvr>
    <a:masterClrMapping/>
  </p:clrMapOvr>
</p:sldLayout>
</file>

<file path=ppt/slideLayouts/slideLayout3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32352154"/>
      </p:ext>
    </p:extLst>
  </p:cSld>
  <p:clrMapOvr>
    <a:masterClrMapping/>
  </p:clrMapOvr>
</p:sldLayout>
</file>

<file path=ppt/slideLayouts/slideLayout3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57206"/>
      </p:ext>
    </p:extLst>
  </p:cSld>
  <p:clrMapOvr>
    <a:masterClrMapping/>
  </p:clrMapOvr>
</p:sldLayout>
</file>

<file path=ppt/slideLayouts/slideLayout3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70804578"/>
      </p:ext>
    </p:extLst>
  </p:cSld>
  <p:clrMapOvr>
    <a:masterClrMapping/>
  </p:clrMapOvr>
</p:sldLayout>
</file>

<file path=ppt/slideLayouts/slideLayout3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217748"/>
      </p:ext>
    </p:extLst>
  </p:cSld>
  <p:clrMapOvr>
    <a:masterClrMapping/>
  </p:clrMapOvr>
</p:sldLayout>
</file>

<file path=ppt/slideLayouts/slideLayout3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4475621"/>
      </p:ext>
    </p:extLst>
  </p:cSld>
  <p:clrMapOvr>
    <a:masterClrMapping/>
  </p:clrMapOvr>
</p:sldLayout>
</file>

<file path=ppt/slideLayouts/slideLayout3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23394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31587243"/>
      </p:ext>
    </p:extLst>
  </p:cSld>
  <p:clrMapOvr>
    <a:masterClrMapping/>
  </p:clrMapOvr>
</p:sldLayout>
</file>

<file path=ppt/slideLayouts/slideLayout3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16176960"/>
      </p:ext>
    </p:extLst>
  </p:cSld>
  <p:clrMapOvr>
    <a:masterClrMapping/>
  </p:clrMapOvr>
</p:sldLayout>
</file>

<file path=ppt/slideLayouts/slideLayout3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7639506"/>
      </p:ext>
    </p:extLst>
  </p:cSld>
  <p:clrMapOvr>
    <a:masterClrMapping/>
  </p:clrMapOvr>
</p:sldLayout>
</file>

<file path=ppt/slideLayouts/slideLayout3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89374326"/>
      </p:ext>
    </p:extLst>
  </p:cSld>
  <p:clrMapOvr>
    <a:masterClrMapping/>
  </p:clrMapOvr>
</p:sldLayout>
</file>

<file path=ppt/slideLayouts/slideLayout3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1478811"/>
      </p:ext>
    </p:extLst>
  </p:cSld>
  <p:clrMapOvr>
    <a:masterClrMapping/>
  </p:clrMapOvr>
</p:sldLayout>
</file>

<file path=ppt/slideLayouts/slideLayout3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0954340"/>
      </p:ext>
    </p:extLst>
  </p:cSld>
  <p:clrMapOvr>
    <a:masterClrMapping/>
  </p:clrMapOvr>
</p:sldLayout>
</file>

<file path=ppt/slideLayouts/slideLayout3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564348971"/>
      </p:ext>
    </p:extLst>
  </p:cSld>
  <p:clrMapOvr>
    <a:masterClrMapping/>
  </p:clrMapOvr>
</p:sldLayout>
</file>

<file path=ppt/slideLayouts/slideLayout3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6778939"/>
      </p:ext>
    </p:extLst>
  </p:cSld>
  <p:clrMapOvr>
    <a:masterClrMapping/>
  </p:clrMapOvr>
</p:sldLayout>
</file>

<file path=ppt/slideLayouts/slideLayout3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9577327"/>
      </p:ext>
    </p:extLst>
  </p:cSld>
  <p:clrMapOvr>
    <a:masterClrMapping/>
  </p:clrMapOvr>
</p:sldLayout>
</file>

<file path=ppt/slideLayouts/slideLayout3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4083984"/>
      </p:ext>
    </p:extLst>
  </p:cSld>
  <p:clrMapOvr>
    <a:masterClrMapping/>
  </p:clrMapOvr>
</p:sldLayout>
</file>

<file path=ppt/slideLayouts/slideLayout3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23906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4382064"/>
      </p:ext>
    </p:extLst>
  </p:cSld>
  <p:clrMapOvr>
    <a:masterClrMapping/>
  </p:clrMapOvr>
</p:sldLayout>
</file>

<file path=ppt/slideLayouts/slideLayout3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5853434"/>
      </p:ext>
    </p:extLst>
  </p:cSld>
  <p:clrMapOvr>
    <a:masterClrMapping/>
  </p:clrMapOvr>
</p:sldLayout>
</file>

<file path=ppt/slideLayouts/slideLayout3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20062523"/>
      </p:ext>
    </p:extLst>
  </p:cSld>
  <p:clrMapOvr>
    <a:masterClrMapping/>
  </p:clrMapOvr>
</p:sldLayout>
</file>

<file path=ppt/slideLayouts/slideLayout3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4497849"/>
      </p:ext>
    </p:extLst>
  </p:cSld>
  <p:clrMapOvr>
    <a:masterClrMapping/>
  </p:clrMapOvr>
</p:sldLayout>
</file>

<file path=ppt/slideLayouts/slideLayout3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4507433"/>
      </p:ext>
    </p:extLst>
  </p:cSld>
  <p:clrMapOvr>
    <a:masterClrMapping/>
  </p:clrMapOvr>
</p:sldLayout>
</file>

<file path=ppt/slideLayouts/slideLayout3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75965896"/>
      </p:ext>
    </p:extLst>
  </p:cSld>
  <p:clrMapOvr>
    <a:masterClrMapping/>
  </p:clrMapOvr>
</p:sldLayout>
</file>

<file path=ppt/slideLayouts/slideLayout3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6522889"/>
      </p:ext>
    </p:extLst>
  </p:cSld>
  <p:clrMapOvr>
    <a:masterClrMapping/>
  </p:clrMapOvr>
</p:sldLayout>
</file>

<file path=ppt/slideLayouts/slideLayout3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5650270"/>
      </p:ext>
    </p:extLst>
  </p:cSld>
  <p:clrMapOvr>
    <a:masterClrMapping/>
  </p:clrMapOvr>
</p:sldLayout>
</file>

<file path=ppt/slideLayouts/slideLayout3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34836534"/>
      </p:ext>
    </p:extLst>
  </p:cSld>
  <p:clrMapOvr>
    <a:masterClrMapping/>
  </p:clrMapOvr>
</p:sldLayout>
</file>

<file path=ppt/slideLayouts/slideLayout3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3191028"/>
      </p:ext>
    </p:extLst>
  </p:cSld>
  <p:clrMapOvr>
    <a:masterClrMapping/>
  </p:clrMapOvr>
</p:sldLayout>
</file>

<file path=ppt/slideLayouts/slideLayout3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825227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10383715"/>
      </p:ext>
    </p:extLst>
  </p:cSld>
  <p:clrMapOvr>
    <a:masterClrMapping/>
  </p:clrMapOvr>
</p:sldLayout>
</file>

<file path=ppt/slideLayouts/slideLayout3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6671209"/>
      </p:ext>
    </p:extLst>
  </p:cSld>
  <p:clrMapOvr>
    <a:masterClrMapping/>
  </p:clrMapOvr>
</p:sldLayout>
</file>

<file path=ppt/slideLayouts/slideLayout3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5764044"/>
      </p:ext>
    </p:extLst>
  </p:cSld>
  <p:clrMapOvr>
    <a:masterClrMapping/>
  </p:clrMapOvr>
</p:sldLayout>
</file>

<file path=ppt/slideLayouts/slideLayout3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06098873"/>
      </p:ext>
    </p:extLst>
  </p:cSld>
  <p:clrMapOvr>
    <a:masterClrMapping/>
  </p:clrMapOvr>
</p:sldLayout>
</file>

<file path=ppt/slideLayouts/slideLayout3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10706889"/>
      </p:ext>
    </p:extLst>
  </p:cSld>
  <p:clrMapOvr>
    <a:masterClrMapping/>
  </p:clrMapOvr>
</p:sldLayout>
</file>

<file path=ppt/slideLayouts/slideLayout3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3154460"/>
      </p:ext>
    </p:extLst>
  </p:cSld>
  <p:clrMapOvr>
    <a:masterClrMapping/>
  </p:clrMapOvr>
</p:sldLayout>
</file>

<file path=ppt/slideLayouts/slideLayout3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201786"/>
      </p:ext>
    </p:extLst>
  </p:cSld>
  <p:clrMapOvr>
    <a:masterClrMapping/>
  </p:clrMapOvr>
</p:sldLayout>
</file>

<file path=ppt/slideLayouts/slideLayout3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49818290"/>
      </p:ext>
    </p:extLst>
  </p:cSld>
  <p:clrMapOvr>
    <a:masterClrMapping/>
  </p:clrMapOvr>
</p:sldLayout>
</file>

<file path=ppt/slideLayouts/slideLayout3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0172809"/>
      </p:ext>
    </p:extLst>
  </p:cSld>
  <p:clrMapOvr>
    <a:masterClrMapping/>
  </p:clrMapOvr>
</p:sldLayout>
</file>

<file path=ppt/slideLayouts/slideLayout3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015510"/>
      </p:ext>
    </p:extLst>
  </p:cSld>
  <p:clrMapOvr>
    <a:masterClrMapping/>
  </p:clrMapOvr>
</p:sldLayout>
</file>

<file path=ppt/slideLayouts/slideLayout3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7731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406281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8310834"/>
      </p:ext>
    </p:extLst>
  </p:cSld>
  <p:clrMapOvr>
    <a:masterClrMapping/>
  </p:clrMapOvr>
</p:sldLayout>
</file>

<file path=ppt/slideLayouts/slideLayout4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4379218"/>
      </p:ext>
    </p:extLst>
  </p:cSld>
  <p:clrMapOvr>
    <a:masterClrMapping/>
  </p:clrMapOvr>
</p:sldLayout>
</file>

<file path=ppt/slideLayouts/slideLayout4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1351670"/>
      </p:ext>
    </p:extLst>
  </p:cSld>
  <p:clrMapOvr>
    <a:masterClrMapping/>
  </p:clrMapOvr>
</p:sldLayout>
</file>

<file path=ppt/slideLayouts/slideLayout4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49619728"/>
      </p:ext>
    </p:extLst>
  </p:cSld>
  <p:clrMapOvr>
    <a:masterClrMapping/>
  </p:clrMapOvr>
</p:sldLayout>
</file>

<file path=ppt/slideLayouts/slideLayout4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381075"/>
      </p:ext>
    </p:extLst>
  </p:cSld>
  <p:clrMapOvr>
    <a:masterClrMapping/>
  </p:clrMapOvr>
</p:sldLayout>
</file>

<file path=ppt/slideLayouts/slideLayout4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0223166"/>
      </p:ext>
    </p:extLst>
  </p:cSld>
  <p:clrMapOvr>
    <a:masterClrMapping/>
  </p:clrMapOvr>
</p:sldLayout>
</file>

<file path=ppt/slideLayouts/slideLayout4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26169666"/>
      </p:ext>
    </p:extLst>
  </p:cSld>
  <p:clrMapOvr>
    <a:masterClrMapping/>
  </p:clrMapOvr>
</p:sldLayout>
</file>

<file path=ppt/slideLayouts/slideLayout4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47477200"/>
      </p:ext>
    </p:extLst>
  </p:cSld>
  <p:clrMapOvr>
    <a:masterClrMapping/>
  </p:clrMapOvr>
</p:sldLayout>
</file>

<file path=ppt/slideLayouts/slideLayout4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14724924"/>
      </p:ext>
    </p:extLst>
  </p:cSld>
  <p:clrMapOvr>
    <a:masterClrMapping/>
  </p:clrMapOvr>
</p:sldLayout>
</file>

<file path=ppt/slideLayouts/slideLayout4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96761892"/>
      </p:ext>
    </p:extLst>
  </p:cSld>
  <p:clrMapOvr>
    <a:masterClrMapping/>
  </p:clrMapOvr>
</p:sldLayout>
</file>

<file path=ppt/slideLayouts/slideLayout4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684335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32073724"/>
      </p:ext>
    </p:extLst>
  </p:cSld>
  <p:clrMapOvr>
    <a:masterClrMapping/>
  </p:clrMapOvr>
</p:sldLayout>
</file>

<file path=ppt/slideLayouts/slideLayout4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8434433"/>
      </p:ext>
    </p:extLst>
  </p:cSld>
  <p:clrMapOvr>
    <a:masterClrMapping/>
  </p:clrMapOvr>
</p:sldLayout>
</file>

<file path=ppt/slideLayouts/slideLayout4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26087670"/>
      </p:ext>
    </p:extLst>
  </p:cSld>
  <p:clrMapOvr>
    <a:masterClrMapping/>
  </p:clrMapOvr>
</p:sldLayout>
</file>

<file path=ppt/slideLayouts/slideLayout4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26750006"/>
      </p:ext>
    </p:extLst>
  </p:cSld>
  <p:clrMapOvr>
    <a:masterClrMapping/>
  </p:clrMapOvr>
</p:sldLayout>
</file>

<file path=ppt/slideLayouts/slideLayout4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3136677"/>
      </p:ext>
    </p:extLst>
  </p:cSld>
  <p:clrMapOvr>
    <a:masterClrMapping/>
  </p:clrMapOvr>
</p:sldLayout>
</file>

<file path=ppt/slideLayouts/slideLayout4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63637241"/>
      </p:ext>
    </p:extLst>
  </p:cSld>
  <p:clrMapOvr>
    <a:masterClrMapping/>
  </p:clrMapOvr>
</p:sldLayout>
</file>

<file path=ppt/slideLayouts/slideLayout4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4167146"/>
      </p:ext>
    </p:extLst>
  </p:cSld>
  <p:clrMapOvr>
    <a:masterClrMapping/>
  </p:clrMapOvr>
</p:sldLayout>
</file>

<file path=ppt/slideLayouts/slideLayout4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87227311"/>
      </p:ext>
    </p:extLst>
  </p:cSld>
  <p:clrMapOvr>
    <a:masterClrMapping/>
  </p:clrMapOvr>
</p:sldLayout>
</file>

<file path=ppt/slideLayouts/slideLayout4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76317932"/>
      </p:ext>
    </p:extLst>
  </p:cSld>
  <p:clrMapOvr>
    <a:masterClrMapping/>
  </p:clrMapOvr>
</p:sldLayout>
</file>

<file path=ppt/slideLayouts/slideLayout4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22782407"/>
      </p:ext>
    </p:extLst>
  </p:cSld>
  <p:clrMapOvr>
    <a:masterClrMapping/>
  </p:clrMapOvr>
</p:sldLayout>
</file>

<file path=ppt/slideLayouts/slideLayout4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7361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29069735"/>
      </p:ext>
    </p:extLst>
  </p:cSld>
  <p:clrMapOvr>
    <a:masterClrMapping/>
  </p:clrMapOvr>
</p:sldLayout>
</file>

<file path=ppt/slideLayouts/slideLayout4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76949095"/>
      </p:ext>
    </p:extLst>
  </p:cSld>
  <p:clrMapOvr>
    <a:masterClrMapping/>
  </p:clrMapOvr>
</p:sldLayout>
</file>

<file path=ppt/slideLayouts/slideLayout4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9366268"/>
      </p:ext>
    </p:extLst>
  </p:cSld>
  <p:clrMapOvr>
    <a:masterClrMapping/>
  </p:clrMapOvr>
</p:sldLayout>
</file>

<file path=ppt/slideLayouts/slideLayout4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63886847"/>
      </p:ext>
    </p:extLst>
  </p:cSld>
  <p:clrMapOvr>
    <a:masterClrMapping/>
  </p:clrMapOvr>
</p:sldLayout>
</file>

<file path=ppt/slideLayouts/slideLayout4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54064979"/>
      </p:ext>
    </p:extLst>
  </p:cSld>
  <p:clrMapOvr>
    <a:masterClrMapping/>
  </p:clrMapOvr>
</p:sldLayout>
</file>

<file path=ppt/slideLayouts/slideLayout4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6460870"/>
      </p:ext>
    </p:extLst>
  </p:cSld>
  <p:clrMapOvr>
    <a:masterClrMapping/>
  </p:clrMapOvr>
</p:sldLayout>
</file>

<file path=ppt/slideLayouts/slideLayout4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96631265"/>
      </p:ext>
    </p:extLst>
  </p:cSld>
  <p:clrMapOvr>
    <a:masterClrMapping/>
  </p:clrMapOvr>
</p:sldLayout>
</file>

<file path=ppt/slideLayouts/slideLayout4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27607414"/>
      </p:ext>
    </p:extLst>
  </p:cSld>
  <p:clrMapOvr>
    <a:masterClrMapping/>
  </p:clrMapOvr>
</p:sldLayout>
</file>

<file path=ppt/slideLayouts/slideLayout4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218815"/>
      </p:ext>
    </p:extLst>
  </p:cSld>
  <p:clrMapOvr>
    <a:masterClrMapping/>
  </p:clrMapOvr>
</p:sldLayout>
</file>

<file path=ppt/slideLayouts/slideLayout4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52500316"/>
      </p:ext>
    </p:extLst>
  </p:cSld>
  <p:clrMapOvr>
    <a:masterClrMapping/>
  </p:clrMapOvr>
</p:sldLayout>
</file>

<file path=ppt/slideLayouts/slideLayout4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82409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1010335"/>
      </p:ext>
    </p:extLst>
  </p:cSld>
  <p:clrMapOvr>
    <a:masterClrMapping/>
  </p:clrMapOvr>
</p:sldLayout>
</file>

<file path=ppt/slideLayouts/slideLayout4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2648205"/>
      </p:ext>
    </p:extLst>
  </p:cSld>
  <p:clrMapOvr>
    <a:masterClrMapping/>
  </p:clrMapOvr>
</p:sldLayout>
</file>

<file path=ppt/slideLayouts/slideLayout4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6891620"/>
      </p:ext>
    </p:extLst>
  </p:cSld>
  <p:clrMapOvr>
    <a:masterClrMapping/>
  </p:clrMapOvr>
</p:sldLayout>
</file>

<file path=ppt/slideLayouts/slideLayout4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1027619"/>
      </p:ext>
    </p:extLst>
  </p:cSld>
  <p:clrMapOvr>
    <a:masterClrMapping/>
  </p:clrMapOvr>
</p:sldLayout>
</file>

<file path=ppt/slideLayouts/slideLayout4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35358769"/>
      </p:ext>
    </p:extLst>
  </p:cSld>
  <p:clrMapOvr>
    <a:masterClrMapping/>
  </p:clrMapOvr>
</p:sldLayout>
</file>

<file path=ppt/slideLayouts/slideLayout4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985629"/>
      </p:ext>
    </p:extLst>
  </p:cSld>
  <p:clrMapOvr>
    <a:masterClrMapping/>
  </p:clrMapOvr>
</p:sldLayout>
</file>

<file path=ppt/slideLayouts/slideLayout4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52955098"/>
      </p:ext>
    </p:extLst>
  </p:cSld>
  <p:clrMapOvr>
    <a:masterClrMapping/>
  </p:clrMapOvr>
</p:sldLayout>
</file>

<file path=ppt/slideLayouts/slideLayout4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32100054"/>
      </p:ext>
    </p:extLst>
  </p:cSld>
  <p:clrMapOvr>
    <a:masterClrMapping/>
  </p:clrMapOvr>
</p:sldLayout>
</file>

<file path=ppt/slideLayouts/slideLayout4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3490258"/>
      </p:ext>
    </p:extLst>
  </p:cSld>
  <p:clrMapOvr>
    <a:masterClrMapping/>
  </p:clrMapOvr>
</p:sldLayout>
</file>

<file path=ppt/slideLayouts/slideLayout4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52590943"/>
      </p:ext>
    </p:extLst>
  </p:cSld>
  <p:clrMapOvr>
    <a:masterClrMapping/>
  </p:clrMapOvr>
</p:sldLayout>
</file>

<file path=ppt/slideLayouts/slideLayout4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93505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59647189"/>
      </p:ext>
    </p:extLst>
  </p:cSld>
  <p:clrMapOvr>
    <a:masterClrMapping/>
  </p:clrMapOvr>
</p:sldLayout>
</file>

<file path=ppt/slideLayouts/slideLayout4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9526199"/>
      </p:ext>
    </p:extLst>
  </p:cSld>
  <p:clrMapOvr>
    <a:masterClrMapping/>
  </p:clrMapOvr>
</p:sldLayout>
</file>

<file path=ppt/slideLayouts/slideLayout4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66592925"/>
      </p:ext>
    </p:extLst>
  </p:cSld>
  <p:clrMapOvr>
    <a:masterClrMapping/>
  </p:clrMapOvr>
</p:sldLayout>
</file>

<file path=ppt/slideLayouts/slideLayout4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3858331"/>
      </p:ext>
    </p:extLst>
  </p:cSld>
  <p:clrMapOvr>
    <a:masterClrMapping/>
  </p:clrMapOvr>
</p:sldLayout>
</file>

<file path=ppt/slideLayouts/slideLayout4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739351"/>
      </p:ext>
    </p:extLst>
  </p:cSld>
  <p:clrMapOvr>
    <a:masterClrMapping/>
  </p:clrMapOvr>
</p:sldLayout>
</file>

<file path=ppt/slideLayouts/slideLayout4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75391824"/>
      </p:ext>
    </p:extLst>
  </p:cSld>
  <p:clrMapOvr>
    <a:masterClrMapping/>
  </p:clrMapOvr>
</p:sldLayout>
</file>

<file path=ppt/slideLayouts/slideLayout4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6610011"/>
      </p:ext>
    </p:extLst>
  </p:cSld>
  <p:clrMapOvr>
    <a:masterClrMapping/>
  </p:clrMapOvr>
</p:sldLayout>
</file>

<file path=ppt/slideLayouts/slideLayout4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6731882"/>
      </p:ext>
    </p:extLst>
  </p:cSld>
  <p:clrMapOvr>
    <a:masterClrMapping/>
  </p:clrMapOvr>
</p:sldLayout>
</file>

<file path=ppt/slideLayouts/slideLayout4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52691104"/>
      </p:ext>
    </p:extLst>
  </p:cSld>
  <p:clrMapOvr>
    <a:masterClrMapping/>
  </p:clrMapOvr>
</p:sldLayout>
</file>

<file path=ppt/slideLayouts/slideLayout4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0171112"/>
      </p:ext>
    </p:extLst>
  </p:cSld>
  <p:clrMapOvr>
    <a:masterClrMapping/>
  </p:clrMapOvr>
</p:sldLayout>
</file>

<file path=ppt/slideLayouts/slideLayout4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99668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0352939"/>
      </p:ext>
    </p:extLst>
  </p:cSld>
  <p:clrMapOvr>
    <a:masterClrMapping/>
  </p:clrMapOvr>
</p:sldLayout>
</file>

<file path=ppt/slideLayouts/slideLayout4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5852427"/>
      </p:ext>
    </p:extLst>
  </p:cSld>
  <p:clrMapOvr>
    <a:masterClrMapping/>
  </p:clrMapOvr>
</p:sldLayout>
</file>

<file path=ppt/slideLayouts/slideLayout4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620406"/>
      </p:ext>
    </p:extLst>
  </p:cSld>
  <p:clrMapOvr>
    <a:masterClrMapping/>
  </p:clrMapOvr>
</p:sldLayout>
</file>

<file path=ppt/slideLayouts/slideLayout4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0163940"/>
      </p:ext>
    </p:extLst>
  </p:cSld>
  <p:clrMapOvr>
    <a:masterClrMapping/>
  </p:clrMapOvr>
</p:sldLayout>
</file>

<file path=ppt/slideLayouts/slideLayout4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493596"/>
      </p:ext>
    </p:extLst>
  </p:cSld>
  <p:clrMapOvr>
    <a:masterClrMapping/>
  </p:clrMapOvr>
</p:sldLayout>
</file>

<file path=ppt/slideLayouts/slideLayout4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7237393"/>
      </p:ext>
    </p:extLst>
  </p:cSld>
  <p:clrMapOvr>
    <a:masterClrMapping/>
  </p:clrMapOvr>
</p:sldLayout>
</file>

<file path=ppt/slideLayouts/slideLayout4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758818"/>
      </p:ext>
    </p:extLst>
  </p:cSld>
  <p:clrMapOvr>
    <a:masterClrMapping/>
  </p:clrMapOvr>
</p:sldLayout>
</file>

<file path=ppt/slideLayouts/slideLayout4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0837104"/>
      </p:ext>
    </p:extLst>
  </p:cSld>
  <p:clrMapOvr>
    <a:masterClrMapping/>
  </p:clrMapOvr>
</p:sldLayout>
</file>

<file path=ppt/slideLayouts/slideLayout4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577351948"/>
      </p:ext>
    </p:extLst>
  </p:cSld>
  <p:clrMapOvr>
    <a:masterClrMapping/>
  </p:clrMapOvr>
</p:sldLayout>
</file>

<file path=ppt/slideLayouts/slideLayout4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97509156"/>
      </p:ext>
    </p:extLst>
  </p:cSld>
  <p:clrMapOvr>
    <a:masterClrMapping/>
  </p:clrMapOvr>
</p:sldLayout>
</file>

<file path=ppt/slideLayouts/slideLayout4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3344190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8823859"/>
      </p:ext>
    </p:extLst>
  </p:cSld>
  <p:clrMapOvr>
    <a:masterClrMapping/>
  </p:clrMapOvr>
</p:sldLayout>
</file>

<file path=ppt/slideLayouts/slideLayout4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5161790"/>
      </p:ext>
    </p:extLst>
  </p:cSld>
  <p:clrMapOvr>
    <a:masterClrMapping/>
  </p:clrMapOvr>
</p:sldLayout>
</file>

<file path=ppt/slideLayouts/slideLayout4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38899833"/>
      </p:ext>
    </p:extLst>
  </p:cSld>
  <p:clrMapOvr>
    <a:masterClrMapping/>
  </p:clrMapOvr>
</p:sldLayout>
</file>

<file path=ppt/slideLayouts/slideLayout4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8837065"/>
      </p:ext>
    </p:extLst>
  </p:cSld>
  <p:clrMapOvr>
    <a:masterClrMapping/>
  </p:clrMapOvr>
</p:sldLayout>
</file>

<file path=ppt/slideLayouts/slideLayout4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8853994"/>
      </p:ext>
    </p:extLst>
  </p:cSld>
  <p:clrMapOvr>
    <a:masterClrMapping/>
  </p:clrMapOvr>
</p:sldLayout>
</file>

<file path=ppt/slideLayouts/slideLayout4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66481983"/>
      </p:ext>
    </p:extLst>
  </p:cSld>
  <p:clrMapOvr>
    <a:masterClrMapping/>
  </p:clrMapOvr>
</p:sldLayout>
</file>

<file path=ppt/slideLayouts/slideLayout4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912337"/>
      </p:ext>
    </p:extLst>
  </p:cSld>
  <p:clrMapOvr>
    <a:masterClrMapping/>
  </p:clrMapOvr>
</p:sldLayout>
</file>

<file path=ppt/slideLayouts/slideLayout4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3579519"/>
      </p:ext>
    </p:extLst>
  </p:cSld>
  <p:clrMapOvr>
    <a:masterClrMapping/>
  </p:clrMapOvr>
</p:sldLayout>
</file>

<file path=ppt/slideLayouts/slideLayout4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272860"/>
      </p:ext>
    </p:extLst>
  </p:cSld>
  <p:clrMapOvr>
    <a:masterClrMapping/>
  </p:clrMapOvr>
</p:sldLayout>
</file>

<file path=ppt/slideLayouts/slideLayout4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79098879"/>
      </p:ext>
    </p:extLst>
  </p:cSld>
  <p:clrMapOvr>
    <a:masterClrMapping/>
  </p:clrMapOvr>
</p:sldLayout>
</file>

<file path=ppt/slideLayouts/slideLayout4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451550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0605818"/>
      </p:ext>
    </p:extLst>
  </p:cSld>
  <p:clrMapOvr>
    <a:masterClrMapping/>
  </p:clrMapOvr>
</p:sldLayout>
</file>

<file path=ppt/slideLayouts/slideLayout4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68699060"/>
      </p:ext>
    </p:extLst>
  </p:cSld>
  <p:clrMapOvr>
    <a:masterClrMapping/>
  </p:clrMapOvr>
</p:sldLayout>
</file>

<file path=ppt/slideLayouts/slideLayout4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49737250"/>
      </p:ext>
    </p:extLst>
  </p:cSld>
  <p:clrMapOvr>
    <a:masterClrMapping/>
  </p:clrMapOvr>
</p:sldLayout>
</file>

<file path=ppt/slideLayouts/slideLayout4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1372163"/>
      </p:ext>
    </p:extLst>
  </p:cSld>
  <p:clrMapOvr>
    <a:masterClrMapping/>
  </p:clrMapOvr>
</p:sldLayout>
</file>

<file path=ppt/slideLayouts/slideLayout4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1029321"/>
      </p:ext>
    </p:extLst>
  </p:cSld>
  <p:clrMapOvr>
    <a:masterClrMapping/>
  </p:clrMapOvr>
</p:sldLayout>
</file>

<file path=ppt/slideLayouts/slideLayout4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74885632"/>
      </p:ext>
    </p:extLst>
  </p:cSld>
  <p:clrMapOvr>
    <a:masterClrMapping/>
  </p:clrMapOvr>
</p:sldLayout>
</file>

<file path=ppt/slideLayouts/slideLayout4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4687675"/>
      </p:ext>
    </p:extLst>
  </p:cSld>
  <p:clrMapOvr>
    <a:masterClrMapping/>
  </p:clrMapOvr>
</p:sldLayout>
</file>

<file path=ppt/slideLayouts/slideLayout4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05971037"/>
      </p:ext>
    </p:extLst>
  </p:cSld>
  <p:clrMapOvr>
    <a:masterClrMapping/>
  </p:clrMapOvr>
</p:sldLayout>
</file>

<file path=ppt/slideLayouts/slideLayout4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4263368"/>
      </p:ext>
    </p:extLst>
  </p:cSld>
  <p:clrMapOvr>
    <a:masterClrMapping/>
  </p:clrMapOvr>
</p:sldLayout>
</file>

<file path=ppt/slideLayouts/slideLayout4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8141848"/>
      </p:ext>
    </p:extLst>
  </p:cSld>
  <p:clrMapOvr>
    <a:masterClrMapping/>
  </p:clrMapOvr>
</p:sldLayout>
</file>

<file path=ppt/slideLayouts/slideLayout4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385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8795163"/>
      </p:ext>
    </p:extLst>
  </p:cSld>
  <p:clrMapOvr>
    <a:masterClrMapping/>
  </p:clrMapOvr>
</p:sldLayout>
</file>

<file path=ppt/slideLayouts/slideLayout4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42178300"/>
      </p:ext>
    </p:extLst>
  </p:cSld>
  <p:clrMapOvr>
    <a:masterClrMapping/>
  </p:clrMapOvr>
</p:sldLayout>
</file>

<file path=ppt/slideLayouts/slideLayout4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36401433"/>
      </p:ext>
    </p:extLst>
  </p:cSld>
  <p:clrMapOvr>
    <a:masterClrMapping/>
  </p:clrMapOvr>
</p:sldLayout>
</file>

<file path=ppt/slideLayouts/slideLayout4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217897"/>
      </p:ext>
    </p:extLst>
  </p:cSld>
  <p:clrMapOvr>
    <a:masterClrMapping/>
  </p:clrMapOvr>
</p:sldLayout>
</file>

<file path=ppt/slideLayouts/slideLayout4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00144556"/>
      </p:ext>
    </p:extLst>
  </p:cSld>
  <p:clrMapOvr>
    <a:masterClrMapping/>
  </p:clrMapOvr>
</p:sldLayout>
</file>

<file path=ppt/slideLayouts/slideLayout4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2312259"/>
      </p:ext>
    </p:extLst>
  </p:cSld>
  <p:clrMapOvr>
    <a:masterClrMapping/>
  </p:clrMapOvr>
</p:sldLayout>
</file>

<file path=ppt/slideLayouts/slideLayout4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0740856"/>
      </p:ext>
    </p:extLst>
  </p:cSld>
  <p:clrMapOvr>
    <a:masterClrMapping/>
  </p:clrMapOvr>
</p:sldLayout>
</file>

<file path=ppt/slideLayouts/slideLayout4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9660668"/>
      </p:ext>
    </p:extLst>
  </p:cSld>
  <p:clrMapOvr>
    <a:masterClrMapping/>
  </p:clrMapOvr>
</p:sldLayout>
</file>

<file path=ppt/slideLayouts/slideLayout4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996763"/>
      </p:ext>
    </p:extLst>
  </p:cSld>
  <p:clrMapOvr>
    <a:masterClrMapping/>
  </p:clrMapOvr>
</p:sldLayout>
</file>

<file path=ppt/slideLayouts/slideLayout4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3252905"/>
      </p:ext>
    </p:extLst>
  </p:cSld>
  <p:clrMapOvr>
    <a:masterClrMapping/>
  </p:clrMapOvr>
</p:sldLayout>
</file>

<file path=ppt/slideLayouts/slideLayout4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05281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44616408"/>
      </p:ext>
    </p:extLst>
  </p:cSld>
  <p:clrMapOvr>
    <a:masterClrMapping/>
  </p:clrMapOvr>
</p:sldLayout>
</file>

<file path=ppt/slideLayouts/slideLayout4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8085709"/>
      </p:ext>
    </p:extLst>
  </p:cSld>
  <p:clrMapOvr>
    <a:masterClrMapping/>
  </p:clrMapOvr>
</p:sldLayout>
</file>

<file path=ppt/slideLayouts/slideLayout4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4736453"/>
      </p:ext>
    </p:extLst>
  </p:cSld>
  <p:clrMapOvr>
    <a:masterClrMapping/>
  </p:clrMapOvr>
</p:sldLayout>
</file>

<file path=ppt/slideLayouts/slideLayout4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20269185"/>
      </p:ext>
    </p:extLst>
  </p:cSld>
  <p:clrMapOvr>
    <a:masterClrMapping/>
  </p:clrMapOvr>
</p:sldLayout>
</file>

<file path=ppt/slideLayouts/slideLayout4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10504676"/>
      </p:ext>
    </p:extLst>
  </p:cSld>
  <p:clrMapOvr>
    <a:masterClrMapping/>
  </p:clrMapOvr>
</p:sldLayout>
</file>

<file path=ppt/slideLayouts/slideLayout4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1077525"/>
      </p:ext>
    </p:extLst>
  </p:cSld>
  <p:clrMapOvr>
    <a:masterClrMapping/>
  </p:clrMapOvr>
</p:sldLayout>
</file>

<file path=ppt/slideLayouts/slideLayout4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44038762"/>
      </p:ext>
    </p:extLst>
  </p:cSld>
  <p:clrMapOvr>
    <a:masterClrMapping/>
  </p:clrMapOvr>
</p:sldLayout>
</file>

<file path=ppt/slideLayouts/slideLayout4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45777421"/>
      </p:ext>
    </p:extLst>
  </p:cSld>
  <p:clrMapOvr>
    <a:masterClrMapping/>
  </p:clrMapOvr>
</p:sldLayout>
</file>

<file path=ppt/slideLayouts/slideLayout4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903353"/>
      </p:ext>
    </p:extLst>
  </p:cSld>
  <p:clrMapOvr>
    <a:masterClrMapping/>
  </p:clrMapOvr>
</p:sldLayout>
</file>

<file path=ppt/slideLayouts/slideLayout4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19659567"/>
      </p:ext>
    </p:extLst>
  </p:cSld>
  <p:clrMapOvr>
    <a:masterClrMapping/>
  </p:clrMapOvr>
</p:sldLayout>
</file>

<file path=ppt/slideLayouts/slideLayout4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0320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895417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8556717"/>
      </p:ext>
    </p:extLst>
  </p:cSld>
  <p:clrMapOvr>
    <a:masterClrMapping/>
  </p:clrMapOvr>
</p:sldLayout>
</file>

<file path=ppt/slideLayouts/slideLayout5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11761822"/>
      </p:ext>
    </p:extLst>
  </p:cSld>
  <p:clrMapOvr>
    <a:masterClrMapping/>
  </p:clrMapOvr>
</p:sldLayout>
</file>

<file path=ppt/slideLayouts/slideLayout5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9866590"/>
      </p:ext>
    </p:extLst>
  </p:cSld>
  <p:clrMapOvr>
    <a:masterClrMapping/>
  </p:clrMapOvr>
</p:sldLayout>
</file>

<file path=ppt/slideLayouts/slideLayout5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1668500"/>
      </p:ext>
    </p:extLst>
  </p:cSld>
  <p:clrMapOvr>
    <a:masterClrMapping/>
  </p:clrMapOvr>
</p:sldLayout>
</file>

<file path=ppt/slideLayouts/slideLayout5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707989"/>
      </p:ext>
    </p:extLst>
  </p:cSld>
  <p:clrMapOvr>
    <a:masterClrMapping/>
  </p:clrMapOvr>
</p:sldLayout>
</file>

<file path=ppt/slideLayouts/slideLayout5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673158"/>
      </p:ext>
    </p:extLst>
  </p:cSld>
  <p:clrMapOvr>
    <a:masterClrMapping/>
  </p:clrMapOvr>
</p:sldLayout>
</file>

<file path=ppt/slideLayouts/slideLayout5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13105455"/>
      </p:ext>
    </p:extLst>
  </p:cSld>
  <p:clrMapOvr>
    <a:masterClrMapping/>
  </p:clrMapOvr>
</p:sldLayout>
</file>

<file path=ppt/slideLayouts/slideLayout5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0391529"/>
      </p:ext>
    </p:extLst>
  </p:cSld>
  <p:clrMapOvr>
    <a:masterClrMapping/>
  </p:clrMapOvr>
</p:sldLayout>
</file>

<file path=ppt/slideLayouts/slideLayout5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76036138"/>
      </p:ext>
    </p:extLst>
  </p:cSld>
  <p:clrMapOvr>
    <a:masterClrMapping/>
  </p:clrMapOvr>
</p:sldLayout>
</file>

<file path=ppt/slideLayouts/slideLayout5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7067237"/>
      </p:ext>
    </p:extLst>
  </p:cSld>
  <p:clrMapOvr>
    <a:masterClrMapping/>
  </p:clrMapOvr>
</p:sldLayout>
</file>

<file path=ppt/slideLayouts/slideLayout5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656693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06445063"/>
      </p:ext>
    </p:extLst>
  </p:cSld>
  <p:clrMapOvr>
    <a:masterClrMapping/>
  </p:clrMapOvr>
</p:sldLayout>
</file>

<file path=ppt/slideLayouts/slideLayout5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6061966"/>
      </p:ext>
    </p:extLst>
  </p:cSld>
  <p:clrMapOvr>
    <a:masterClrMapping/>
  </p:clrMapOvr>
</p:sldLayout>
</file>

<file path=ppt/slideLayouts/slideLayout5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1543879"/>
      </p:ext>
    </p:extLst>
  </p:cSld>
  <p:clrMapOvr>
    <a:masterClrMapping/>
  </p:clrMapOvr>
</p:sldLayout>
</file>

<file path=ppt/slideLayouts/slideLayout5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1440796"/>
      </p:ext>
    </p:extLst>
  </p:cSld>
  <p:clrMapOvr>
    <a:masterClrMapping/>
  </p:clrMapOvr>
</p:sldLayout>
</file>

<file path=ppt/slideLayouts/slideLayout5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1550088"/>
      </p:ext>
    </p:extLst>
  </p:cSld>
  <p:clrMapOvr>
    <a:masterClrMapping/>
  </p:clrMapOvr>
</p:sldLayout>
</file>

<file path=ppt/slideLayouts/slideLayout5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58149705"/>
      </p:ext>
    </p:extLst>
  </p:cSld>
  <p:clrMapOvr>
    <a:masterClrMapping/>
  </p:clrMapOvr>
</p:sldLayout>
</file>

<file path=ppt/slideLayouts/slideLayout5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00637040"/>
      </p:ext>
    </p:extLst>
  </p:cSld>
  <p:clrMapOvr>
    <a:masterClrMapping/>
  </p:clrMapOvr>
</p:sldLayout>
</file>

<file path=ppt/slideLayouts/slideLayout5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93809334"/>
      </p:ext>
    </p:extLst>
  </p:cSld>
  <p:clrMapOvr>
    <a:masterClrMapping/>
  </p:clrMapOvr>
</p:sldLayout>
</file>

<file path=ppt/slideLayouts/slideLayout5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5852366"/>
      </p:ext>
    </p:extLst>
  </p:cSld>
  <p:clrMapOvr>
    <a:masterClrMapping/>
  </p:clrMapOvr>
</p:sldLayout>
</file>

<file path=ppt/slideLayouts/slideLayout5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80888989"/>
      </p:ext>
    </p:extLst>
  </p:cSld>
  <p:clrMapOvr>
    <a:masterClrMapping/>
  </p:clrMapOvr>
</p:sldLayout>
</file>

<file path=ppt/slideLayouts/slideLayout5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166815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7683220"/>
      </p:ext>
    </p:extLst>
  </p:cSld>
  <p:clrMapOvr>
    <a:masterClrMapping/>
  </p:clrMapOvr>
</p:sldLayout>
</file>

<file path=ppt/slideLayouts/slideLayout5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2145387"/>
      </p:ext>
    </p:extLst>
  </p:cSld>
  <p:clrMapOvr>
    <a:masterClrMapping/>
  </p:clrMapOvr>
</p:sldLayout>
</file>

<file path=ppt/slideLayouts/slideLayout5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88247183"/>
      </p:ext>
    </p:extLst>
  </p:cSld>
  <p:clrMapOvr>
    <a:masterClrMapping/>
  </p:clrMapOvr>
</p:sldLayout>
</file>

<file path=ppt/slideLayouts/slideLayout5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27916556"/>
      </p:ext>
    </p:extLst>
  </p:cSld>
  <p:clrMapOvr>
    <a:masterClrMapping/>
  </p:clrMapOvr>
</p:sldLayout>
</file>

<file path=ppt/slideLayouts/slideLayout5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174415"/>
      </p:ext>
    </p:extLst>
  </p:cSld>
  <p:clrMapOvr>
    <a:masterClrMapping/>
  </p:clrMapOvr>
</p:sldLayout>
</file>

<file path=ppt/slideLayouts/slideLayout5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7838372"/>
      </p:ext>
    </p:extLst>
  </p:cSld>
  <p:clrMapOvr>
    <a:masterClrMapping/>
  </p:clrMapOvr>
</p:sldLayout>
</file>

<file path=ppt/slideLayouts/slideLayout5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79558723"/>
      </p:ext>
    </p:extLst>
  </p:cSld>
  <p:clrMapOvr>
    <a:masterClrMapping/>
  </p:clrMapOvr>
</p:sldLayout>
</file>

<file path=ppt/slideLayouts/slideLayout5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6891425"/>
      </p:ext>
    </p:extLst>
  </p:cSld>
  <p:clrMapOvr>
    <a:masterClrMapping/>
  </p:clrMapOvr>
</p:sldLayout>
</file>

<file path=ppt/slideLayouts/slideLayout5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1230670"/>
      </p:ext>
    </p:extLst>
  </p:cSld>
  <p:clrMapOvr>
    <a:masterClrMapping/>
  </p:clrMapOvr>
</p:sldLayout>
</file>

<file path=ppt/slideLayouts/slideLayout5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42997235"/>
      </p:ext>
    </p:extLst>
  </p:cSld>
  <p:clrMapOvr>
    <a:masterClrMapping/>
  </p:clrMapOvr>
</p:sldLayout>
</file>

<file path=ppt/slideLayouts/slideLayout5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0066473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3680458"/>
      </p:ext>
    </p:extLst>
  </p:cSld>
  <p:clrMapOvr>
    <a:masterClrMapping/>
  </p:clrMapOvr>
</p:sldLayout>
</file>

<file path=ppt/slideLayouts/slideLayout5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25391271"/>
      </p:ext>
    </p:extLst>
  </p:cSld>
  <p:clrMapOvr>
    <a:masterClrMapping/>
  </p:clrMapOvr>
</p:sldLayout>
</file>

<file path=ppt/slideLayouts/slideLayout5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72516014"/>
      </p:ext>
    </p:extLst>
  </p:cSld>
  <p:clrMapOvr>
    <a:masterClrMapping/>
  </p:clrMapOvr>
</p:sldLayout>
</file>

<file path=ppt/slideLayouts/slideLayout5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0338651"/>
      </p:ext>
    </p:extLst>
  </p:cSld>
  <p:clrMapOvr>
    <a:masterClrMapping/>
  </p:clrMapOvr>
</p:sldLayout>
</file>

<file path=ppt/slideLayouts/slideLayout5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10006448"/>
      </p:ext>
    </p:extLst>
  </p:cSld>
  <p:clrMapOvr>
    <a:masterClrMapping/>
  </p:clrMapOvr>
</p:sldLayout>
</file>

<file path=ppt/slideLayouts/slideLayout5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32600214"/>
      </p:ext>
    </p:extLst>
  </p:cSld>
  <p:clrMapOvr>
    <a:masterClrMapping/>
  </p:clrMapOvr>
</p:sldLayout>
</file>

<file path=ppt/slideLayouts/slideLayout5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0788299"/>
      </p:ext>
    </p:extLst>
  </p:cSld>
  <p:clrMapOvr>
    <a:masterClrMapping/>
  </p:clrMapOvr>
</p:sldLayout>
</file>

<file path=ppt/slideLayouts/slideLayout5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70478451"/>
      </p:ext>
    </p:extLst>
  </p:cSld>
  <p:clrMapOvr>
    <a:masterClrMapping/>
  </p:clrMapOvr>
</p:sldLayout>
</file>

<file path=ppt/slideLayouts/slideLayout5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2855731"/>
      </p:ext>
    </p:extLst>
  </p:cSld>
  <p:clrMapOvr>
    <a:masterClrMapping/>
  </p:clrMapOvr>
</p:sldLayout>
</file>

<file path=ppt/slideLayouts/slideLayout5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711857"/>
      </p:ext>
    </p:extLst>
  </p:cSld>
  <p:clrMapOvr>
    <a:masterClrMapping/>
  </p:clrMapOvr>
</p:sldLayout>
</file>

<file path=ppt/slideLayouts/slideLayout5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555343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5544275"/>
      </p:ext>
    </p:extLst>
  </p:cSld>
  <p:clrMapOvr>
    <a:masterClrMapping/>
  </p:clrMapOvr>
</p:sldLayout>
</file>

<file path=ppt/slideLayouts/slideLayout5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55625222"/>
      </p:ext>
    </p:extLst>
  </p:cSld>
  <p:clrMapOvr>
    <a:masterClrMapping/>
  </p:clrMapOvr>
</p:sldLayout>
</file>

<file path=ppt/slideLayouts/slideLayout5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71664800"/>
      </p:ext>
    </p:extLst>
  </p:cSld>
  <p:clrMapOvr>
    <a:masterClrMapping/>
  </p:clrMapOvr>
</p:sldLayout>
</file>

<file path=ppt/slideLayouts/slideLayout5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536552"/>
      </p:ext>
    </p:extLst>
  </p:cSld>
  <p:clrMapOvr>
    <a:masterClrMapping/>
  </p:clrMapOvr>
</p:sldLayout>
</file>

<file path=ppt/slideLayouts/slideLayout5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56564445"/>
      </p:ext>
    </p:extLst>
  </p:cSld>
  <p:clrMapOvr>
    <a:masterClrMapping/>
  </p:clrMapOvr>
</p:sldLayout>
</file>

<file path=ppt/slideLayouts/slideLayout5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8564818"/>
      </p:ext>
    </p:extLst>
  </p:cSld>
  <p:clrMapOvr>
    <a:masterClrMapping/>
  </p:clrMapOvr>
</p:sldLayout>
</file>

<file path=ppt/slideLayouts/slideLayout5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7964612"/>
      </p:ext>
    </p:extLst>
  </p:cSld>
  <p:clrMapOvr>
    <a:masterClrMapping/>
  </p:clrMapOvr>
</p:sldLayout>
</file>

<file path=ppt/slideLayouts/slideLayout5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86134082"/>
      </p:ext>
    </p:extLst>
  </p:cSld>
  <p:clrMapOvr>
    <a:masterClrMapping/>
  </p:clrMapOvr>
</p:sldLayout>
</file>

<file path=ppt/slideLayouts/slideLayout5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343123"/>
      </p:ext>
    </p:extLst>
  </p:cSld>
  <p:clrMapOvr>
    <a:masterClrMapping/>
  </p:clrMapOvr>
</p:sldLayout>
</file>

<file path=ppt/slideLayouts/slideLayout5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595215"/>
      </p:ext>
    </p:extLst>
  </p:cSld>
  <p:clrMapOvr>
    <a:masterClrMapping/>
  </p:clrMapOvr>
</p:sldLayout>
</file>

<file path=ppt/slideLayouts/slideLayout5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92194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9058657"/>
      </p:ext>
    </p:extLst>
  </p:cSld>
  <p:clrMapOvr>
    <a:masterClrMapping/>
  </p:clrMapOvr>
</p:sldLayout>
</file>

<file path=ppt/slideLayouts/slideLayout5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55678515"/>
      </p:ext>
    </p:extLst>
  </p:cSld>
  <p:clrMapOvr>
    <a:masterClrMapping/>
  </p:clrMapOvr>
</p:sldLayout>
</file>

<file path=ppt/slideLayouts/slideLayout5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8726328"/>
      </p:ext>
    </p:extLst>
  </p:cSld>
  <p:clrMapOvr>
    <a:masterClrMapping/>
  </p:clrMapOvr>
</p:sldLayout>
</file>

<file path=ppt/slideLayouts/slideLayout55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11159808"/>
      </p:ext>
    </p:extLst>
  </p:cSld>
  <p:clrMapOvr>
    <a:masterClrMapping/>
  </p:clrMapOvr>
</p:sldLayout>
</file>

<file path=ppt/slideLayouts/slideLayout5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11819208"/>
      </p:ext>
    </p:extLst>
  </p:cSld>
  <p:clrMapOvr>
    <a:masterClrMapping/>
  </p:clrMapOvr>
</p:sldLayout>
</file>

<file path=ppt/slideLayouts/slideLayout5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23491659"/>
      </p:ext>
    </p:extLst>
  </p:cSld>
  <p:clrMapOvr>
    <a:masterClrMapping/>
  </p:clrMapOvr>
</p:sldLayout>
</file>

<file path=ppt/slideLayouts/slideLayout5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74356310"/>
      </p:ext>
    </p:extLst>
  </p:cSld>
  <p:clrMapOvr>
    <a:masterClrMapping/>
  </p:clrMapOvr>
</p:sldLayout>
</file>

<file path=ppt/slideLayouts/slideLayout5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33876025"/>
      </p:ext>
    </p:extLst>
  </p:cSld>
  <p:clrMapOvr>
    <a:masterClrMapping/>
  </p:clrMapOvr>
</p:sldLayout>
</file>

<file path=ppt/slideLayouts/slideLayout5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92766137"/>
      </p:ext>
    </p:extLst>
  </p:cSld>
  <p:clrMapOvr>
    <a:masterClrMapping/>
  </p:clrMapOvr>
</p:sldLayout>
</file>

<file path=ppt/slideLayouts/slideLayout5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3363519"/>
      </p:ext>
    </p:extLst>
  </p:cSld>
  <p:clrMapOvr>
    <a:masterClrMapping/>
  </p:clrMapOvr>
</p:sldLayout>
</file>

<file path=ppt/slideLayouts/slideLayout5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8710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19166120"/>
      </p:ext>
    </p:extLst>
  </p:cSld>
  <p:clrMapOvr>
    <a:masterClrMapping/>
  </p:clrMapOvr>
</p:sldLayout>
</file>

<file path=ppt/slideLayouts/slideLayout5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8651687"/>
      </p:ext>
    </p:extLst>
  </p:cSld>
  <p:clrMapOvr>
    <a:masterClrMapping/>
  </p:clrMapOvr>
</p:sldLayout>
</file>

<file path=ppt/slideLayouts/slideLayout5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94566559"/>
      </p:ext>
    </p:extLst>
  </p:cSld>
  <p:clrMapOvr>
    <a:masterClrMapping/>
  </p:clrMapOvr>
</p:sldLayout>
</file>

<file path=ppt/slideLayouts/slideLayout5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90509"/>
      </p:ext>
    </p:extLst>
  </p:cSld>
  <p:clrMapOvr>
    <a:masterClrMapping/>
  </p:clrMapOvr>
</p:sldLayout>
</file>

<file path=ppt/slideLayouts/slideLayout56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1100783"/>
      </p:ext>
    </p:extLst>
  </p:cSld>
  <p:clrMapOvr>
    <a:masterClrMapping/>
  </p:clrMapOvr>
</p:sldLayout>
</file>

<file path=ppt/slideLayouts/slideLayout564.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06704272"/>
      </p:ext>
    </p:extLst>
  </p:cSld>
  <p:clrMapOvr>
    <a:masterClrMapping/>
  </p:clrMapOvr>
</p:sldLayout>
</file>

<file path=ppt/slideLayouts/slideLayout5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8771139"/>
      </p:ext>
    </p:extLst>
  </p:cSld>
  <p:clrMapOvr>
    <a:masterClrMapping/>
  </p:clrMapOvr>
</p:sldLayout>
</file>

<file path=ppt/slideLayouts/slideLayout5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21055301"/>
      </p:ext>
    </p:extLst>
  </p:cSld>
  <p:clrMapOvr>
    <a:masterClrMapping/>
  </p:clrMapOvr>
</p:sldLayout>
</file>

<file path=ppt/slideLayouts/slideLayout5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7052302"/>
      </p:ext>
    </p:extLst>
  </p:cSld>
  <p:clrMapOvr>
    <a:masterClrMapping/>
  </p:clrMapOvr>
</p:sldLayout>
</file>

<file path=ppt/slideLayouts/slideLayout5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33284274"/>
      </p:ext>
    </p:extLst>
  </p:cSld>
  <p:clrMapOvr>
    <a:masterClrMapping/>
  </p:clrMapOvr>
</p:sldLayout>
</file>

<file path=ppt/slideLayouts/slideLayout5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860409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74252803"/>
      </p:ext>
    </p:extLst>
  </p:cSld>
  <p:clrMapOvr>
    <a:masterClrMapping/>
  </p:clrMapOvr>
</p:sldLayout>
</file>

<file path=ppt/slideLayouts/slideLayout5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9635836"/>
      </p:ext>
    </p:extLst>
  </p:cSld>
  <p:clrMapOvr>
    <a:masterClrMapping/>
  </p:clrMapOvr>
</p:sldLayout>
</file>

<file path=ppt/slideLayouts/slideLayout5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075130"/>
      </p:ext>
    </p:extLst>
  </p:cSld>
  <p:clrMapOvr>
    <a:masterClrMapping/>
  </p:clrMapOvr>
</p:sldLayout>
</file>

<file path=ppt/slideLayouts/slideLayout5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7493062"/>
      </p:ext>
    </p:extLst>
  </p:cSld>
  <p:clrMapOvr>
    <a:masterClrMapping/>
  </p:clrMapOvr>
</p:sldLayout>
</file>

<file path=ppt/slideLayouts/slideLayout5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4131191"/>
      </p:ext>
    </p:extLst>
  </p:cSld>
  <p:clrMapOvr>
    <a:masterClrMapping/>
  </p:clrMapOvr>
</p:sldLayout>
</file>

<file path=ppt/slideLayouts/slideLayout5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8992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09525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066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070150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553419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082299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6764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0461041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66820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02916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5758011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4565551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7029902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46922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400654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86379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459555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09550079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9933298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702371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83203092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01664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4366867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57798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780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890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5978279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316740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23918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608805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153859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7779784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301291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40055098"/>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455065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8212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363898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6747800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0485771"/>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3344420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885278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74150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645674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2101873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3738926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6860517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5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0.xml.rels><?xml version="1.0" encoding="UTF-8" standalone="yes"?>
<Relationships xmlns="http://schemas.openxmlformats.org/package/2006/relationships"><Relationship Id="rId8" Type="http://schemas.openxmlformats.org/officeDocument/2006/relationships/slideLayout" Target="../slideLayouts/slideLayout356.xml"/><Relationship Id="rId13" Type="http://schemas.openxmlformats.org/officeDocument/2006/relationships/theme" Target="../theme/theme30.xml"/><Relationship Id="rId3" Type="http://schemas.openxmlformats.org/officeDocument/2006/relationships/slideLayout" Target="../slideLayouts/slideLayout351.xml"/><Relationship Id="rId7" Type="http://schemas.openxmlformats.org/officeDocument/2006/relationships/slideLayout" Target="../slideLayouts/slideLayout355.xml"/><Relationship Id="rId12" Type="http://schemas.openxmlformats.org/officeDocument/2006/relationships/slideLayout" Target="../slideLayouts/slideLayout360.xml"/><Relationship Id="rId2" Type="http://schemas.openxmlformats.org/officeDocument/2006/relationships/slideLayout" Target="../slideLayouts/slideLayout350.xml"/><Relationship Id="rId1" Type="http://schemas.openxmlformats.org/officeDocument/2006/relationships/slideLayout" Target="../slideLayouts/slideLayout349.xml"/><Relationship Id="rId6" Type="http://schemas.openxmlformats.org/officeDocument/2006/relationships/slideLayout" Target="../slideLayouts/slideLayout354.xml"/><Relationship Id="rId11" Type="http://schemas.openxmlformats.org/officeDocument/2006/relationships/slideLayout" Target="../slideLayouts/slideLayout359.xml"/><Relationship Id="rId5" Type="http://schemas.openxmlformats.org/officeDocument/2006/relationships/slideLayout" Target="../slideLayouts/slideLayout353.xml"/><Relationship Id="rId10" Type="http://schemas.openxmlformats.org/officeDocument/2006/relationships/slideLayout" Target="../slideLayouts/slideLayout358.xml"/><Relationship Id="rId4" Type="http://schemas.openxmlformats.org/officeDocument/2006/relationships/slideLayout" Target="../slideLayouts/slideLayout352.xml"/><Relationship Id="rId9" Type="http://schemas.openxmlformats.org/officeDocument/2006/relationships/slideLayout" Target="../slideLayouts/slideLayout357.xml"/></Relationships>
</file>

<file path=ppt/slideMasters/_rels/slideMaster31.xml.rels><?xml version="1.0" encoding="UTF-8" standalone="yes"?>
<Relationships xmlns="http://schemas.openxmlformats.org/package/2006/relationships"><Relationship Id="rId8" Type="http://schemas.openxmlformats.org/officeDocument/2006/relationships/slideLayout" Target="../slideLayouts/slideLayout368.xml"/><Relationship Id="rId13" Type="http://schemas.openxmlformats.org/officeDocument/2006/relationships/theme" Target="../theme/theme31.xml"/><Relationship Id="rId3" Type="http://schemas.openxmlformats.org/officeDocument/2006/relationships/slideLayout" Target="../slideLayouts/slideLayout363.xml"/><Relationship Id="rId7" Type="http://schemas.openxmlformats.org/officeDocument/2006/relationships/slideLayout" Target="../slideLayouts/slideLayout367.xml"/><Relationship Id="rId12" Type="http://schemas.openxmlformats.org/officeDocument/2006/relationships/slideLayout" Target="../slideLayouts/slideLayout372.xml"/><Relationship Id="rId2" Type="http://schemas.openxmlformats.org/officeDocument/2006/relationships/slideLayout" Target="../slideLayouts/slideLayout362.xml"/><Relationship Id="rId1" Type="http://schemas.openxmlformats.org/officeDocument/2006/relationships/slideLayout" Target="../slideLayouts/slideLayout361.xml"/><Relationship Id="rId6" Type="http://schemas.openxmlformats.org/officeDocument/2006/relationships/slideLayout" Target="../slideLayouts/slideLayout366.xml"/><Relationship Id="rId11" Type="http://schemas.openxmlformats.org/officeDocument/2006/relationships/slideLayout" Target="../slideLayouts/slideLayout371.xml"/><Relationship Id="rId5" Type="http://schemas.openxmlformats.org/officeDocument/2006/relationships/slideLayout" Target="../slideLayouts/slideLayout365.xml"/><Relationship Id="rId10" Type="http://schemas.openxmlformats.org/officeDocument/2006/relationships/slideLayout" Target="../slideLayouts/slideLayout370.xml"/><Relationship Id="rId4" Type="http://schemas.openxmlformats.org/officeDocument/2006/relationships/slideLayout" Target="../slideLayouts/slideLayout364.xml"/><Relationship Id="rId9" Type="http://schemas.openxmlformats.org/officeDocument/2006/relationships/slideLayout" Target="../slideLayouts/slideLayout369.xml"/></Relationships>
</file>

<file path=ppt/slideMasters/_rels/slideMaster32.xml.rels><?xml version="1.0" encoding="UTF-8" standalone="yes"?>
<Relationships xmlns="http://schemas.openxmlformats.org/package/2006/relationships"><Relationship Id="rId8" Type="http://schemas.openxmlformats.org/officeDocument/2006/relationships/slideLayout" Target="../slideLayouts/slideLayout380.xml"/><Relationship Id="rId13" Type="http://schemas.openxmlformats.org/officeDocument/2006/relationships/theme" Target="../theme/theme32.xml"/><Relationship Id="rId3" Type="http://schemas.openxmlformats.org/officeDocument/2006/relationships/slideLayout" Target="../slideLayouts/slideLayout375.xml"/><Relationship Id="rId7" Type="http://schemas.openxmlformats.org/officeDocument/2006/relationships/slideLayout" Target="../slideLayouts/slideLayout379.xml"/><Relationship Id="rId12" Type="http://schemas.openxmlformats.org/officeDocument/2006/relationships/slideLayout" Target="../slideLayouts/slideLayout384.xml"/><Relationship Id="rId2" Type="http://schemas.openxmlformats.org/officeDocument/2006/relationships/slideLayout" Target="../slideLayouts/slideLayout374.xml"/><Relationship Id="rId1" Type="http://schemas.openxmlformats.org/officeDocument/2006/relationships/slideLayout" Target="../slideLayouts/slideLayout373.xml"/><Relationship Id="rId6" Type="http://schemas.openxmlformats.org/officeDocument/2006/relationships/slideLayout" Target="../slideLayouts/slideLayout378.xml"/><Relationship Id="rId11" Type="http://schemas.openxmlformats.org/officeDocument/2006/relationships/slideLayout" Target="../slideLayouts/slideLayout383.xml"/><Relationship Id="rId5" Type="http://schemas.openxmlformats.org/officeDocument/2006/relationships/slideLayout" Target="../slideLayouts/slideLayout377.xml"/><Relationship Id="rId10" Type="http://schemas.openxmlformats.org/officeDocument/2006/relationships/slideLayout" Target="../slideLayouts/slideLayout382.xml"/><Relationship Id="rId4" Type="http://schemas.openxmlformats.org/officeDocument/2006/relationships/slideLayout" Target="../slideLayouts/slideLayout376.xml"/><Relationship Id="rId9" Type="http://schemas.openxmlformats.org/officeDocument/2006/relationships/slideLayout" Target="../slideLayouts/slideLayout381.xml"/></Relationships>
</file>

<file path=ppt/slideMasters/_rels/slideMaster33.xml.rels><?xml version="1.0" encoding="UTF-8" standalone="yes"?>
<Relationships xmlns="http://schemas.openxmlformats.org/package/2006/relationships"><Relationship Id="rId8" Type="http://schemas.openxmlformats.org/officeDocument/2006/relationships/slideLayout" Target="../slideLayouts/slideLayout392.xml"/><Relationship Id="rId13" Type="http://schemas.openxmlformats.org/officeDocument/2006/relationships/theme" Target="../theme/theme33.xml"/><Relationship Id="rId3" Type="http://schemas.openxmlformats.org/officeDocument/2006/relationships/slideLayout" Target="../slideLayouts/slideLayout387.xml"/><Relationship Id="rId7" Type="http://schemas.openxmlformats.org/officeDocument/2006/relationships/slideLayout" Target="../slideLayouts/slideLayout391.xml"/><Relationship Id="rId12" Type="http://schemas.openxmlformats.org/officeDocument/2006/relationships/slideLayout" Target="../slideLayouts/slideLayout396.xml"/><Relationship Id="rId2" Type="http://schemas.openxmlformats.org/officeDocument/2006/relationships/slideLayout" Target="../slideLayouts/slideLayout386.xml"/><Relationship Id="rId1" Type="http://schemas.openxmlformats.org/officeDocument/2006/relationships/slideLayout" Target="../slideLayouts/slideLayout385.xml"/><Relationship Id="rId6" Type="http://schemas.openxmlformats.org/officeDocument/2006/relationships/slideLayout" Target="../slideLayouts/slideLayout390.xml"/><Relationship Id="rId11" Type="http://schemas.openxmlformats.org/officeDocument/2006/relationships/slideLayout" Target="../slideLayouts/slideLayout395.xml"/><Relationship Id="rId5" Type="http://schemas.openxmlformats.org/officeDocument/2006/relationships/slideLayout" Target="../slideLayouts/slideLayout389.xml"/><Relationship Id="rId10" Type="http://schemas.openxmlformats.org/officeDocument/2006/relationships/slideLayout" Target="../slideLayouts/slideLayout394.xml"/><Relationship Id="rId4" Type="http://schemas.openxmlformats.org/officeDocument/2006/relationships/slideLayout" Target="../slideLayouts/slideLayout388.xml"/><Relationship Id="rId9" Type="http://schemas.openxmlformats.org/officeDocument/2006/relationships/slideLayout" Target="../slideLayouts/slideLayout393.xml"/></Relationships>
</file>

<file path=ppt/slideMasters/_rels/slideMaster34.xml.rels><?xml version="1.0" encoding="UTF-8" standalone="yes"?>
<Relationships xmlns="http://schemas.openxmlformats.org/package/2006/relationships"><Relationship Id="rId8" Type="http://schemas.openxmlformats.org/officeDocument/2006/relationships/slideLayout" Target="../slideLayouts/slideLayout404.xml"/><Relationship Id="rId13" Type="http://schemas.openxmlformats.org/officeDocument/2006/relationships/theme" Target="../theme/theme34.xml"/><Relationship Id="rId3" Type="http://schemas.openxmlformats.org/officeDocument/2006/relationships/slideLayout" Target="../slideLayouts/slideLayout399.xml"/><Relationship Id="rId7" Type="http://schemas.openxmlformats.org/officeDocument/2006/relationships/slideLayout" Target="../slideLayouts/slideLayout403.xml"/><Relationship Id="rId12" Type="http://schemas.openxmlformats.org/officeDocument/2006/relationships/slideLayout" Target="../slideLayouts/slideLayout408.xml"/><Relationship Id="rId2" Type="http://schemas.openxmlformats.org/officeDocument/2006/relationships/slideLayout" Target="../slideLayouts/slideLayout398.xml"/><Relationship Id="rId1" Type="http://schemas.openxmlformats.org/officeDocument/2006/relationships/slideLayout" Target="../slideLayouts/slideLayout397.xml"/><Relationship Id="rId6" Type="http://schemas.openxmlformats.org/officeDocument/2006/relationships/slideLayout" Target="../slideLayouts/slideLayout402.xml"/><Relationship Id="rId11" Type="http://schemas.openxmlformats.org/officeDocument/2006/relationships/slideLayout" Target="../slideLayouts/slideLayout407.xml"/><Relationship Id="rId5" Type="http://schemas.openxmlformats.org/officeDocument/2006/relationships/slideLayout" Target="../slideLayouts/slideLayout401.xml"/><Relationship Id="rId10" Type="http://schemas.openxmlformats.org/officeDocument/2006/relationships/slideLayout" Target="../slideLayouts/slideLayout406.xml"/><Relationship Id="rId4" Type="http://schemas.openxmlformats.org/officeDocument/2006/relationships/slideLayout" Target="../slideLayouts/slideLayout400.xml"/><Relationship Id="rId9" Type="http://schemas.openxmlformats.org/officeDocument/2006/relationships/slideLayout" Target="../slideLayouts/slideLayout405.xml"/></Relationships>
</file>

<file path=ppt/slideMasters/_rels/slideMaster35.xml.rels><?xml version="1.0" encoding="UTF-8" standalone="yes"?>
<Relationships xmlns="http://schemas.openxmlformats.org/package/2006/relationships"><Relationship Id="rId8" Type="http://schemas.openxmlformats.org/officeDocument/2006/relationships/slideLayout" Target="../slideLayouts/slideLayout416.xml"/><Relationship Id="rId13" Type="http://schemas.openxmlformats.org/officeDocument/2006/relationships/theme" Target="../theme/theme35.xml"/><Relationship Id="rId3" Type="http://schemas.openxmlformats.org/officeDocument/2006/relationships/slideLayout" Target="../slideLayouts/slideLayout411.xml"/><Relationship Id="rId7" Type="http://schemas.openxmlformats.org/officeDocument/2006/relationships/slideLayout" Target="../slideLayouts/slideLayout415.xml"/><Relationship Id="rId12" Type="http://schemas.openxmlformats.org/officeDocument/2006/relationships/slideLayout" Target="../slideLayouts/slideLayout420.xml"/><Relationship Id="rId2" Type="http://schemas.openxmlformats.org/officeDocument/2006/relationships/slideLayout" Target="../slideLayouts/slideLayout410.xml"/><Relationship Id="rId1" Type="http://schemas.openxmlformats.org/officeDocument/2006/relationships/slideLayout" Target="../slideLayouts/slideLayout409.xml"/><Relationship Id="rId6" Type="http://schemas.openxmlformats.org/officeDocument/2006/relationships/slideLayout" Target="../slideLayouts/slideLayout414.xml"/><Relationship Id="rId11" Type="http://schemas.openxmlformats.org/officeDocument/2006/relationships/slideLayout" Target="../slideLayouts/slideLayout419.xml"/><Relationship Id="rId5" Type="http://schemas.openxmlformats.org/officeDocument/2006/relationships/slideLayout" Target="../slideLayouts/slideLayout413.xml"/><Relationship Id="rId10" Type="http://schemas.openxmlformats.org/officeDocument/2006/relationships/slideLayout" Target="../slideLayouts/slideLayout418.xml"/><Relationship Id="rId4" Type="http://schemas.openxmlformats.org/officeDocument/2006/relationships/slideLayout" Target="../slideLayouts/slideLayout412.xml"/><Relationship Id="rId9" Type="http://schemas.openxmlformats.org/officeDocument/2006/relationships/slideLayout" Target="../slideLayouts/slideLayout417.xml"/></Relationships>
</file>

<file path=ppt/slideMasters/_rels/slideMaster36.xml.rels><?xml version="1.0" encoding="UTF-8" standalone="yes"?>
<Relationships xmlns="http://schemas.openxmlformats.org/package/2006/relationships"><Relationship Id="rId8" Type="http://schemas.openxmlformats.org/officeDocument/2006/relationships/slideLayout" Target="../slideLayouts/slideLayout428.xml"/><Relationship Id="rId13" Type="http://schemas.openxmlformats.org/officeDocument/2006/relationships/theme" Target="../theme/theme36.xml"/><Relationship Id="rId3" Type="http://schemas.openxmlformats.org/officeDocument/2006/relationships/slideLayout" Target="../slideLayouts/slideLayout423.xml"/><Relationship Id="rId7" Type="http://schemas.openxmlformats.org/officeDocument/2006/relationships/slideLayout" Target="../slideLayouts/slideLayout427.xml"/><Relationship Id="rId12" Type="http://schemas.openxmlformats.org/officeDocument/2006/relationships/slideLayout" Target="../slideLayouts/slideLayout432.xml"/><Relationship Id="rId2" Type="http://schemas.openxmlformats.org/officeDocument/2006/relationships/slideLayout" Target="../slideLayouts/slideLayout422.xml"/><Relationship Id="rId1" Type="http://schemas.openxmlformats.org/officeDocument/2006/relationships/slideLayout" Target="../slideLayouts/slideLayout421.xml"/><Relationship Id="rId6" Type="http://schemas.openxmlformats.org/officeDocument/2006/relationships/slideLayout" Target="../slideLayouts/slideLayout426.xml"/><Relationship Id="rId11" Type="http://schemas.openxmlformats.org/officeDocument/2006/relationships/slideLayout" Target="../slideLayouts/slideLayout431.xml"/><Relationship Id="rId5" Type="http://schemas.openxmlformats.org/officeDocument/2006/relationships/slideLayout" Target="../slideLayouts/slideLayout425.xml"/><Relationship Id="rId10" Type="http://schemas.openxmlformats.org/officeDocument/2006/relationships/slideLayout" Target="../slideLayouts/slideLayout430.xml"/><Relationship Id="rId4" Type="http://schemas.openxmlformats.org/officeDocument/2006/relationships/slideLayout" Target="../slideLayouts/slideLayout424.xml"/><Relationship Id="rId9" Type="http://schemas.openxmlformats.org/officeDocument/2006/relationships/slideLayout" Target="../slideLayouts/slideLayout429.xml"/></Relationships>
</file>

<file path=ppt/slideMasters/_rels/slideMaster37.xml.rels><?xml version="1.0" encoding="UTF-8" standalone="yes"?>
<Relationships xmlns="http://schemas.openxmlformats.org/package/2006/relationships"><Relationship Id="rId8" Type="http://schemas.openxmlformats.org/officeDocument/2006/relationships/slideLayout" Target="../slideLayouts/slideLayout440.xml"/><Relationship Id="rId13" Type="http://schemas.openxmlformats.org/officeDocument/2006/relationships/theme" Target="../theme/theme37.xml"/><Relationship Id="rId3" Type="http://schemas.openxmlformats.org/officeDocument/2006/relationships/slideLayout" Target="../slideLayouts/slideLayout435.xml"/><Relationship Id="rId7" Type="http://schemas.openxmlformats.org/officeDocument/2006/relationships/slideLayout" Target="../slideLayouts/slideLayout439.xml"/><Relationship Id="rId12" Type="http://schemas.openxmlformats.org/officeDocument/2006/relationships/slideLayout" Target="../slideLayouts/slideLayout444.xml"/><Relationship Id="rId2" Type="http://schemas.openxmlformats.org/officeDocument/2006/relationships/slideLayout" Target="../slideLayouts/slideLayout434.xml"/><Relationship Id="rId1" Type="http://schemas.openxmlformats.org/officeDocument/2006/relationships/slideLayout" Target="../slideLayouts/slideLayout433.xml"/><Relationship Id="rId6" Type="http://schemas.openxmlformats.org/officeDocument/2006/relationships/slideLayout" Target="../slideLayouts/slideLayout438.xml"/><Relationship Id="rId11" Type="http://schemas.openxmlformats.org/officeDocument/2006/relationships/slideLayout" Target="../slideLayouts/slideLayout443.xml"/><Relationship Id="rId5" Type="http://schemas.openxmlformats.org/officeDocument/2006/relationships/slideLayout" Target="../slideLayouts/slideLayout437.xml"/><Relationship Id="rId10" Type="http://schemas.openxmlformats.org/officeDocument/2006/relationships/slideLayout" Target="../slideLayouts/slideLayout442.xml"/><Relationship Id="rId4" Type="http://schemas.openxmlformats.org/officeDocument/2006/relationships/slideLayout" Target="../slideLayouts/slideLayout436.xml"/><Relationship Id="rId9" Type="http://schemas.openxmlformats.org/officeDocument/2006/relationships/slideLayout" Target="../slideLayouts/slideLayout441.xml"/></Relationships>
</file>

<file path=ppt/slideMasters/_rels/slideMaster38.xml.rels><?xml version="1.0" encoding="UTF-8" standalone="yes"?>
<Relationships xmlns="http://schemas.openxmlformats.org/package/2006/relationships"><Relationship Id="rId8" Type="http://schemas.openxmlformats.org/officeDocument/2006/relationships/slideLayout" Target="../slideLayouts/slideLayout452.xml"/><Relationship Id="rId13" Type="http://schemas.openxmlformats.org/officeDocument/2006/relationships/theme" Target="../theme/theme38.xml"/><Relationship Id="rId3" Type="http://schemas.openxmlformats.org/officeDocument/2006/relationships/slideLayout" Target="../slideLayouts/slideLayout447.xml"/><Relationship Id="rId7" Type="http://schemas.openxmlformats.org/officeDocument/2006/relationships/slideLayout" Target="../slideLayouts/slideLayout451.xml"/><Relationship Id="rId12" Type="http://schemas.openxmlformats.org/officeDocument/2006/relationships/slideLayout" Target="../slideLayouts/slideLayout456.xml"/><Relationship Id="rId2" Type="http://schemas.openxmlformats.org/officeDocument/2006/relationships/slideLayout" Target="../slideLayouts/slideLayout446.xml"/><Relationship Id="rId1" Type="http://schemas.openxmlformats.org/officeDocument/2006/relationships/slideLayout" Target="../slideLayouts/slideLayout445.xml"/><Relationship Id="rId6" Type="http://schemas.openxmlformats.org/officeDocument/2006/relationships/slideLayout" Target="../slideLayouts/slideLayout450.xml"/><Relationship Id="rId11" Type="http://schemas.openxmlformats.org/officeDocument/2006/relationships/slideLayout" Target="../slideLayouts/slideLayout455.xml"/><Relationship Id="rId5" Type="http://schemas.openxmlformats.org/officeDocument/2006/relationships/slideLayout" Target="../slideLayouts/slideLayout449.xml"/><Relationship Id="rId10" Type="http://schemas.openxmlformats.org/officeDocument/2006/relationships/slideLayout" Target="../slideLayouts/slideLayout454.xml"/><Relationship Id="rId4" Type="http://schemas.openxmlformats.org/officeDocument/2006/relationships/slideLayout" Target="../slideLayouts/slideLayout448.xml"/><Relationship Id="rId9" Type="http://schemas.openxmlformats.org/officeDocument/2006/relationships/slideLayout" Target="../slideLayouts/slideLayout453.xml"/></Relationships>
</file>

<file path=ppt/slideMasters/_rels/slideMaster39.xml.rels><?xml version="1.0" encoding="UTF-8" standalone="yes"?>
<Relationships xmlns="http://schemas.openxmlformats.org/package/2006/relationships"><Relationship Id="rId8" Type="http://schemas.openxmlformats.org/officeDocument/2006/relationships/slideLayout" Target="../slideLayouts/slideLayout464.xml"/><Relationship Id="rId13" Type="http://schemas.openxmlformats.org/officeDocument/2006/relationships/theme" Target="../theme/theme39.xml"/><Relationship Id="rId3" Type="http://schemas.openxmlformats.org/officeDocument/2006/relationships/slideLayout" Target="../slideLayouts/slideLayout459.xml"/><Relationship Id="rId7" Type="http://schemas.openxmlformats.org/officeDocument/2006/relationships/slideLayout" Target="../slideLayouts/slideLayout463.xml"/><Relationship Id="rId12" Type="http://schemas.openxmlformats.org/officeDocument/2006/relationships/slideLayout" Target="../slideLayouts/slideLayout468.xml"/><Relationship Id="rId2" Type="http://schemas.openxmlformats.org/officeDocument/2006/relationships/slideLayout" Target="../slideLayouts/slideLayout458.xml"/><Relationship Id="rId1" Type="http://schemas.openxmlformats.org/officeDocument/2006/relationships/slideLayout" Target="../slideLayouts/slideLayout457.xml"/><Relationship Id="rId6" Type="http://schemas.openxmlformats.org/officeDocument/2006/relationships/slideLayout" Target="../slideLayouts/slideLayout462.xml"/><Relationship Id="rId11" Type="http://schemas.openxmlformats.org/officeDocument/2006/relationships/slideLayout" Target="../slideLayouts/slideLayout467.xml"/><Relationship Id="rId5" Type="http://schemas.openxmlformats.org/officeDocument/2006/relationships/slideLayout" Target="../slideLayouts/slideLayout461.xml"/><Relationship Id="rId10" Type="http://schemas.openxmlformats.org/officeDocument/2006/relationships/slideLayout" Target="../slideLayouts/slideLayout466.xml"/><Relationship Id="rId4" Type="http://schemas.openxmlformats.org/officeDocument/2006/relationships/slideLayout" Target="../slideLayouts/slideLayout460.xml"/><Relationship Id="rId9" Type="http://schemas.openxmlformats.org/officeDocument/2006/relationships/slideLayout" Target="../slideLayouts/slideLayout46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40.xml.rels><?xml version="1.0" encoding="UTF-8" standalone="yes"?>
<Relationships xmlns="http://schemas.openxmlformats.org/package/2006/relationships"><Relationship Id="rId8" Type="http://schemas.openxmlformats.org/officeDocument/2006/relationships/slideLayout" Target="../slideLayouts/slideLayout476.xml"/><Relationship Id="rId13" Type="http://schemas.openxmlformats.org/officeDocument/2006/relationships/theme" Target="../theme/theme40.xml"/><Relationship Id="rId3" Type="http://schemas.openxmlformats.org/officeDocument/2006/relationships/slideLayout" Target="../slideLayouts/slideLayout471.xml"/><Relationship Id="rId7" Type="http://schemas.openxmlformats.org/officeDocument/2006/relationships/slideLayout" Target="../slideLayouts/slideLayout475.xml"/><Relationship Id="rId12" Type="http://schemas.openxmlformats.org/officeDocument/2006/relationships/slideLayout" Target="../slideLayouts/slideLayout480.xml"/><Relationship Id="rId2" Type="http://schemas.openxmlformats.org/officeDocument/2006/relationships/slideLayout" Target="../slideLayouts/slideLayout470.xml"/><Relationship Id="rId1" Type="http://schemas.openxmlformats.org/officeDocument/2006/relationships/slideLayout" Target="../slideLayouts/slideLayout469.xml"/><Relationship Id="rId6" Type="http://schemas.openxmlformats.org/officeDocument/2006/relationships/slideLayout" Target="../slideLayouts/slideLayout474.xml"/><Relationship Id="rId11" Type="http://schemas.openxmlformats.org/officeDocument/2006/relationships/slideLayout" Target="../slideLayouts/slideLayout479.xml"/><Relationship Id="rId5" Type="http://schemas.openxmlformats.org/officeDocument/2006/relationships/slideLayout" Target="../slideLayouts/slideLayout473.xml"/><Relationship Id="rId10" Type="http://schemas.openxmlformats.org/officeDocument/2006/relationships/slideLayout" Target="../slideLayouts/slideLayout478.xml"/><Relationship Id="rId4" Type="http://schemas.openxmlformats.org/officeDocument/2006/relationships/slideLayout" Target="../slideLayouts/slideLayout472.xml"/><Relationship Id="rId9" Type="http://schemas.openxmlformats.org/officeDocument/2006/relationships/slideLayout" Target="../slideLayouts/slideLayout477.xml"/></Relationships>
</file>

<file path=ppt/slideMasters/_rels/slideMaster41.xml.rels><?xml version="1.0" encoding="UTF-8" standalone="yes"?>
<Relationships xmlns="http://schemas.openxmlformats.org/package/2006/relationships"><Relationship Id="rId8" Type="http://schemas.openxmlformats.org/officeDocument/2006/relationships/slideLayout" Target="../slideLayouts/slideLayout488.xml"/><Relationship Id="rId13" Type="http://schemas.openxmlformats.org/officeDocument/2006/relationships/theme" Target="../theme/theme41.xml"/><Relationship Id="rId3" Type="http://schemas.openxmlformats.org/officeDocument/2006/relationships/slideLayout" Target="../slideLayouts/slideLayout483.xml"/><Relationship Id="rId7" Type="http://schemas.openxmlformats.org/officeDocument/2006/relationships/slideLayout" Target="../slideLayouts/slideLayout487.xml"/><Relationship Id="rId12" Type="http://schemas.openxmlformats.org/officeDocument/2006/relationships/slideLayout" Target="../slideLayouts/slideLayout492.xml"/><Relationship Id="rId2" Type="http://schemas.openxmlformats.org/officeDocument/2006/relationships/slideLayout" Target="../slideLayouts/slideLayout482.xml"/><Relationship Id="rId1" Type="http://schemas.openxmlformats.org/officeDocument/2006/relationships/slideLayout" Target="../slideLayouts/slideLayout481.xml"/><Relationship Id="rId6" Type="http://schemas.openxmlformats.org/officeDocument/2006/relationships/slideLayout" Target="../slideLayouts/slideLayout486.xml"/><Relationship Id="rId11" Type="http://schemas.openxmlformats.org/officeDocument/2006/relationships/slideLayout" Target="../slideLayouts/slideLayout491.xml"/><Relationship Id="rId5" Type="http://schemas.openxmlformats.org/officeDocument/2006/relationships/slideLayout" Target="../slideLayouts/slideLayout485.xml"/><Relationship Id="rId10" Type="http://schemas.openxmlformats.org/officeDocument/2006/relationships/slideLayout" Target="../slideLayouts/slideLayout490.xml"/><Relationship Id="rId4" Type="http://schemas.openxmlformats.org/officeDocument/2006/relationships/slideLayout" Target="../slideLayouts/slideLayout484.xml"/><Relationship Id="rId9" Type="http://schemas.openxmlformats.org/officeDocument/2006/relationships/slideLayout" Target="../slideLayouts/slideLayout489.xml"/></Relationships>
</file>

<file path=ppt/slideMasters/_rels/slideMaster42.xml.rels><?xml version="1.0" encoding="UTF-8" standalone="yes"?>
<Relationships xmlns="http://schemas.openxmlformats.org/package/2006/relationships"><Relationship Id="rId8" Type="http://schemas.openxmlformats.org/officeDocument/2006/relationships/slideLayout" Target="../slideLayouts/slideLayout500.xml"/><Relationship Id="rId13" Type="http://schemas.openxmlformats.org/officeDocument/2006/relationships/theme" Target="../theme/theme42.xml"/><Relationship Id="rId3" Type="http://schemas.openxmlformats.org/officeDocument/2006/relationships/slideLayout" Target="../slideLayouts/slideLayout495.xml"/><Relationship Id="rId7" Type="http://schemas.openxmlformats.org/officeDocument/2006/relationships/slideLayout" Target="../slideLayouts/slideLayout499.xml"/><Relationship Id="rId12" Type="http://schemas.openxmlformats.org/officeDocument/2006/relationships/slideLayout" Target="../slideLayouts/slideLayout504.xml"/><Relationship Id="rId2" Type="http://schemas.openxmlformats.org/officeDocument/2006/relationships/slideLayout" Target="../slideLayouts/slideLayout494.xml"/><Relationship Id="rId1" Type="http://schemas.openxmlformats.org/officeDocument/2006/relationships/slideLayout" Target="../slideLayouts/slideLayout493.xml"/><Relationship Id="rId6" Type="http://schemas.openxmlformats.org/officeDocument/2006/relationships/slideLayout" Target="../slideLayouts/slideLayout498.xml"/><Relationship Id="rId11" Type="http://schemas.openxmlformats.org/officeDocument/2006/relationships/slideLayout" Target="../slideLayouts/slideLayout503.xml"/><Relationship Id="rId5" Type="http://schemas.openxmlformats.org/officeDocument/2006/relationships/slideLayout" Target="../slideLayouts/slideLayout497.xml"/><Relationship Id="rId10" Type="http://schemas.openxmlformats.org/officeDocument/2006/relationships/slideLayout" Target="../slideLayouts/slideLayout502.xml"/><Relationship Id="rId4" Type="http://schemas.openxmlformats.org/officeDocument/2006/relationships/slideLayout" Target="../slideLayouts/slideLayout496.xml"/><Relationship Id="rId9" Type="http://schemas.openxmlformats.org/officeDocument/2006/relationships/slideLayout" Target="../slideLayouts/slideLayout501.xml"/></Relationships>
</file>

<file path=ppt/slideMasters/_rels/slideMaster43.xml.rels><?xml version="1.0" encoding="UTF-8" standalone="yes"?>
<Relationships xmlns="http://schemas.openxmlformats.org/package/2006/relationships"><Relationship Id="rId8" Type="http://schemas.openxmlformats.org/officeDocument/2006/relationships/slideLayout" Target="../slideLayouts/slideLayout512.xml"/><Relationship Id="rId13" Type="http://schemas.openxmlformats.org/officeDocument/2006/relationships/theme" Target="../theme/theme43.xml"/><Relationship Id="rId3" Type="http://schemas.openxmlformats.org/officeDocument/2006/relationships/slideLayout" Target="../slideLayouts/slideLayout507.xml"/><Relationship Id="rId7" Type="http://schemas.openxmlformats.org/officeDocument/2006/relationships/slideLayout" Target="../slideLayouts/slideLayout511.xml"/><Relationship Id="rId12" Type="http://schemas.openxmlformats.org/officeDocument/2006/relationships/slideLayout" Target="../slideLayouts/slideLayout516.xml"/><Relationship Id="rId2" Type="http://schemas.openxmlformats.org/officeDocument/2006/relationships/slideLayout" Target="../slideLayouts/slideLayout506.xml"/><Relationship Id="rId1" Type="http://schemas.openxmlformats.org/officeDocument/2006/relationships/slideLayout" Target="../slideLayouts/slideLayout505.xml"/><Relationship Id="rId6" Type="http://schemas.openxmlformats.org/officeDocument/2006/relationships/slideLayout" Target="../slideLayouts/slideLayout510.xml"/><Relationship Id="rId11" Type="http://schemas.openxmlformats.org/officeDocument/2006/relationships/slideLayout" Target="../slideLayouts/slideLayout515.xml"/><Relationship Id="rId5" Type="http://schemas.openxmlformats.org/officeDocument/2006/relationships/slideLayout" Target="../slideLayouts/slideLayout509.xml"/><Relationship Id="rId10" Type="http://schemas.openxmlformats.org/officeDocument/2006/relationships/slideLayout" Target="../slideLayouts/slideLayout514.xml"/><Relationship Id="rId4" Type="http://schemas.openxmlformats.org/officeDocument/2006/relationships/slideLayout" Target="../slideLayouts/slideLayout508.xml"/><Relationship Id="rId9" Type="http://schemas.openxmlformats.org/officeDocument/2006/relationships/slideLayout" Target="../slideLayouts/slideLayout513.xml"/></Relationships>
</file>

<file path=ppt/slideMasters/_rels/slideMaster44.xml.rels><?xml version="1.0" encoding="UTF-8" standalone="yes"?>
<Relationships xmlns="http://schemas.openxmlformats.org/package/2006/relationships"><Relationship Id="rId8" Type="http://schemas.openxmlformats.org/officeDocument/2006/relationships/slideLayout" Target="../slideLayouts/slideLayout524.xml"/><Relationship Id="rId13" Type="http://schemas.openxmlformats.org/officeDocument/2006/relationships/theme" Target="../theme/theme44.xml"/><Relationship Id="rId3" Type="http://schemas.openxmlformats.org/officeDocument/2006/relationships/slideLayout" Target="../slideLayouts/slideLayout519.xml"/><Relationship Id="rId7" Type="http://schemas.openxmlformats.org/officeDocument/2006/relationships/slideLayout" Target="../slideLayouts/slideLayout523.xml"/><Relationship Id="rId12" Type="http://schemas.openxmlformats.org/officeDocument/2006/relationships/slideLayout" Target="../slideLayouts/slideLayout528.xml"/><Relationship Id="rId2" Type="http://schemas.openxmlformats.org/officeDocument/2006/relationships/slideLayout" Target="../slideLayouts/slideLayout518.xml"/><Relationship Id="rId1" Type="http://schemas.openxmlformats.org/officeDocument/2006/relationships/slideLayout" Target="../slideLayouts/slideLayout517.xml"/><Relationship Id="rId6" Type="http://schemas.openxmlformats.org/officeDocument/2006/relationships/slideLayout" Target="../slideLayouts/slideLayout522.xml"/><Relationship Id="rId11" Type="http://schemas.openxmlformats.org/officeDocument/2006/relationships/slideLayout" Target="../slideLayouts/slideLayout527.xml"/><Relationship Id="rId5" Type="http://schemas.openxmlformats.org/officeDocument/2006/relationships/slideLayout" Target="../slideLayouts/slideLayout521.xml"/><Relationship Id="rId10" Type="http://schemas.openxmlformats.org/officeDocument/2006/relationships/slideLayout" Target="../slideLayouts/slideLayout526.xml"/><Relationship Id="rId4" Type="http://schemas.openxmlformats.org/officeDocument/2006/relationships/slideLayout" Target="../slideLayouts/slideLayout520.xml"/><Relationship Id="rId9" Type="http://schemas.openxmlformats.org/officeDocument/2006/relationships/slideLayout" Target="../slideLayouts/slideLayout525.xml"/></Relationships>
</file>

<file path=ppt/slideMasters/_rels/slideMaster45.xml.rels><?xml version="1.0" encoding="UTF-8" standalone="yes"?>
<Relationships xmlns="http://schemas.openxmlformats.org/package/2006/relationships"><Relationship Id="rId8" Type="http://schemas.openxmlformats.org/officeDocument/2006/relationships/slideLayout" Target="../slideLayouts/slideLayout536.xml"/><Relationship Id="rId13" Type="http://schemas.openxmlformats.org/officeDocument/2006/relationships/theme" Target="../theme/theme45.xml"/><Relationship Id="rId3" Type="http://schemas.openxmlformats.org/officeDocument/2006/relationships/slideLayout" Target="../slideLayouts/slideLayout531.xml"/><Relationship Id="rId7" Type="http://schemas.openxmlformats.org/officeDocument/2006/relationships/slideLayout" Target="../slideLayouts/slideLayout535.xml"/><Relationship Id="rId12" Type="http://schemas.openxmlformats.org/officeDocument/2006/relationships/slideLayout" Target="../slideLayouts/slideLayout540.xml"/><Relationship Id="rId2" Type="http://schemas.openxmlformats.org/officeDocument/2006/relationships/slideLayout" Target="../slideLayouts/slideLayout530.xml"/><Relationship Id="rId1" Type="http://schemas.openxmlformats.org/officeDocument/2006/relationships/slideLayout" Target="../slideLayouts/slideLayout529.xml"/><Relationship Id="rId6" Type="http://schemas.openxmlformats.org/officeDocument/2006/relationships/slideLayout" Target="../slideLayouts/slideLayout534.xml"/><Relationship Id="rId11" Type="http://schemas.openxmlformats.org/officeDocument/2006/relationships/slideLayout" Target="../slideLayouts/slideLayout539.xml"/><Relationship Id="rId5" Type="http://schemas.openxmlformats.org/officeDocument/2006/relationships/slideLayout" Target="../slideLayouts/slideLayout533.xml"/><Relationship Id="rId10" Type="http://schemas.openxmlformats.org/officeDocument/2006/relationships/slideLayout" Target="../slideLayouts/slideLayout538.xml"/><Relationship Id="rId4" Type="http://schemas.openxmlformats.org/officeDocument/2006/relationships/slideLayout" Target="../slideLayouts/slideLayout532.xml"/><Relationship Id="rId9" Type="http://schemas.openxmlformats.org/officeDocument/2006/relationships/slideLayout" Target="../slideLayouts/slideLayout537.xml"/></Relationships>
</file>

<file path=ppt/slideMasters/_rels/slideMaster46.xml.rels><?xml version="1.0" encoding="UTF-8" standalone="yes"?>
<Relationships xmlns="http://schemas.openxmlformats.org/package/2006/relationships"><Relationship Id="rId8" Type="http://schemas.openxmlformats.org/officeDocument/2006/relationships/slideLayout" Target="../slideLayouts/slideLayout548.xml"/><Relationship Id="rId3" Type="http://schemas.openxmlformats.org/officeDocument/2006/relationships/slideLayout" Target="../slideLayouts/slideLayout543.xml"/><Relationship Id="rId7" Type="http://schemas.openxmlformats.org/officeDocument/2006/relationships/slideLayout" Target="../slideLayouts/slideLayout547.xml"/><Relationship Id="rId12" Type="http://schemas.openxmlformats.org/officeDocument/2006/relationships/theme" Target="../theme/theme46.xml"/><Relationship Id="rId2" Type="http://schemas.openxmlformats.org/officeDocument/2006/relationships/slideLayout" Target="../slideLayouts/slideLayout542.xml"/><Relationship Id="rId1" Type="http://schemas.openxmlformats.org/officeDocument/2006/relationships/slideLayout" Target="../slideLayouts/slideLayout541.xml"/><Relationship Id="rId6" Type="http://schemas.openxmlformats.org/officeDocument/2006/relationships/slideLayout" Target="../slideLayouts/slideLayout546.xml"/><Relationship Id="rId11" Type="http://schemas.openxmlformats.org/officeDocument/2006/relationships/slideLayout" Target="../slideLayouts/slideLayout551.xml"/><Relationship Id="rId5" Type="http://schemas.openxmlformats.org/officeDocument/2006/relationships/slideLayout" Target="../slideLayouts/slideLayout545.xml"/><Relationship Id="rId10" Type="http://schemas.openxmlformats.org/officeDocument/2006/relationships/slideLayout" Target="../slideLayouts/slideLayout550.xml"/><Relationship Id="rId4" Type="http://schemas.openxmlformats.org/officeDocument/2006/relationships/slideLayout" Target="../slideLayouts/slideLayout544.xml"/><Relationship Id="rId9" Type="http://schemas.openxmlformats.org/officeDocument/2006/relationships/slideLayout" Target="../slideLayouts/slideLayout549.xml"/></Relationships>
</file>

<file path=ppt/slideMasters/_rels/slideMaster47.xml.rels><?xml version="1.0" encoding="UTF-8" standalone="yes"?>
<Relationships xmlns="http://schemas.openxmlformats.org/package/2006/relationships"><Relationship Id="rId8" Type="http://schemas.openxmlformats.org/officeDocument/2006/relationships/slideLayout" Target="../slideLayouts/slideLayout559.xml"/><Relationship Id="rId13" Type="http://schemas.openxmlformats.org/officeDocument/2006/relationships/theme" Target="../theme/theme47.xml"/><Relationship Id="rId3" Type="http://schemas.openxmlformats.org/officeDocument/2006/relationships/slideLayout" Target="../slideLayouts/slideLayout554.xml"/><Relationship Id="rId7" Type="http://schemas.openxmlformats.org/officeDocument/2006/relationships/slideLayout" Target="../slideLayouts/slideLayout558.xml"/><Relationship Id="rId12" Type="http://schemas.openxmlformats.org/officeDocument/2006/relationships/slideLayout" Target="../slideLayouts/slideLayout563.xml"/><Relationship Id="rId2" Type="http://schemas.openxmlformats.org/officeDocument/2006/relationships/slideLayout" Target="../slideLayouts/slideLayout553.xml"/><Relationship Id="rId1" Type="http://schemas.openxmlformats.org/officeDocument/2006/relationships/slideLayout" Target="../slideLayouts/slideLayout552.xml"/><Relationship Id="rId6" Type="http://schemas.openxmlformats.org/officeDocument/2006/relationships/slideLayout" Target="../slideLayouts/slideLayout557.xml"/><Relationship Id="rId11" Type="http://schemas.openxmlformats.org/officeDocument/2006/relationships/slideLayout" Target="../slideLayouts/slideLayout562.xml"/><Relationship Id="rId5" Type="http://schemas.openxmlformats.org/officeDocument/2006/relationships/slideLayout" Target="../slideLayouts/slideLayout556.xml"/><Relationship Id="rId10" Type="http://schemas.openxmlformats.org/officeDocument/2006/relationships/slideLayout" Target="../slideLayouts/slideLayout561.xml"/><Relationship Id="rId4" Type="http://schemas.openxmlformats.org/officeDocument/2006/relationships/slideLayout" Target="../slideLayouts/slideLayout555.xml"/><Relationship Id="rId9" Type="http://schemas.openxmlformats.org/officeDocument/2006/relationships/slideLayout" Target="../slideLayouts/slideLayout560.xml"/></Relationships>
</file>

<file path=ppt/slideMasters/_rels/slideMaster48.xml.rels><?xml version="1.0" encoding="UTF-8" standalone="yes"?>
<Relationships xmlns="http://schemas.openxmlformats.org/package/2006/relationships"><Relationship Id="rId8" Type="http://schemas.openxmlformats.org/officeDocument/2006/relationships/slideLayout" Target="../slideLayouts/slideLayout571.xml"/><Relationship Id="rId3" Type="http://schemas.openxmlformats.org/officeDocument/2006/relationships/slideLayout" Target="../slideLayouts/slideLayout566.xml"/><Relationship Id="rId7" Type="http://schemas.openxmlformats.org/officeDocument/2006/relationships/slideLayout" Target="../slideLayouts/slideLayout570.xml"/><Relationship Id="rId12" Type="http://schemas.openxmlformats.org/officeDocument/2006/relationships/theme" Target="../theme/theme48.xml"/><Relationship Id="rId2" Type="http://schemas.openxmlformats.org/officeDocument/2006/relationships/slideLayout" Target="../slideLayouts/slideLayout565.xml"/><Relationship Id="rId1" Type="http://schemas.openxmlformats.org/officeDocument/2006/relationships/slideLayout" Target="../slideLayouts/slideLayout564.xml"/><Relationship Id="rId6" Type="http://schemas.openxmlformats.org/officeDocument/2006/relationships/slideLayout" Target="../slideLayouts/slideLayout569.xml"/><Relationship Id="rId11" Type="http://schemas.openxmlformats.org/officeDocument/2006/relationships/slideLayout" Target="../slideLayouts/slideLayout574.xml"/><Relationship Id="rId5" Type="http://schemas.openxmlformats.org/officeDocument/2006/relationships/slideLayout" Target="../slideLayouts/slideLayout568.xml"/><Relationship Id="rId10" Type="http://schemas.openxmlformats.org/officeDocument/2006/relationships/slideLayout" Target="../slideLayouts/slideLayout573.xml"/><Relationship Id="rId4" Type="http://schemas.openxmlformats.org/officeDocument/2006/relationships/slideLayout" Target="../slideLayouts/slideLayout567.xml"/><Relationship Id="rId9" Type="http://schemas.openxmlformats.org/officeDocument/2006/relationships/slideLayout" Target="../slideLayouts/slideLayout57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18308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24905551"/>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2672106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08900118"/>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3621956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931765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86026661"/>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3550493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152294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5252509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6761945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974584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26324728"/>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49657966"/>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43757343"/>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7906168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41060187"/>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9834977"/>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47309624"/>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38052608"/>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13863729"/>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70168153"/>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31774796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5496866"/>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44667885"/>
      </p:ext>
    </p:extLst>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 id="2147484059" r:id="rId9"/>
    <p:sldLayoutId id="2147484060" r:id="rId10"/>
    <p:sldLayoutId id="2147484061" r:id="rId11"/>
    <p:sldLayoutId id="214748406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44459"/>
      </p:ext>
    </p:extLst>
  </p:cSld>
  <p:clrMap bg1="lt1" tx1="dk1" bg2="lt2" tx2="dk2" accent1="accent1" accent2="accent2" accent3="accent3" accent4="accent4" accent5="accent5" accent6="accent6" hlink="hlink" folHlink="folHlink"/>
  <p:sldLayoutIdLst>
    <p:sldLayoutId id="2147484064" r:id="rId1"/>
    <p:sldLayoutId id="2147484065" r:id="rId2"/>
    <p:sldLayoutId id="2147484066" r:id="rId3"/>
    <p:sldLayoutId id="2147484067" r:id="rId4"/>
    <p:sldLayoutId id="2147484068" r:id="rId5"/>
    <p:sldLayoutId id="2147484069" r:id="rId6"/>
    <p:sldLayoutId id="2147484070" r:id="rId7"/>
    <p:sldLayoutId id="2147484071" r:id="rId8"/>
    <p:sldLayoutId id="2147484072" r:id="rId9"/>
    <p:sldLayoutId id="2147484073" r:id="rId10"/>
    <p:sldLayoutId id="2147484074" r:id="rId11"/>
    <p:sldLayoutId id="214748407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12489501"/>
      </p:ext>
    </p:extLst>
  </p:cSld>
  <p:clrMap bg1="lt1" tx1="dk1" bg2="lt2" tx2="dk2" accent1="accent1" accent2="accent2" accent3="accent3" accent4="accent4" accent5="accent5" accent6="accent6" hlink="hlink" folHlink="folHlink"/>
  <p:sldLayoutIdLst>
    <p:sldLayoutId id="2147484077" r:id="rId1"/>
    <p:sldLayoutId id="2147484078" r:id="rId2"/>
    <p:sldLayoutId id="2147484079" r:id="rId3"/>
    <p:sldLayoutId id="2147484080" r:id="rId4"/>
    <p:sldLayoutId id="2147484081" r:id="rId5"/>
    <p:sldLayoutId id="2147484082" r:id="rId6"/>
    <p:sldLayoutId id="2147484083" r:id="rId7"/>
    <p:sldLayoutId id="2147484084" r:id="rId8"/>
    <p:sldLayoutId id="2147484085" r:id="rId9"/>
    <p:sldLayoutId id="2147484086" r:id="rId10"/>
    <p:sldLayoutId id="2147484087" r:id="rId11"/>
    <p:sldLayoutId id="214748408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6319055"/>
      </p:ext>
    </p:extLst>
  </p:cSld>
  <p:clrMap bg1="lt1" tx1="dk1" bg2="lt2" tx2="dk2" accent1="accent1" accent2="accent2" accent3="accent3" accent4="accent4" accent5="accent5" accent6="accent6" hlink="hlink" folHlink="folHlink"/>
  <p:sldLayoutIdLst>
    <p:sldLayoutId id="2147484090" r:id="rId1"/>
    <p:sldLayoutId id="2147484091" r:id="rId2"/>
    <p:sldLayoutId id="2147484092" r:id="rId3"/>
    <p:sldLayoutId id="2147484093" r:id="rId4"/>
    <p:sldLayoutId id="2147484094" r:id="rId5"/>
    <p:sldLayoutId id="2147484095" r:id="rId6"/>
    <p:sldLayoutId id="2147484096" r:id="rId7"/>
    <p:sldLayoutId id="2147484097" r:id="rId8"/>
    <p:sldLayoutId id="2147484098" r:id="rId9"/>
    <p:sldLayoutId id="2147484099" r:id="rId10"/>
    <p:sldLayoutId id="2147484100" r:id="rId11"/>
    <p:sldLayoutId id="214748410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98145514"/>
      </p:ext>
    </p:extLst>
  </p:cSld>
  <p:clrMap bg1="lt1" tx1="dk1" bg2="lt2" tx2="dk2" accent1="accent1" accent2="accent2" accent3="accent3" accent4="accent4" accent5="accent5" accent6="accent6" hlink="hlink" folHlink="folHlink"/>
  <p:sldLayoutIdLst>
    <p:sldLayoutId id="2147484103" r:id="rId1"/>
    <p:sldLayoutId id="2147484104" r:id="rId2"/>
    <p:sldLayoutId id="2147484105" r:id="rId3"/>
    <p:sldLayoutId id="2147484106" r:id="rId4"/>
    <p:sldLayoutId id="2147484107" r:id="rId5"/>
    <p:sldLayoutId id="2147484108" r:id="rId6"/>
    <p:sldLayoutId id="2147484109" r:id="rId7"/>
    <p:sldLayoutId id="2147484110" r:id="rId8"/>
    <p:sldLayoutId id="2147484111" r:id="rId9"/>
    <p:sldLayoutId id="2147484112" r:id="rId10"/>
    <p:sldLayoutId id="2147484113" r:id="rId11"/>
    <p:sldLayoutId id="214748411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75024495"/>
      </p:ext>
    </p:extLst>
  </p:cSld>
  <p:clrMap bg1="lt1" tx1="dk1" bg2="lt2" tx2="dk2" accent1="accent1" accent2="accent2" accent3="accent3" accent4="accent4" accent5="accent5" accent6="accent6" hlink="hlink" folHlink="folHlink"/>
  <p:sldLayoutIdLst>
    <p:sldLayoutId id="2147484116" r:id="rId1"/>
    <p:sldLayoutId id="2147484117" r:id="rId2"/>
    <p:sldLayoutId id="2147484118" r:id="rId3"/>
    <p:sldLayoutId id="2147484119" r:id="rId4"/>
    <p:sldLayoutId id="2147484120" r:id="rId5"/>
    <p:sldLayoutId id="2147484121" r:id="rId6"/>
    <p:sldLayoutId id="2147484122" r:id="rId7"/>
    <p:sldLayoutId id="2147484123" r:id="rId8"/>
    <p:sldLayoutId id="2147484124" r:id="rId9"/>
    <p:sldLayoutId id="2147484125" r:id="rId10"/>
    <p:sldLayoutId id="2147484126" r:id="rId11"/>
    <p:sldLayoutId id="214748412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21023281"/>
      </p:ext>
    </p:extLst>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 id="214748414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5039398"/>
      </p:ext>
    </p:extLst>
  </p:cSld>
  <p:clrMap bg1="lt1" tx1="dk1" bg2="lt2" tx2="dk2" accent1="accent1" accent2="accent2" accent3="accent3" accent4="accent4" accent5="accent5" accent6="accent6" hlink="hlink" folHlink="folHlink"/>
  <p:sldLayoutIdLst>
    <p:sldLayoutId id="2147484142" r:id="rId1"/>
    <p:sldLayoutId id="2147484143" r:id="rId2"/>
    <p:sldLayoutId id="2147484144" r:id="rId3"/>
    <p:sldLayoutId id="2147484145" r:id="rId4"/>
    <p:sldLayoutId id="2147484146" r:id="rId5"/>
    <p:sldLayoutId id="2147484147" r:id="rId6"/>
    <p:sldLayoutId id="2147484148" r:id="rId7"/>
    <p:sldLayoutId id="2147484149" r:id="rId8"/>
    <p:sldLayoutId id="2147484150" r:id="rId9"/>
    <p:sldLayoutId id="2147484151" r:id="rId10"/>
    <p:sldLayoutId id="2147484152" r:id="rId11"/>
    <p:sldLayoutId id="214748415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17599669"/>
      </p:ext>
    </p:extLst>
  </p:cSld>
  <p:clrMap bg1="lt1" tx1="dk1" bg2="lt2" tx2="dk2" accent1="accent1" accent2="accent2" accent3="accent3" accent4="accent4" accent5="accent5" accent6="accent6" hlink="hlink" folHlink="folHlink"/>
  <p:sldLayoutIdLst>
    <p:sldLayoutId id="2147484155" r:id="rId1"/>
    <p:sldLayoutId id="2147484156" r:id="rId2"/>
    <p:sldLayoutId id="2147484157" r:id="rId3"/>
    <p:sldLayoutId id="2147484158" r:id="rId4"/>
    <p:sldLayoutId id="2147484159" r:id="rId5"/>
    <p:sldLayoutId id="2147484160" r:id="rId6"/>
    <p:sldLayoutId id="2147484161" r:id="rId7"/>
    <p:sldLayoutId id="2147484162" r:id="rId8"/>
    <p:sldLayoutId id="2147484163" r:id="rId9"/>
    <p:sldLayoutId id="2147484164" r:id="rId10"/>
    <p:sldLayoutId id="2147484165" r:id="rId11"/>
    <p:sldLayoutId id="214748416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88882316"/>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7072797"/>
      </p:ext>
    </p:extLst>
  </p:cSld>
  <p:clrMap bg1="lt1" tx1="dk1" bg2="lt2" tx2="dk2" accent1="accent1" accent2="accent2" accent3="accent3" accent4="accent4" accent5="accent5" accent6="accent6" hlink="hlink" folHlink="folHlink"/>
  <p:sldLayoutIdLst>
    <p:sldLayoutId id="2147484168"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96810729"/>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911038118"/>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504174456"/>
      </p:ext>
    </p:extLst>
  </p:cSld>
  <p:clrMap bg1="lt1" tx1="dk1" bg2="lt2" tx2="dk2" accent1="accent1" accent2="accent2" accent3="accent3" accent4="accent4" accent5="accent5" accent6="accent6" hlink="hlink" folHlink="folHlink"/>
  <p:sldLayoutIdLst>
    <p:sldLayoutId id="2147484207" r:id="rId1"/>
    <p:sldLayoutId id="2147484208" r:id="rId2"/>
    <p:sldLayoutId id="2147484209" r:id="rId3"/>
    <p:sldLayoutId id="2147484210" r:id="rId4"/>
    <p:sldLayoutId id="2147484211" r:id="rId5"/>
    <p:sldLayoutId id="2147484212" r:id="rId6"/>
    <p:sldLayoutId id="2147484213" r:id="rId7"/>
    <p:sldLayoutId id="2147484214" r:id="rId8"/>
    <p:sldLayoutId id="2147484215" r:id="rId9"/>
    <p:sldLayoutId id="2147484216" r:id="rId10"/>
    <p:sldLayoutId id="2147484217" r:id="rId11"/>
    <p:sldLayoutId id="214748421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67487328"/>
      </p:ext>
    </p:extLst>
  </p:cSld>
  <p:clrMap bg1="lt1" tx1="dk1" bg2="lt2" tx2="dk2" accent1="accent1" accent2="accent2" accent3="accent3" accent4="accent4" accent5="accent5" accent6="accent6" hlink="hlink" folHlink="folHlink"/>
  <p:sldLayoutIdLst>
    <p:sldLayoutId id="2147484220" r:id="rId1"/>
    <p:sldLayoutId id="2147484221" r:id="rId2"/>
    <p:sldLayoutId id="2147484222" r:id="rId3"/>
    <p:sldLayoutId id="2147484223" r:id="rId4"/>
    <p:sldLayoutId id="2147484224" r:id="rId5"/>
    <p:sldLayoutId id="2147484225" r:id="rId6"/>
    <p:sldLayoutId id="2147484226" r:id="rId7"/>
    <p:sldLayoutId id="2147484227" r:id="rId8"/>
    <p:sldLayoutId id="2147484228" r:id="rId9"/>
    <p:sldLayoutId id="2147484229" r:id="rId10"/>
    <p:sldLayoutId id="2147484230" r:id="rId11"/>
    <p:sldLayoutId id="214748423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46708202"/>
      </p:ext>
    </p:extLst>
  </p:cSld>
  <p:clrMap bg1="lt1" tx1="dk1" bg2="lt2" tx2="dk2" accent1="accent1" accent2="accent2" accent3="accent3" accent4="accent4" accent5="accent5" accent6="accent6" hlink="hlink" folHlink="folHlink"/>
  <p:sldLayoutIdLst>
    <p:sldLayoutId id="2147484233" r:id="rId1"/>
    <p:sldLayoutId id="2147484234" r:id="rId2"/>
    <p:sldLayoutId id="2147484235" r:id="rId3"/>
    <p:sldLayoutId id="2147484236" r:id="rId4"/>
    <p:sldLayoutId id="2147484237" r:id="rId5"/>
    <p:sldLayoutId id="2147484238" r:id="rId6"/>
    <p:sldLayoutId id="2147484239" r:id="rId7"/>
    <p:sldLayoutId id="2147484240" r:id="rId8"/>
    <p:sldLayoutId id="2147484241" r:id="rId9"/>
    <p:sldLayoutId id="2147484242" r:id="rId10"/>
    <p:sldLayoutId id="2147484243" r:id="rId11"/>
    <p:sldLayoutId id="214748424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01767240"/>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0" r:id="rId5"/>
    <p:sldLayoutId id="2147484251" r:id="rId6"/>
    <p:sldLayoutId id="2147484252" r:id="rId7"/>
    <p:sldLayoutId id="2147484253" r:id="rId8"/>
    <p:sldLayoutId id="2147484254" r:id="rId9"/>
    <p:sldLayoutId id="2147484255" r:id="rId10"/>
    <p:sldLayoutId id="2147484256"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39771382"/>
      </p:ext>
    </p:extLst>
  </p:cSld>
  <p:clrMap bg1="lt1" tx1="dk1" bg2="lt2" tx2="dk2" accent1="accent1" accent2="accent2" accent3="accent3" accent4="accent4" accent5="accent5" accent6="accent6" hlink="hlink" folHlink="folHlink"/>
  <p:sldLayoutIdLst>
    <p:sldLayoutId id="2147484259" r:id="rId1"/>
    <p:sldLayoutId id="2147484260" r:id="rId2"/>
    <p:sldLayoutId id="2147484261" r:id="rId3"/>
    <p:sldLayoutId id="2147484262" r:id="rId4"/>
    <p:sldLayoutId id="2147484263" r:id="rId5"/>
    <p:sldLayoutId id="2147484264" r:id="rId6"/>
    <p:sldLayoutId id="2147484265" r:id="rId7"/>
    <p:sldLayoutId id="2147484266" r:id="rId8"/>
    <p:sldLayoutId id="2147484267" r:id="rId9"/>
    <p:sldLayoutId id="2147484268" r:id="rId10"/>
    <p:sldLayoutId id="2147484269" r:id="rId11"/>
    <p:sldLayoutId id="214748427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86637946"/>
      </p:ext>
    </p:extLst>
  </p:cSld>
  <p:clrMap bg1="lt1" tx1="dk1" bg2="lt2" tx2="dk2" accent1="accent1" accent2="accent2" accent3="accent3" accent4="accent4" accent5="accent5" accent6="accent6" hlink="hlink" folHlink="folHlink"/>
  <p:sldLayoutIdLst>
    <p:sldLayoutId id="2147484272" r:id="rId1"/>
    <p:sldLayoutId id="2147484273" r:id="rId2"/>
    <p:sldLayoutId id="2147484274" r:id="rId3"/>
    <p:sldLayoutId id="2147484275" r:id="rId4"/>
    <p:sldLayoutId id="2147484276" r:id="rId5"/>
    <p:sldLayoutId id="2147484277" r:id="rId6"/>
    <p:sldLayoutId id="2147484278" r:id="rId7"/>
    <p:sldLayoutId id="2147484279" r:id="rId8"/>
    <p:sldLayoutId id="2147484280" r:id="rId9"/>
    <p:sldLayoutId id="2147484281" r:id="rId10"/>
    <p:sldLayoutId id="2147484282" r:id="rId11"/>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5458106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95792986"/>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115825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9190282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831870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9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9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16.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2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46.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64.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7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8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2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0.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1.xml"/><Relationship Id="rId1" Type="http://schemas.openxmlformats.org/officeDocument/2006/relationships/slideLayout" Target="../slideLayouts/slideLayout306.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31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30.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34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6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7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7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90.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2.xml"/><Relationship Id="rId5" Type="http://schemas.openxmlformats.org/officeDocument/2006/relationships/image" Target="../media/image3.emf"/><Relationship Id="rId4" Type="http://schemas.openxmlformats.org/officeDocument/2006/relationships/image" Target="../media/image2.e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0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2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4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5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6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8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4</a:t>
            </a:r>
            <a:endParaRPr lang="en-GB" dirty="0"/>
          </a:p>
        </p:txBody>
      </p:sp>
      <p:sp>
        <p:nvSpPr>
          <p:cNvPr id="3" name="Subtitle 2"/>
          <p:cNvSpPr>
            <a:spLocks noGrp="1"/>
          </p:cNvSpPr>
          <p:nvPr>
            <p:ph type="subTitle" sz="quarter" idx="1"/>
          </p:nvPr>
        </p:nvSpPr>
        <p:spPr/>
        <p:txBody>
          <a:bodyPr/>
          <a:lstStyle/>
          <a:p>
            <a:r>
              <a:rPr lang="en-GB" dirty="0" smtClean="0"/>
              <a:t>Planning and Implementing a Backup Strategy
</a:t>
            </a:r>
            <a:endParaRPr lang="en-GB" dirty="0"/>
          </a:p>
        </p:txBody>
      </p:sp>
    </p:spTree>
    <p:extLst>
      <p:ext uri="{BB962C8B-B14F-4D97-AF65-F5344CB8AC3E}">
        <p14:creationId xmlns:p14="http://schemas.microsoft.com/office/powerpoint/2010/main" val="309693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317652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130197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Planning a Backup Strategy</a:t>
            </a:r>
            <a:endParaRPr lang="en-GB" dirty="0"/>
          </a:p>
        </p:txBody>
      </p:sp>
      <p:sp>
        <p:nvSpPr>
          <p:cNvPr id="3" name="Text Placeholder 2"/>
          <p:cNvSpPr>
            <a:spLocks noGrp="1"/>
          </p:cNvSpPr>
          <p:nvPr>
            <p:ph type="body" idx="1"/>
          </p:nvPr>
        </p:nvSpPr>
        <p:spPr/>
        <p:txBody>
          <a:bodyPr/>
          <a:lstStyle/>
          <a:p>
            <a:r>
              <a:rPr lang="en-GB" dirty="0" smtClean="0"/>
              <a:t>Backup Types
Determining Recovery Objectives
Full Database Backup Strategies
Transaction Log Backup Strategies
Differential Backup Strategies
Partial Backup Strategies
Discussion: Planning Backup Strategies</a:t>
            </a:r>
            <a:endParaRPr lang="en-GB" dirty="0"/>
          </a:p>
        </p:txBody>
      </p:sp>
    </p:spTree>
    <p:extLst>
      <p:ext uri="{BB962C8B-B14F-4D97-AF65-F5344CB8AC3E}">
        <p14:creationId xmlns:p14="http://schemas.microsoft.com/office/powerpoint/2010/main" val="1938371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Backup Types</a:t>
            </a:r>
            <a:endParaRPr lang="en-GB" dirty="0"/>
          </a:p>
        </p:txBody>
      </p:sp>
      <p:graphicFrame>
        <p:nvGraphicFramePr>
          <p:cNvPr id="4" name="Group 33"/>
          <p:cNvGraphicFramePr>
            <a:graphicFrameLocks noGrp="1"/>
          </p:cNvGraphicFramePr>
          <p:nvPr>
            <p:extLst>
              <p:ext uri="{D42A27DB-BD31-4B8C-83A1-F6EECF244321}">
                <p14:modId xmlns:p14="http://schemas.microsoft.com/office/powerpoint/2010/main" val="848280165"/>
              </p:ext>
            </p:extLst>
          </p:nvPr>
        </p:nvGraphicFramePr>
        <p:xfrm>
          <a:off x="484750" y="1002889"/>
          <a:ext cx="8408527" cy="5427339"/>
        </p:xfrm>
        <a:graphic>
          <a:graphicData uri="http://schemas.openxmlformats.org/drawingml/2006/table">
            <a:tbl>
              <a:tblPr firstRow="1" bandRow="1">
                <a:effectLst/>
                <a:tableStyleId>{B301B821-A1FF-4177-AEE7-76D212191A09}</a:tableStyleId>
              </a:tblPr>
              <a:tblGrid>
                <a:gridCol w="2317444"/>
                <a:gridCol w="6091083"/>
              </a:tblGrid>
              <a:tr h="5347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Backup type</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B w="12700" cap="flat" cmpd="sng" algn="ctr">
                      <a:solidFill>
                        <a:srgbClr val="569AD2"/>
                      </a:solidFill>
                      <a:prstDash val="solid"/>
                      <a:round/>
                      <a:headEnd type="none" w="med" len="med"/>
                      <a:tailEnd type="none" w="med" len="med"/>
                    </a:lnB>
                    <a:solidFill>
                      <a:srgbClr val="569AD2"/>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4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B w="12700" cap="flat" cmpd="sng" algn="ctr">
                      <a:solidFill>
                        <a:srgbClr val="569AD2"/>
                      </a:solidFill>
                      <a:prstDash val="solid"/>
                      <a:round/>
                      <a:headEnd type="none" w="med" len="med"/>
                      <a:tailEnd type="none" w="med" len="med"/>
                    </a:lnB>
                    <a:solidFill>
                      <a:srgbClr val="569AD2"/>
                    </a:solidFill>
                  </a:tcPr>
                </a:tc>
              </a:tr>
              <a:tr h="781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Full </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All data files and the active part of the transaction log</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81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Differential</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The parts of the database that have changed since the last full database backup</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066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Transaction Log</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Any database changes recorded in the log files</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533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File/File Group</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u="none" strike="noStrike" cap="none" normalizeH="0" baseline="0" dirty="0" smtClean="0">
                          <a:ln>
                            <a:noFill/>
                          </a:ln>
                          <a:effectLst/>
                          <a:latin typeface="Segoe UI Light" panose="020B0502040204020203" pitchFamily="34" charset="0"/>
                          <a:cs typeface="Segoe UI Light" panose="020B0502040204020203" pitchFamily="34" charset="0"/>
                        </a:rPr>
                        <a:t>Specified files or filegroups</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954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Partial</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The primary filegroup, every read/write filegroup, and any specified read-only filegroups</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1332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Tail-log Backup</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Log backup taken of the tail of the log just before a restore operation </a:t>
                      </a:r>
                      <a:endParaRPr kumimoji="0" lang="en-US" sz="2000" b="0" i="0" u="none" strike="noStrike" cap="none" normalizeH="0" baseline="0" dirty="0" smtClean="0">
                        <a:ln>
                          <a:noFill/>
                        </a:ln>
                        <a:solidFill>
                          <a:srgbClr val="000000"/>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tcPr>
                </a:tc>
              </a:tr>
              <a:tr h="78126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Copy Only</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u="none" strike="noStrike" cap="none" normalizeH="0" baseline="0" dirty="0" smtClean="0">
                          <a:ln>
                            <a:noFill/>
                          </a:ln>
                          <a:effectLst/>
                          <a:latin typeface="Segoe UI Light" panose="020B0502040204020203" pitchFamily="34" charset="0"/>
                          <a:cs typeface="Segoe UI Light" panose="020B0502040204020203" pitchFamily="34" charset="0"/>
                        </a:rPr>
                        <a:t>The database or log (without affecting the backup sequence)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T w="12700" cap="flat" cmpd="sng" algn="ctr">
                      <a:solidFill>
                        <a:srgbClr val="569AD2"/>
                      </a:solidFill>
                      <a:prstDash val="solid"/>
                      <a:round/>
                      <a:headEnd type="none" w="med" len="med"/>
                      <a:tailEnd type="none" w="med" len="med"/>
                    </a:lnT>
                  </a:tcPr>
                </a:tc>
              </a:tr>
            </a:tbl>
          </a:graphicData>
        </a:graphic>
      </p:graphicFrame>
    </p:spTree>
    <p:extLst>
      <p:ext uri="{BB962C8B-B14F-4D97-AF65-F5344CB8AC3E}">
        <p14:creationId xmlns:p14="http://schemas.microsoft.com/office/powerpoint/2010/main" val="151691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Recovery Objectives</a:t>
            </a:r>
            <a:endParaRPr lang="en-GB" dirty="0"/>
          </a:p>
        </p:txBody>
      </p:sp>
      <p:sp>
        <p:nvSpPr>
          <p:cNvPr id="4" name="Inhaltsplatzhalt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Determine safety levels:</a:t>
            </a:r>
          </a:p>
          <a:p>
            <a:pPr lvl="1"/>
            <a:r>
              <a:rPr lang="en-US" kern="0" dirty="0">
                <a:solidFill>
                  <a:srgbClr val="000000"/>
                </a:solidFill>
              </a:rPr>
              <a:t>How long can recovering take? (RTO)</a:t>
            </a:r>
          </a:p>
          <a:p>
            <a:pPr lvl="1"/>
            <a:r>
              <a:rPr lang="en-US" kern="0" dirty="0">
                <a:solidFill>
                  <a:srgbClr val="000000"/>
                </a:solidFill>
              </a:rPr>
              <a:t>How much data is it acceptable to lose? (RPO)</a:t>
            </a:r>
          </a:p>
          <a:p>
            <a:pPr lvl="1"/>
            <a:r>
              <a:rPr lang="en-US" kern="0" dirty="0">
                <a:solidFill>
                  <a:srgbClr val="000000"/>
                </a:solidFill>
              </a:rPr>
              <a:t>Is it possible to recover the data from other sources?</a:t>
            </a:r>
          </a:p>
          <a:p>
            <a:pPr lvl="0"/>
            <a:endParaRPr lang="en-US" sz="2400" kern="0" dirty="0">
              <a:solidFill>
                <a:srgbClr val="000000"/>
              </a:solidFill>
            </a:endParaRPr>
          </a:p>
          <a:p>
            <a:pPr lvl="0"/>
            <a:r>
              <a:rPr lang="en-US" kern="0" dirty="0">
                <a:solidFill>
                  <a:srgbClr val="000000"/>
                </a:solidFill>
              </a:rPr>
              <a:t>Backup strategy should map to requirements:</a:t>
            </a:r>
          </a:p>
          <a:p>
            <a:pPr lvl="1"/>
            <a:r>
              <a:rPr lang="en-US" kern="0" dirty="0">
                <a:solidFill>
                  <a:srgbClr val="000000"/>
                </a:solidFill>
              </a:rPr>
              <a:t>Types and frequency of backups</a:t>
            </a:r>
          </a:p>
          <a:p>
            <a:pPr lvl="1"/>
            <a:r>
              <a:rPr lang="en-US" kern="0" dirty="0">
                <a:solidFill>
                  <a:srgbClr val="000000"/>
                </a:solidFill>
              </a:rPr>
              <a:t>Backup media to use</a:t>
            </a:r>
          </a:p>
          <a:p>
            <a:pPr lvl="1"/>
            <a:r>
              <a:rPr lang="en-US" kern="0" dirty="0">
                <a:solidFill>
                  <a:srgbClr val="000000"/>
                </a:solidFill>
              </a:rPr>
              <a:t>Retention period for backups and for media</a:t>
            </a:r>
          </a:p>
          <a:p>
            <a:pPr lvl="1"/>
            <a:r>
              <a:rPr lang="en-US" kern="0" dirty="0">
                <a:solidFill>
                  <a:srgbClr val="000000"/>
                </a:solidFill>
              </a:rPr>
              <a:t>Backup testing policy</a:t>
            </a:r>
          </a:p>
          <a:p>
            <a:pPr lvl="1"/>
            <a:endParaRPr lang="en-US" kern="0" dirty="0">
              <a:solidFill>
                <a:srgbClr val="000000"/>
              </a:solidFill>
            </a:endParaRPr>
          </a:p>
        </p:txBody>
      </p:sp>
    </p:spTree>
    <p:extLst>
      <p:ext uri="{BB962C8B-B14F-4D97-AF65-F5344CB8AC3E}">
        <p14:creationId xmlns:p14="http://schemas.microsoft.com/office/powerpoint/2010/main" val="124010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Database Backup Strategies</a:t>
            </a:r>
            <a:endParaRPr lang="en-GB" dirty="0"/>
          </a:p>
        </p:txBody>
      </p:sp>
      <p:sp>
        <p:nvSpPr>
          <p:cNvPr id="4" name="Rounded Rectangle 849923"/>
          <p:cNvSpPr>
            <a:spLocks noChangeArrowheads="1"/>
          </p:cNvSpPr>
          <p:nvPr/>
        </p:nvSpPr>
        <p:spPr bwMode="auto">
          <a:xfrm>
            <a:off x="352425" y="3929937"/>
            <a:ext cx="8459788" cy="2358896"/>
          </a:xfrm>
          <a:prstGeom prst="roundRect">
            <a:avLst>
              <a:gd name="adj" fmla="val 4167"/>
            </a:avLst>
          </a:prstGeom>
          <a:noFill/>
          <a:ln w="9525" algn="ctr">
            <a:noFill/>
            <a:round/>
            <a:headEnd/>
            <a:tailEnd/>
          </a:ln>
        </p:spPr>
        <p:txBody>
          <a:bodyPr/>
          <a:lstStyle/>
          <a:p>
            <a:pPr lvl="0" fontAlgn="base">
              <a:spcBef>
                <a:spcPct val="0"/>
              </a:spcBef>
              <a:spcAft>
                <a:spcPct val="0"/>
              </a:spcAft>
            </a:pPr>
            <a:endParaRPr lang="en-US" sz="20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r>
              <a:rPr lang="en-US" sz="2400" dirty="0">
                <a:solidFill>
                  <a:srgbClr val="000000"/>
                </a:solidFill>
                <a:latin typeface="Segoe UI" pitchFamily="34" charset="0"/>
                <a:ea typeface="Segoe UI" pitchFamily="34" charset="0"/>
                <a:cs typeface="Segoe UI" pitchFamily="34" charset="0"/>
              </a:rPr>
              <a:t>Full database backups:</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Back up all data and part of the log records</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Can be used to restore the whole database</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Permit recovery to backup times only</a:t>
            </a: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 4" descr="The slide illustrates that both extents and transaction logs are backed up during a full backup."/>
          <p:cNvGrpSpPr/>
          <p:nvPr/>
        </p:nvGrpSpPr>
        <p:grpSpPr>
          <a:xfrm>
            <a:off x="580894" y="882650"/>
            <a:ext cx="7648705" cy="3047287"/>
            <a:chOff x="580894" y="882650"/>
            <a:chExt cx="7648705" cy="3047287"/>
          </a:xfrm>
        </p:grpSpPr>
        <p:sp>
          <p:nvSpPr>
            <p:cNvPr id="6" name="AutoShape 11"/>
            <p:cNvSpPr>
              <a:spLocks noChangeArrowheads="1"/>
            </p:cNvSpPr>
            <p:nvPr/>
          </p:nvSpPr>
          <p:spPr bwMode="auto">
            <a:xfrm>
              <a:off x="580894" y="1154113"/>
              <a:ext cx="7648705" cy="2775824"/>
            </a:xfrm>
            <a:prstGeom prst="roundRect">
              <a:avLst>
                <a:gd name="adj" fmla="val 0"/>
              </a:avLst>
            </a:prstGeom>
            <a:solidFill>
              <a:srgbClr val="D2D2D2"/>
            </a:solidFill>
            <a:ln w="9525" algn="ctr">
              <a:noFill/>
              <a:round/>
              <a:headEnd/>
              <a:tailEnd/>
            </a:ln>
          </p:spPr>
          <p:txBody>
            <a:bodyPr tIns="82296" anchorCtr="1"/>
            <a:lstStyle/>
            <a:p>
              <a:pPr lvl="0" fontAlgn="base">
                <a:lnSpc>
                  <a:spcPct val="75000"/>
                </a:lnSpc>
                <a:spcBef>
                  <a:spcPct val="0"/>
                </a:spcBef>
                <a:spcAft>
                  <a:spcPct val="0"/>
                </a:spcAft>
                <a:buClr>
                  <a:srgbClr val="DC0081"/>
                </a:buClr>
              </a:pPr>
              <a:endParaRPr lang="en-GB" sz="2400" b="1" dirty="0">
                <a:solidFill>
                  <a:srgbClr val="000000"/>
                </a:solidFill>
                <a:latin typeface="Arial Narrow" pitchFamily="34" charset="0"/>
                <a:cs typeface="Arial" charset="0"/>
              </a:endParaRPr>
            </a:p>
          </p:txBody>
        </p:sp>
        <p:sp>
          <p:nvSpPr>
            <p:cNvPr id="7" name="Rectangle 19"/>
            <p:cNvSpPr>
              <a:spLocks noChangeArrowheads="1"/>
            </p:cNvSpPr>
            <p:nvPr/>
          </p:nvSpPr>
          <p:spPr bwMode="auto">
            <a:xfrm>
              <a:off x="1165225" y="2997200"/>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 name="Line 20"/>
            <p:cNvSpPr>
              <a:spLocks noChangeShapeType="1"/>
            </p:cNvSpPr>
            <p:nvPr/>
          </p:nvSpPr>
          <p:spPr bwMode="auto">
            <a:xfrm>
              <a:off x="3430588" y="882650"/>
              <a:ext cx="1587" cy="2593975"/>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9" name="Line 21"/>
            <p:cNvSpPr>
              <a:spLocks noChangeShapeType="1"/>
            </p:cNvSpPr>
            <p:nvPr/>
          </p:nvSpPr>
          <p:spPr bwMode="auto">
            <a:xfrm>
              <a:off x="5751513" y="882650"/>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10" name="Text Box 22"/>
            <p:cNvSpPr txBox="1">
              <a:spLocks noChangeArrowheads="1"/>
            </p:cNvSpPr>
            <p:nvPr/>
          </p:nvSpPr>
          <p:spPr bwMode="auto">
            <a:xfrm>
              <a:off x="1565275" y="3084513"/>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Sunday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Text Box 23"/>
            <p:cNvSpPr txBox="1">
              <a:spLocks noChangeArrowheads="1"/>
            </p:cNvSpPr>
            <p:nvPr/>
          </p:nvSpPr>
          <p:spPr bwMode="auto">
            <a:xfrm>
              <a:off x="3886200" y="3084513"/>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Text Box 24"/>
            <p:cNvSpPr txBox="1">
              <a:spLocks noChangeArrowheads="1"/>
            </p:cNvSpPr>
            <p:nvPr/>
          </p:nvSpPr>
          <p:spPr bwMode="auto">
            <a:xfrm>
              <a:off x="6219825" y="3084513"/>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3" name="Group 12"/>
            <p:cNvGrpSpPr/>
            <p:nvPr/>
          </p:nvGrpSpPr>
          <p:grpSpPr>
            <a:xfrm>
              <a:off x="1233234" y="1471552"/>
              <a:ext cx="2097406" cy="1372989"/>
              <a:chOff x="1094910" y="1472050"/>
              <a:chExt cx="2097406" cy="1372989"/>
            </a:xfrm>
          </p:grpSpPr>
          <p:grpSp>
            <p:nvGrpSpPr>
              <p:cNvPr id="156" name="Group 155"/>
              <p:cNvGrpSpPr>
                <a:grpSpLocks noChangeAspect="1"/>
              </p:cNvGrpSpPr>
              <p:nvPr/>
            </p:nvGrpSpPr>
            <p:grpSpPr>
              <a:xfrm>
                <a:off x="1187064" y="2070239"/>
                <a:ext cx="1717176" cy="774800"/>
                <a:chOff x="2904848" y="2885814"/>
                <a:chExt cx="1681162" cy="959376"/>
              </a:xfrm>
            </p:grpSpPr>
            <p:sp>
              <p:nvSpPr>
                <p:cNvPr id="224" name="Flowchart: Magnetic Disk 22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25" name="Oval 22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57" name="Group 4"/>
              <p:cNvGrpSpPr>
                <a:grpSpLocks noChangeAspect="1"/>
              </p:cNvGrpSpPr>
              <p:nvPr/>
            </p:nvGrpSpPr>
            <p:grpSpPr bwMode="auto">
              <a:xfrm>
                <a:off x="2272100" y="1571041"/>
                <a:ext cx="920216" cy="869810"/>
                <a:chOff x="645" y="1325"/>
                <a:chExt cx="1104" cy="1003"/>
              </a:xfrm>
            </p:grpSpPr>
            <p:sp>
              <p:nvSpPr>
                <p:cNvPr id="21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0"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58" name="Group 157"/>
              <p:cNvGrpSpPr/>
              <p:nvPr/>
            </p:nvGrpSpPr>
            <p:grpSpPr>
              <a:xfrm>
                <a:off x="1094910" y="1472050"/>
                <a:ext cx="977293" cy="1045871"/>
                <a:chOff x="7649024" y="5147362"/>
                <a:chExt cx="1222624" cy="1252372"/>
              </a:xfrm>
            </p:grpSpPr>
            <p:grpSp>
              <p:nvGrpSpPr>
                <p:cNvPr id="159" name="Group 158"/>
                <p:cNvGrpSpPr>
                  <a:grpSpLocks noChangeAspect="1"/>
                </p:cNvGrpSpPr>
                <p:nvPr/>
              </p:nvGrpSpPr>
              <p:grpSpPr>
                <a:xfrm>
                  <a:off x="7649024" y="5147362"/>
                  <a:ext cx="801688" cy="798513"/>
                  <a:chOff x="7296944" y="5021262"/>
                  <a:chExt cx="801688" cy="798513"/>
                </a:xfrm>
              </p:grpSpPr>
              <p:sp>
                <p:nvSpPr>
                  <p:cNvPr id="19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0" name="Group 159"/>
                <p:cNvGrpSpPr>
                  <a:grpSpLocks noChangeAspect="1"/>
                </p:cNvGrpSpPr>
                <p:nvPr/>
              </p:nvGrpSpPr>
              <p:grpSpPr>
                <a:xfrm>
                  <a:off x="7873321" y="5379788"/>
                  <a:ext cx="801688" cy="798513"/>
                  <a:chOff x="7296944" y="5021262"/>
                  <a:chExt cx="801688" cy="798513"/>
                </a:xfrm>
              </p:grpSpPr>
              <p:sp>
                <p:nvSpPr>
                  <p:cNvPr id="17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1" name="Group 160"/>
                <p:cNvGrpSpPr>
                  <a:grpSpLocks noChangeAspect="1"/>
                </p:cNvGrpSpPr>
                <p:nvPr/>
              </p:nvGrpSpPr>
              <p:grpSpPr>
                <a:xfrm>
                  <a:off x="8069960" y="5601221"/>
                  <a:ext cx="801688" cy="798513"/>
                  <a:chOff x="7296944" y="5021262"/>
                  <a:chExt cx="801688" cy="798513"/>
                </a:xfrm>
              </p:grpSpPr>
              <p:sp>
                <p:nvSpPr>
                  <p:cNvPr id="16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4" name="Group 13"/>
            <p:cNvGrpSpPr/>
            <p:nvPr/>
          </p:nvGrpSpPr>
          <p:grpSpPr>
            <a:xfrm>
              <a:off x="3558738" y="1469518"/>
              <a:ext cx="2097406" cy="1372989"/>
              <a:chOff x="1094910" y="1472050"/>
              <a:chExt cx="2097406" cy="1372989"/>
            </a:xfrm>
          </p:grpSpPr>
          <p:grpSp>
            <p:nvGrpSpPr>
              <p:cNvPr id="86" name="Group 85"/>
              <p:cNvGrpSpPr>
                <a:grpSpLocks noChangeAspect="1"/>
              </p:cNvGrpSpPr>
              <p:nvPr/>
            </p:nvGrpSpPr>
            <p:grpSpPr>
              <a:xfrm>
                <a:off x="1187064" y="2070239"/>
                <a:ext cx="1717176" cy="774800"/>
                <a:chOff x="2904848" y="2885814"/>
                <a:chExt cx="1681162" cy="959376"/>
              </a:xfrm>
            </p:grpSpPr>
            <p:sp>
              <p:nvSpPr>
                <p:cNvPr id="154" name="Flowchart: Magnetic Disk 15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55" name="Oval 15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7" name="Group 4"/>
              <p:cNvGrpSpPr>
                <a:grpSpLocks noChangeAspect="1"/>
              </p:cNvGrpSpPr>
              <p:nvPr/>
            </p:nvGrpSpPr>
            <p:grpSpPr bwMode="auto">
              <a:xfrm>
                <a:off x="2272100" y="1571041"/>
                <a:ext cx="920216" cy="869810"/>
                <a:chOff x="645" y="1325"/>
                <a:chExt cx="1104" cy="1003"/>
              </a:xfrm>
            </p:grpSpPr>
            <p:sp>
              <p:nvSpPr>
                <p:cNvPr id="14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88" name="Group 87"/>
              <p:cNvGrpSpPr/>
              <p:nvPr/>
            </p:nvGrpSpPr>
            <p:grpSpPr>
              <a:xfrm>
                <a:off x="1094910" y="1472050"/>
                <a:ext cx="977293" cy="1045871"/>
                <a:chOff x="7649024" y="5147362"/>
                <a:chExt cx="1222624" cy="1252372"/>
              </a:xfrm>
            </p:grpSpPr>
            <p:grpSp>
              <p:nvGrpSpPr>
                <p:cNvPr id="89" name="Group 88"/>
                <p:cNvGrpSpPr>
                  <a:grpSpLocks noChangeAspect="1"/>
                </p:cNvGrpSpPr>
                <p:nvPr/>
              </p:nvGrpSpPr>
              <p:grpSpPr>
                <a:xfrm>
                  <a:off x="7649024" y="5147362"/>
                  <a:ext cx="801688" cy="798513"/>
                  <a:chOff x="7296944" y="5021262"/>
                  <a:chExt cx="801688" cy="798513"/>
                </a:xfrm>
              </p:grpSpPr>
              <p:sp>
                <p:nvSpPr>
                  <p:cNvPr id="12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90" name="Group 89"/>
                <p:cNvGrpSpPr>
                  <a:grpSpLocks noChangeAspect="1"/>
                </p:cNvGrpSpPr>
                <p:nvPr/>
              </p:nvGrpSpPr>
              <p:grpSpPr>
                <a:xfrm>
                  <a:off x="7873321" y="5379788"/>
                  <a:ext cx="801688" cy="798513"/>
                  <a:chOff x="7296944" y="5021262"/>
                  <a:chExt cx="801688" cy="798513"/>
                </a:xfrm>
              </p:grpSpPr>
              <p:sp>
                <p:nvSpPr>
                  <p:cNvPr id="10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91" name="Group 90"/>
                <p:cNvGrpSpPr>
                  <a:grpSpLocks noChangeAspect="1"/>
                </p:cNvGrpSpPr>
                <p:nvPr/>
              </p:nvGrpSpPr>
              <p:grpSpPr>
                <a:xfrm>
                  <a:off x="8069960" y="5601221"/>
                  <a:ext cx="801688" cy="798513"/>
                  <a:chOff x="7296944" y="5021262"/>
                  <a:chExt cx="801688" cy="798513"/>
                </a:xfrm>
              </p:grpSpPr>
              <p:sp>
                <p:nvSpPr>
                  <p:cNvPr id="9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5" name="Group 14"/>
            <p:cNvGrpSpPr/>
            <p:nvPr/>
          </p:nvGrpSpPr>
          <p:grpSpPr>
            <a:xfrm>
              <a:off x="5949632" y="1466868"/>
              <a:ext cx="2097406" cy="1372989"/>
              <a:chOff x="1094910" y="1472050"/>
              <a:chExt cx="2097406" cy="1372989"/>
            </a:xfrm>
          </p:grpSpPr>
          <p:grpSp>
            <p:nvGrpSpPr>
              <p:cNvPr id="16" name="Group 15"/>
              <p:cNvGrpSpPr>
                <a:grpSpLocks noChangeAspect="1"/>
              </p:cNvGrpSpPr>
              <p:nvPr/>
            </p:nvGrpSpPr>
            <p:grpSpPr>
              <a:xfrm>
                <a:off x="1187064" y="2070239"/>
                <a:ext cx="1717176" cy="774800"/>
                <a:chOff x="2904848" y="2885814"/>
                <a:chExt cx="1681162" cy="959376"/>
              </a:xfrm>
            </p:grpSpPr>
            <p:sp>
              <p:nvSpPr>
                <p:cNvPr id="84" name="Flowchart: Magnetic Disk 8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85" name="Oval 8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7" name="Group 4"/>
              <p:cNvGrpSpPr>
                <a:grpSpLocks noChangeAspect="1"/>
              </p:cNvGrpSpPr>
              <p:nvPr/>
            </p:nvGrpSpPr>
            <p:grpSpPr bwMode="auto">
              <a:xfrm>
                <a:off x="2272100" y="1571041"/>
                <a:ext cx="920216" cy="869810"/>
                <a:chOff x="645" y="1325"/>
                <a:chExt cx="1104" cy="1003"/>
              </a:xfrm>
            </p:grpSpPr>
            <p:sp>
              <p:nvSpPr>
                <p:cNvPr id="7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8" name="Group 17"/>
              <p:cNvGrpSpPr/>
              <p:nvPr/>
            </p:nvGrpSpPr>
            <p:grpSpPr>
              <a:xfrm>
                <a:off x="1094910" y="1472050"/>
                <a:ext cx="977293" cy="1045871"/>
                <a:chOff x="7649024" y="5147362"/>
                <a:chExt cx="1222624" cy="1252372"/>
              </a:xfrm>
            </p:grpSpPr>
            <p:grpSp>
              <p:nvGrpSpPr>
                <p:cNvPr id="19" name="Group 18"/>
                <p:cNvGrpSpPr>
                  <a:grpSpLocks noChangeAspect="1"/>
                </p:cNvGrpSpPr>
                <p:nvPr/>
              </p:nvGrpSpPr>
              <p:grpSpPr>
                <a:xfrm>
                  <a:off x="7649024" y="5147362"/>
                  <a:ext cx="801688" cy="798513"/>
                  <a:chOff x="7296944" y="5021262"/>
                  <a:chExt cx="801688" cy="798513"/>
                </a:xfrm>
              </p:grpSpPr>
              <p:sp>
                <p:nvSpPr>
                  <p:cNvPr id="5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0" name="Group 19"/>
                <p:cNvGrpSpPr>
                  <a:grpSpLocks noChangeAspect="1"/>
                </p:cNvGrpSpPr>
                <p:nvPr/>
              </p:nvGrpSpPr>
              <p:grpSpPr>
                <a:xfrm>
                  <a:off x="7873321" y="5379788"/>
                  <a:ext cx="801688" cy="798513"/>
                  <a:chOff x="7296944" y="5021262"/>
                  <a:chExt cx="801688" cy="798513"/>
                </a:xfrm>
              </p:grpSpPr>
              <p:sp>
                <p:nvSpPr>
                  <p:cNvPr id="3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1" name="Group 20"/>
                <p:cNvGrpSpPr>
                  <a:grpSpLocks noChangeAspect="1"/>
                </p:cNvGrpSpPr>
                <p:nvPr/>
              </p:nvGrpSpPr>
              <p:grpSpPr>
                <a:xfrm>
                  <a:off x="8069960" y="5601221"/>
                  <a:ext cx="801688" cy="798513"/>
                  <a:chOff x="7296944" y="5021262"/>
                  <a:chExt cx="801688" cy="798513"/>
                </a:xfrm>
              </p:grpSpPr>
              <p:sp>
                <p:nvSpPr>
                  <p:cNvPr id="2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spTree>
    <p:extLst>
      <p:ext uri="{BB962C8B-B14F-4D97-AF65-F5344CB8AC3E}">
        <p14:creationId xmlns:p14="http://schemas.microsoft.com/office/powerpoint/2010/main" val="190421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 Log Backup Strategies</a:t>
            </a:r>
            <a:endParaRPr lang="en-GB" dirty="0"/>
          </a:p>
        </p:txBody>
      </p:sp>
      <p:sp>
        <p:nvSpPr>
          <p:cNvPr id="4" name="Rounded Rectangle 849923"/>
          <p:cNvSpPr>
            <a:spLocks noChangeArrowheads="1"/>
          </p:cNvSpPr>
          <p:nvPr/>
        </p:nvSpPr>
        <p:spPr bwMode="auto">
          <a:xfrm>
            <a:off x="406356" y="4600779"/>
            <a:ext cx="8459788" cy="1690202"/>
          </a:xfrm>
          <a:prstGeom prst="roundRect">
            <a:avLst>
              <a:gd name="adj" fmla="val 4167"/>
            </a:avLst>
          </a:prstGeom>
          <a:noFill/>
          <a:ln w="9525" algn="ctr">
            <a:noFill/>
            <a:round/>
            <a:headEnd/>
            <a:tailEnd/>
          </a:ln>
        </p:spPr>
        <p:txBody>
          <a:bodyPr/>
          <a:lstStyle/>
          <a:p>
            <a:pPr lvl="0" fontAlgn="base">
              <a:spcBef>
                <a:spcPct val="0"/>
              </a:spcBef>
              <a:spcAft>
                <a:spcPct val="0"/>
              </a:spcAft>
            </a:pPr>
            <a:r>
              <a:rPr lang="en-AU" sz="2400" dirty="0">
                <a:solidFill>
                  <a:srgbClr val="000000"/>
                </a:solidFill>
                <a:latin typeface="Segoe UI" pitchFamily="34" charset="0"/>
                <a:ea typeface="Segoe UI" pitchFamily="34" charset="0"/>
                <a:cs typeface="Segoe UI" pitchFamily="34" charset="0"/>
              </a:rPr>
              <a:t>A database and transaction log backup strategy:</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Involves at least full and transaction log backups</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Enables point-in-time recovery</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Allows the database to be fully restored in the case of data file loss</a:t>
            </a: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 4" descr="The slide illustrates how transaction log backups must be used with full or other types of backups."/>
          <p:cNvGrpSpPr/>
          <p:nvPr/>
        </p:nvGrpSpPr>
        <p:grpSpPr>
          <a:xfrm>
            <a:off x="811897" y="1091432"/>
            <a:ext cx="7648705" cy="3047287"/>
            <a:chOff x="811898" y="3786505"/>
            <a:chExt cx="7648705" cy="3047287"/>
          </a:xfrm>
        </p:grpSpPr>
        <p:sp>
          <p:nvSpPr>
            <p:cNvPr id="6" name="AutoShape 11"/>
            <p:cNvSpPr>
              <a:spLocks noChangeArrowheads="1"/>
            </p:cNvSpPr>
            <p:nvPr/>
          </p:nvSpPr>
          <p:spPr bwMode="auto">
            <a:xfrm>
              <a:off x="811898" y="4057968"/>
              <a:ext cx="7648705" cy="2775824"/>
            </a:xfrm>
            <a:prstGeom prst="roundRect">
              <a:avLst>
                <a:gd name="adj" fmla="val 0"/>
              </a:avLst>
            </a:prstGeom>
            <a:solidFill>
              <a:srgbClr val="D2D2D2"/>
            </a:solidFill>
            <a:ln w="9525" algn="ctr">
              <a:noFill/>
              <a:round/>
              <a:headEnd/>
              <a:tailEnd/>
            </a:ln>
          </p:spPr>
          <p:txBody>
            <a:bodyPr tIns="82296" anchorCtr="1"/>
            <a:lstStyle/>
            <a:p>
              <a:pPr lvl="0" fontAlgn="base">
                <a:lnSpc>
                  <a:spcPct val="75000"/>
                </a:lnSpc>
                <a:spcBef>
                  <a:spcPct val="0"/>
                </a:spcBef>
                <a:spcAft>
                  <a:spcPct val="0"/>
                </a:spcAft>
                <a:buClr>
                  <a:srgbClr val="DC0081"/>
                </a:buClr>
              </a:pPr>
              <a:endParaRPr lang="en-GB" sz="2400" b="1" dirty="0">
                <a:solidFill>
                  <a:srgbClr val="000000"/>
                </a:solidFill>
                <a:latin typeface="Arial Narrow" pitchFamily="34" charset="0"/>
                <a:cs typeface="Arial" charset="0"/>
              </a:endParaRPr>
            </a:p>
          </p:txBody>
        </p:sp>
        <p:sp>
          <p:nvSpPr>
            <p:cNvPr id="7" name="Rectangle 19"/>
            <p:cNvSpPr>
              <a:spLocks noChangeArrowheads="1"/>
            </p:cNvSpPr>
            <p:nvPr/>
          </p:nvSpPr>
          <p:spPr bwMode="auto">
            <a:xfrm>
              <a:off x="1396229" y="5901055"/>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 name="Line 20"/>
            <p:cNvSpPr>
              <a:spLocks noChangeShapeType="1"/>
            </p:cNvSpPr>
            <p:nvPr/>
          </p:nvSpPr>
          <p:spPr bwMode="auto">
            <a:xfrm>
              <a:off x="3661592" y="3786505"/>
              <a:ext cx="1587" cy="2593975"/>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9" name="Text Box 22"/>
            <p:cNvSpPr txBox="1">
              <a:spLocks noChangeArrowheads="1"/>
            </p:cNvSpPr>
            <p:nvPr/>
          </p:nvSpPr>
          <p:spPr bwMode="auto">
            <a:xfrm>
              <a:off x="1796279" y="598836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Sunday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 Box 23"/>
            <p:cNvSpPr txBox="1">
              <a:spLocks noChangeArrowheads="1"/>
            </p:cNvSpPr>
            <p:nvPr/>
          </p:nvSpPr>
          <p:spPr bwMode="auto">
            <a:xfrm>
              <a:off x="4117204" y="598836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10"/>
            <p:cNvGrpSpPr/>
            <p:nvPr/>
          </p:nvGrpSpPr>
          <p:grpSpPr>
            <a:xfrm>
              <a:off x="1779014" y="4581463"/>
              <a:ext cx="1782630" cy="1166933"/>
              <a:chOff x="1094910" y="1472050"/>
              <a:chExt cx="2097406" cy="1372989"/>
            </a:xfrm>
          </p:grpSpPr>
          <p:grpSp>
            <p:nvGrpSpPr>
              <p:cNvPr id="141" name="Group 140"/>
              <p:cNvGrpSpPr>
                <a:grpSpLocks noChangeAspect="1"/>
              </p:cNvGrpSpPr>
              <p:nvPr/>
            </p:nvGrpSpPr>
            <p:grpSpPr>
              <a:xfrm>
                <a:off x="1187064" y="2070239"/>
                <a:ext cx="1717176" cy="774800"/>
                <a:chOff x="2904848" y="2885814"/>
                <a:chExt cx="1681162" cy="959376"/>
              </a:xfrm>
            </p:grpSpPr>
            <p:sp>
              <p:nvSpPr>
                <p:cNvPr id="209" name="Flowchart: Magnetic Disk 208"/>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10" name="Oval 20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42" name="Group 4"/>
              <p:cNvGrpSpPr>
                <a:grpSpLocks noChangeAspect="1"/>
              </p:cNvGrpSpPr>
              <p:nvPr/>
            </p:nvGrpSpPr>
            <p:grpSpPr bwMode="auto">
              <a:xfrm>
                <a:off x="2272100" y="1571041"/>
                <a:ext cx="920216" cy="869810"/>
                <a:chOff x="645" y="1325"/>
                <a:chExt cx="1104" cy="1003"/>
              </a:xfrm>
            </p:grpSpPr>
            <p:sp>
              <p:nvSpPr>
                <p:cNvPr id="195"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4"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43" name="Group 142"/>
              <p:cNvGrpSpPr/>
              <p:nvPr/>
            </p:nvGrpSpPr>
            <p:grpSpPr>
              <a:xfrm>
                <a:off x="1094910" y="1472050"/>
                <a:ext cx="977293" cy="1045871"/>
                <a:chOff x="7649024" y="5147362"/>
                <a:chExt cx="1222624" cy="1252372"/>
              </a:xfrm>
            </p:grpSpPr>
            <p:grpSp>
              <p:nvGrpSpPr>
                <p:cNvPr id="144" name="Group 143"/>
                <p:cNvGrpSpPr>
                  <a:grpSpLocks noChangeAspect="1"/>
                </p:cNvGrpSpPr>
                <p:nvPr/>
              </p:nvGrpSpPr>
              <p:grpSpPr>
                <a:xfrm>
                  <a:off x="7649024" y="5147362"/>
                  <a:ext cx="801688" cy="798513"/>
                  <a:chOff x="7296944" y="5021262"/>
                  <a:chExt cx="801688" cy="798513"/>
                </a:xfrm>
              </p:grpSpPr>
              <p:sp>
                <p:nvSpPr>
                  <p:cNvPr id="179"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45" name="Group 144"/>
                <p:cNvGrpSpPr>
                  <a:grpSpLocks noChangeAspect="1"/>
                </p:cNvGrpSpPr>
                <p:nvPr/>
              </p:nvGrpSpPr>
              <p:grpSpPr>
                <a:xfrm>
                  <a:off x="7873321" y="5379788"/>
                  <a:ext cx="801688" cy="798513"/>
                  <a:chOff x="7296944" y="5021262"/>
                  <a:chExt cx="801688" cy="798513"/>
                </a:xfrm>
              </p:grpSpPr>
              <p:sp>
                <p:nvSpPr>
                  <p:cNvPr id="163"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46" name="Group 145"/>
                <p:cNvGrpSpPr>
                  <a:grpSpLocks noChangeAspect="1"/>
                </p:cNvGrpSpPr>
                <p:nvPr/>
              </p:nvGrpSpPr>
              <p:grpSpPr>
                <a:xfrm>
                  <a:off x="8069960" y="5601221"/>
                  <a:ext cx="801688" cy="798513"/>
                  <a:chOff x="7296944" y="5021262"/>
                  <a:chExt cx="801688" cy="798513"/>
                </a:xfrm>
              </p:grpSpPr>
              <p:sp>
                <p:nvSpPr>
                  <p:cNvPr id="147"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2" name="Group 4"/>
            <p:cNvGrpSpPr>
              <a:grpSpLocks noChangeAspect="1"/>
            </p:cNvGrpSpPr>
            <p:nvPr/>
          </p:nvGrpSpPr>
          <p:grpSpPr bwMode="auto">
            <a:xfrm>
              <a:off x="5569248" y="4678542"/>
              <a:ext cx="754722" cy="713381"/>
              <a:chOff x="645" y="1325"/>
              <a:chExt cx="1104" cy="1003"/>
            </a:xfrm>
          </p:grpSpPr>
          <p:sp>
            <p:nvSpPr>
              <p:cNvPr id="127"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6"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8"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3" name="Group 12"/>
            <p:cNvGrpSpPr/>
            <p:nvPr/>
          </p:nvGrpSpPr>
          <p:grpSpPr>
            <a:xfrm>
              <a:off x="6550176" y="4606086"/>
              <a:ext cx="1727866" cy="1137626"/>
              <a:chOff x="1094910" y="1472050"/>
              <a:chExt cx="2097406" cy="1372989"/>
            </a:xfrm>
          </p:grpSpPr>
          <p:grpSp>
            <p:nvGrpSpPr>
              <p:cNvPr id="57" name="Group 56"/>
              <p:cNvGrpSpPr>
                <a:grpSpLocks noChangeAspect="1"/>
              </p:cNvGrpSpPr>
              <p:nvPr/>
            </p:nvGrpSpPr>
            <p:grpSpPr>
              <a:xfrm>
                <a:off x="1187064" y="2070239"/>
                <a:ext cx="1717176" cy="774800"/>
                <a:chOff x="2904848" y="2885814"/>
                <a:chExt cx="1681162" cy="959376"/>
              </a:xfrm>
            </p:grpSpPr>
            <p:sp>
              <p:nvSpPr>
                <p:cNvPr id="125" name="Flowchart: Magnetic Disk 124"/>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26" name="Oval 125"/>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8" name="Group 4"/>
              <p:cNvGrpSpPr>
                <a:grpSpLocks noChangeAspect="1"/>
              </p:cNvGrpSpPr>
              <p:nvPr/>
            </p:nvGrpSpPr>
            <p:grpSpPr bwMode="auto">
              <a:xfrm>
                <a:off x="2272100" y="1571041"/>
                <a:ext cx="920216" cy="869810"/>
                <a:chOff x="645" y="1325"/>
                <a:chExt cx="1104" cy="1003"/>
              </a:xfrm>
            </p:grpSpPr>
            <p:sp>
              <p:nvSpPr>
                <p:cNvPr id="111"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59" name="Group 58"/>
              <p:cNvGrpSpPr/>
              <p:nvPr/>
            </p:nvGrpSpPr>
            <p:grpSpPr>
              <a:xfrm>
                <a:off x="1094910" y="1472050"/>
                <a:ext cx="977293" cy="1045871"/>
                <a:chOff x="7649024" y="5147362"/>
                <a:chExt cx="1222624" cy="1252372"/>
              </a:xfrm>
            </p:grpSpPr>
            <p:grpSp>
              <p:nvGrpSpPr>
                <p:cNvPr id="60" name="Group 59"/>
                <p:cNvGrpSpPr>
                  <a:grpSpLocks noChangeAspect="1"/>
                </p:cNvGrpSpPr>
                <p:nvPr/>
              </p:nvGrpSpPr>
              <p:grpSpPr>
                <a:xfrm>
                  <a:off x="7649024" y="5147362"/>
                  <a:ext cx="801688" cy="798513"/>
                  <a:chOff x="7296944" y="5021262"/>
                  <a:chExt cx="801688" cy="798513"/>
                </a:xfrm>
              </p:grpSpPr>
              <p:sp>
                <p:nvSpPr>
                  <p:cNvPr id="95"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6"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61" name="Group 60"/>
                <p:cNvGrpSpPr>
                  <a:grpSpLocks noChangeAspect="1"/>
                </p:cNvGrpSpPr>
                <p:nvPr/>
              </p:nvGrpSpPr>
              <p:grpSpPr>
                <a:xfrm>
                  <a:off x="7873321" y="5379788"/>
                  <a:ext cx="801688" cy="798513"/>
                  <a:chOff x="7296944" y="5021262"/>
                  <a:chExt cx="801688" cy="798513"/>
                </a:xfrm>
              </p:grpSpPr>
              <p:sp>
                <p:nvSpPr>
                  <p:cNvPr id="79"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62" name="Group 61"/>
                <p:cNvGrpSpPr>
                  <a:grpSpLocks noChangeAspect="1"/>
                </p:cNvGrpSpPr>
                <p:nvPr/>
              </p:nvGrpSpPr>
              <p:grpSpPr>
                <a:xfrm>
                  <a:off x="8069960" y="5601221"/>
                  <a:ext cx="801688" cy="798513"/>
                  <a:chOff x="7296944" y="5021262"/>
                  <a:chExt cx="801688" cy="798513"/>
                </a:xfrm>
              </p:grpSpPr>
              <p:sp>
                <p:nvSpPr>
                  <p:cNvPr id="63"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8"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4" name="Group 4"/>
            <p:cNvGrpSpPr>
              <a:grpSpLocks noChangeAspect="1"/>
            </p:cNvGrpSpPr>
            <p:nvPr/>
          </p:nvGrpSpPr>
          <p:grpSpPr bwMode="auto">
            <a:xfrm>
              <a:off x="4665531" y="4685391"/>
              <a:ext cx="754722" cy="713381"/>
              <a:chOff x="645" y="1325"/>
              <a:chExt cx="1104" cy="1003"/>
            </a:xfrm>
          </p:grpSpPr>
          <p:sp>
            <p:nvSpPr>
              <p:cNvPr id="43"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5" name="Group 4"/>
            <p:cNvGrpSpPr>
              <a:grpSpLocks noChangeAspect="1"/>
            </p:cNvGrpSpPr>
            <p:nvPr/>
          </p:nvGrpSpPr>
          <p:grpSpPr bwMode="auto">
            <a:xfrm>
              <a:off x="3820647" y="4678542"/>
              <a:ext cx="754722" cy="713381"/>
              <a:chOff x="645" y="1325"/>
              <a:chExt cx="1104" cy="1003"/>
            </a:xfrm>
          </p:grpSpPr>
          <p:sp>
            <p:nvSpPr>
              <p:cNvPr id="29"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 name="Group 33"/>
            <p:cNvGrpSpPr>
              <a:grpSpLocks/>
            </p:cNvGrpSpPr>
            <p:nvPr/>
          </p:nvGrpSpPr>
          <p:grpSpPr bwMode="auto">
            <a:xfrm>
              <a:off x="4943534" y="5512486"/>
              <a:ext cx="284162" cy="296863"/>
              <a:chOff x="1199" y="1938"/>
              <a:chExt cx="179" cy="187"/>
            </a:xfrm>
          </p:grpSpPr>
          <p:sp>
            <p:nvSpPr>
              <p:cNvPr id="27" name="Oval 3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Line 3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7" name="Group 39"/>
            <p:cNvGrpSpPr>
              <a:grpSpLocks/>
            </p:cNvGrpSpPr>
            <p:nvPr/>
          </p:nvGrpSpPr>
          <p:grpSpPr bwMode="auto">
            <a:xfrm>
              <a:off x="4053533" y="5512486"/>
              <a:ext cx="284163" cy="296863"/>
              <a:chOff x="2272" y="1915"/>
              <a:chExt cx="179" cy="187"/>
            </a:xfrm>
          </p:grpSpPr>
          <p:grpSp>
            <p:nvGrpSpPr>
              <p:cNvPr id="23" name="Group 40"/>
              <p:cNvGrpSpPr>
                <a:grpSpLocks/>
              </p:cNvGrpSpPr>
              <p:nvPr/>
            </p:nvGrpSpPr>
            <p:grpSpPr bwMode="auto">
              <a:xfrm>
                <a:off x="2272" y="1915"/>
                <a:ext cx="179" cy="187"/>
                <a:chOff x="1199" y="1938"/>
                <a:chExt cx="179" cy="187"/>
              </a:xfrm>
            </p:grpSpPr>
            <p:sp>
              <p:nvSpPr>
                <p:cNvPr id="25" name="Oval 4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6" name="Line 4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4" name="Line 43"/>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8" name="Group 44"/>
            <p:cNvGrpSpPr>
              <a:grpSpLocks/>
            </p:cNvGrpSpPr>
            <p:nvPr/>
          </p:nvGrpSpPr>
          <p:grpSpPr bwMode="auto">
            <a:xfrm>
              <a:off x="5862261" y="5512486"/>
              <a:ext cx="285750" cy="296863"/>
              <a:chOff x="3268" y="1915"/>
              <a:chExt cx="180" cy="187"/>
            </a:xfrm>
          </p:grpSpPr>
          <p:grpSp>
            <p:nvGrpSpPr>
              <p:cNvPr id="19" name="Group 45"/>
              <p:cNvGrpSpPr>
                <a:grpSpLocks/>
              </p:cNvGrpSpPr>
              <p:nvPr/>
            </p:nvGrpSpPr>
            <p:grpSpPr bwMode="auto">
              <a:xfrm>
                <a:off x="3268" y="1915"/>
                <a:ext cx="179" cy="187"/>
                <a:chOff x="1199" y="1938"/>
                <a:chExt cx="179" cy="187"/>
              </a:xfrm>
            </p:grpSpPr>
            <p:sp>
              <p:nvSpPr>
                <p:cNvPr id="21" name="Oval 46"/>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 name="Line 47"/>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0" name="Line 48"/>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3032162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d9f32f47-7b62-45a1-b520-2f971170c25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Differential Backup Strategies</a:t>
            </a:r>
            <a:endParaRPr lang="en-GB" dirty="0"/>
          </a:p>
        </p:txBody>
      </p:sp>
      <p:sp>
        <p:nvSpPr>
          <p:cNvPr id="4" name="Rounded Rectangle 849923"/>
          <p:cNvSpPr>
            <a:spLocks noChangeArrowheads="1"/>
          </p:cNvSpPr>
          <p:nvPr/>
        </p:nvSpPr>
        <p:spPr bwMode="auto">
          <a:xfrm>
            <a:off x="529431" y="4134376"/>
            <a:ext cx="8459788" cy="1690202"/>
          </a:xfrm>
          <a:prstGeom prst="roundRect">
            <a:avLst>
              <a:gd name="adj" fmla="val 4167"/>
            </a:avLst>
          </a:prstGeom>
          <a:noFill/>
          <a:ln w="9525" algn="ctr">
            <a:noFill/>
            <a:round/>
            <a:headEnd/>
            <a:tailEnd/>
          </a:ln>
        </p:spPr>
        <p:txBody>
          <a:bodyPr/>
          <a:lstStyle/>
          <a:p>
            <a:pPr lvl="0" fontAlgn="base">
              <a:spcBef>
                <a:spcPct val="0"/>
              </a:spcBef>
              <a:spcAft>
                <a:spcPct val="0"/>
              </a:spcAft>
            </a:pPr>
            <a:endParaRPr lang="en-AU" sz="2400" dirty="0">
              <a:solidFill>
                <a:srgbClr val="000000"/>
              </a:solidFill>
              <a:latin typeface="Segoe UI" pitchFamily="34" charset="0"/>
              <a:ea typeface="Segoe UI" pitchFamily="34" charset="0"/>
              <a:cs typeface="Segoe UI" pitchFamily="34" charset="0"/>
            </a:endParaRPr>
          </a:p>
          <a:p>
            <a:pPr lvl="0" fontAlgn="base">
              <a:spcBef>
                <a:spcPct val="0"/>
              </a:spcBef>
              <a:spcAft>
                <a:spcPct val="0"/>
              </a:spcAft>
            </a:pPr>
            <a:r>
              <a:rPr lang="en-AU" sz="2400" dirty="0">
                <a:solidFill>
                  <a:srgbClr val="000000"/>
                </a:solidFill>
                <a:latin typeface="Segoe UI" pitchFamily="34" charset="0"/>
                <a:ea typeface="Segoe UI" pitchFamily="34" charset="0"/>
                <a:cs typeface="Segoe UI" pitchFamily="34" charset="0"/>
              </a:rPr>
              <a:t>A differential backup strategy:</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Involves performing full and differential database backups</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Includes differential backups with only changed data </a:t>
            </a:r>
          </a:p>
          <a:p>
            <a:pPr marL="342900" lvl="0" indent="-342900" fontAlgn="base">
              <a:spcBef>
                <a:spcPct val="0"/>
              </a:spcBef>
              <a:spcAft>
                <a:spcPct val="0"/>
              </a:spcAft>
              <a:buClr>
                <a:srgbClr val="006699"/>
              </a:buClr>
              <a:buFont typeface="Arial" pitchFamily="34" charset="0"/>
              <a:buChar char="•"/>
            </a:pPr>
            <a:r>
              <a:rPr lang="en-AU" sz="2400" dirty="0">
                <a:solidFill>
                  <a:srgbClr val="000000"/>
                </a:solidFill>
                <a:latin typeface="Segoe UI" pitchFamily="34" charset="0"/>
                <a:ea typeface="Segoe UI" pitchFamily="34" charset="0"/>
                <a:cs typeface="Segoe UI" pitchFamily="34" charset="0"/>
              </a:rPr>
              <a:t>Is useful if only a subset of a database is modified more </a:t>
            </a:r>
            <a:br>
              <a:rPr lang="en-AU" sz="2400" dirty="0">
                <a:solidFill>
                  <a:srgbClr val="000000"/>
                </a:solidFill>
                <a:latin typeface="Segoe UI" pitchFamily="34" charset="0"/>
                <a:ea typeface="Segoe UI" pitchFamily="34" charset="0"/>
                <a:cs typeface="Segoe UI" pitchFamily="34" charset="0"/>
              </a:rPr>
            </a:br>
            <a:r>
              <a:rPr lang="en-AU" sz="2400" dirty="0">
                <a:solidFill>
                  <a:srgbClr val="000000"/>
                </a:solidFill>
                <a:latin typeface="Segoe UI" pitchFamily="34" charset="0"/>
                <a:ea typeface="Segoe UI" pitchFamily="34" charset="0"/>
                <a:cs typeface="Segoe UI" pitchFamily="34" charset="0"/>
              </a:rPr>
              <a:t>frequently than the rest of the database</a:t>
            </a: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AU"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a:p>
            <a:pPr marL="342900" lvl="0" indent="-342900" fontAlgn="base">
              <a:spcBef>
                <a:spcPct val="0"/>
              </a:spcBef>
              <a:spcAft>
                <a:spcPct val="0"/>
              </a:spcAft>
              <a:buClr>
                <a:srgbClr val="006699"/>
              </a:buClr>
              <a:buFont typeface="Arial" pitchFamily="34" charset="0"/>
              <a:buChar char="•"/>
            </a:pP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5" name="Group 4" descr="The slide illustrates how differential backups consist of database changes since the last full backup."/>
          <p:cNvGrpSpPr/>
          <p:nvPr/>
        </p:nvGrpSpPr>
        <p:grpSpPr>
          <a:xfrm>
            <a:off x="708363" y="936625"/>
            <a:ext cx="7863840" cy="3109817"/>
            <a:chOff x="708363" y="936625"/>
            <a:chExt cx="7863840" cy="3109817"/>
          </a:xfrm>
        </p:grpSpPr>
        <p:sp>
          <p:nvSpPr>
            <p:cNvPr id="6" name="AutoShape 11"/>
            <p:cNvSpPr>
              <a:spLocks noChangeArrowheads="1"/>
            </p:cNvSpPr>
            <p:nvPr/>
          </p:nvSpPr>
          <p:spPr bwMode="auto">
            <a:xfrm>
              <a:off x="708363" y="1152747"/>
              <a:ext cx="7863840" cy="2893695"/>
            </a:xfrm>
            <a:prstGeom prst="roundRect">
              <a:avLst>
                <a:gd name="adj" fmla="val 0"/>
              </a:avLst>
            </a:prstGeom>
            <a:solidFill>
              <a:srgbClr val="D2D2D2"/>
            </a:solidFill>
            <a:ln w="9525" algn="ctr">
              <a:noFill/>
              <a:round/>
              <a:headEnd/>
              <a:tailEnd/>
            </a:ln>
            <a:effectLst/>
          </p:spPr>
          <p:txBody>
            <a:bodyPr tIns="82296" anchorCtr="1"/>
            <a:lstStyle/>
            <a:p>
              <a:pPr lvl="0" fontAlgn="base">
                <a:lnSpc>
                  <a:spcPct val="75000"/>
                </a:lnSpc>
                <a:spcBef>
                  <a:spcPct val="0"/>
                </a:spcBef>
                <a:spcAft>
                  <a:spcPct val="0"/>
                </a:spcAft>
                <a:buClr>
                  <a:srgbClr val="DC0081"/>
                </a:buClr>
              </a:pPr>
              <a:endParaRPr lang="en-GB" sz="2400" b="1" dirty="0">
                <a:solidFill>
                  <a:srgbClr val="000000"/>
                </a:solidFill>
                <a:latin typeface="Arial Narrow" pitchFamily="34" charset="0"/>
                <a:cs typeface="Arial" charset="0"/>
              </a:endParaRPr>
            </a:p>
          </p:txBody>
        </p:sp>
        <p:sp>
          <p:nvSpPr>
            <p:cNvPr id="7" name="Rectangle 26"/>
            <p:cNvSpPr>
              <a:spLocks noChangeArrowheads="1"/>
            </p:cNvSpPr>
            <p:nvPr/>
          </p:nvSpPr>
          <p:spPr bwMode="auto">
            <a:xfrm>
              <a:off x="1082675" y="3051175"/>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 name="Line 27"/>
            <p:cNvSpPr>
              <a:spLocks noChangeShapeType="1"/>
            </p:cNvSpPr>
            <p:nvPr/>
          </p:nvSpPr>
          <p:spPr bwMode="auto">
            <a:xfrm>
              <a:off x="5414963" y="936625"/>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9" name="Text Box 28"/>
            <p:cNvSpPr txBox="1">
              <a:spLocks noChangeArrowheads="1"/>
            </p:cNvSpPr>
            <p:nvPr/>
          </p:nvSpPr>
          <p:spPr bwMode="auto">
            <a:xfrm>
              <a:off x="2749550" y="3152775"/>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0" name="Text Box 29"/>
            <p:cNvSpPr txBox="1">
              <a:spLocks noChangeArrowheads="1"/>
            </p:cNvSpPr>
            <p:nvPr/>
          </p:nvSpPr>
          <p:spPr bwMode="auto">
            <a:xfrm>
              <a:off x="6067425" y="3154363"/>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1" name="Group 30"/>
            <p:cNvGrpSpPr>
              <a:grpSpLocks/>
            </p:cNvGrpSpPr>
            <p:nvPr/>
          </p:nvGrpSpPr>
          <p:grpSpPr bwMode="auto">
            <a:xfrm>
              <a:off x="1567755" y="2673350"/>
              <a:ext cx="284162" cy="296863"/>
              <a:chOff x="1199" y="1938"/>
              <a:chExt cx="179" cy="187"/>
            </a:xfrm>
          </p:grpSpPr>
          <p:sp>
            <p:nvSpPr>
              <p:cNvPr id="256" name="Oval 3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7" name="Line 3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2" name="Group 33"/>
            <p:cNvGrpSpPr>
              <a:grpSpLocks/>
            </p:cNvGrpSpPr>
            <p:nvPr/>
          </p:nvGrpSpPr>
          <p:grpSpPr bwMode="auto">
            <a:xfrm>
              <a:off x="4605338" y="2673350"/>
              <a:ext cx="284162" cy="296863"/>
              <a:chOff x="1199" y="1938"/>
              <a:chExt cx="179" cy="187"/>
            </a:xfrm>
          </p:grpSpPr>
          <p:sp>
            <p:nvSpPr>
              <p:cNvPr id="254" name="Oval 3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5" name="Line 3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3" name="Group 36"/>
            <p:cNvGrpSpPr>
              <a:grpSpLocks/>
            </p:cNvGrpSpPr>
            <p:nvPr/>
          </p:nvGrpSpPr>
          <p:grpSpPr bwMode="auto">
            <a:xfrm>
              <a:off x="7579836" y="2673350"/>
              <a:ext cx="284163" cy="296863"/>
              <a:chOff x="1199" y="1938"/>
              <a:chExt cx="179" cy="187"/>
            </a:xfrm>
          </p:grpSpPr>
          <p:sp>
            <p:nvSpPr>
              <p:cNvPr id="252" name="Oval 37"/>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3" name="Line 38"/>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4" name="Group 52"/>
            <p:cNvGrpSpPr>
              <a:grpSpLocks/>
            </p:cNvGrpSpPr>
            <p:nvPr/>
          </p:nvGrpSpPr>
          <p:grpSpPr bwMode="auto">
            <a:xfrm>
              <a:off x="2758738" y="2673350"/>
              <a:ext cx="284163" cy="296863"/>
              <a:chOff x="2272" y="1915"/>
              <a:chExt cx="179" cy="187"/>
            </a:xfrm>
          </p:grpSpPr>
          <p:grpSp>
            <p:nvGrpSpPr>
              <p:cNvPr id="248" name="Group 53"/>
              <p:cNvGrpSpPr>
                <a:grpSpLocks/>
              </p:cNvGrpSpPr>
              <p:nvPr/>
            </p:nvGrpSpPr>
            <p:grpSpPr bwMode="auto">
              <a:xfrm>
                <a:off x="2272" y="1915"/>
                <a:ext cx="179" cy="187"/>
                <a:chOff x="1199" y="1938"/>
                <a:chExt cx="179" cy="187"/>
              </a:xfrm>
            </p:grpSpPr>
            <p:sp>
              <p:nvSpPr>
                <p:cNvPr id="250" name="Oval 5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51" name="Line 5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49" name="Line 56"/>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5" name="Group 57"/>
            <p:cNvGrpSpPr>
              <a:grpSpLocks/>
            </p:cNvGrpSpPr>
            <p:nvPr/>
          </p:nvGrpSpPr>
          <p:grpSpPr bwMode="auto">
            <a:xfrm>
              <a:off x="3472134" y="2673350"/>
              <a:ext cx="285750" cy="296863"/>
              <a:chOff x="3268" y="1915"/>
              <a:chExt cx="180" cy="187"/>
            </a:xfrm>
          </p:grpSpPr>
          <p:grpSp>
            <p:nvGrpSpPr>
              <p:cNvPr id="244" name="Group 58"/>
              <p:cNvGrpSpPr>
                <a:grpSpLocks/>
              </p:cNvGrpSpPr>
              <p:nvPr/>
            </p:nvGrpSpPr>
            <p:grpSpPr bwMode="auto">
              <a:xfrm>
                <a:off x="3268" y="1915"/>
                <a:ext cx="179" cy="187"/>
                <a:chOff x="1199" y="1938"/>
                <a:chExt cx="179" cy="187"/>
              </a:xfrm>
            </p:grpSpPr>
            <p:sp>
              <p:nvSpPr>
                <p:cNvPr id="246" name="Oval 59"/>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7" name="Line 60"/>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45" name="Line 61"/>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6" name="Group 68"/>
            <p:cNvGrpSpPr>
              <a:grpSpLocks/>
            </p:cNvGrpSpPr>
            <p:nvPr/>
          </p:nvGrpSpPr>
          <p:grpSpPr bwMode="auto">
            <a:xfrm>
              <a:off x="5718730" y="2673350"/>
              <a:ext cx="284162" cy="296863"/>
              <a:chOff x="2272" y="1915"/>
              <a:chExt cx="179" cy="187"/>
            </a:xfrm>
          </p:grpSpPr>
          <p:grpSp>
            <p:nvGrpSpPr>
              <p:cNvPr id="240" name="Group 69"/>
              <p:cNvGrpSpPr>
                <a:grpSpLocks/>
              </p:cNvGrpSpPr>
              <p:nvPr/>
            </p:nvGrpSpPr>
            <p:grpSpPr bwMode="auto">
              <a:xfrm>
                <a:off x="2272" y="1915"/>
                <a:ext cx="179" cy="187"/>
                <a:chOff x="1199" y="1938"/>
                <a:chExt cx="179" cy="187"/>
              </a:xfrm>
            </p:grpSpPr>
            <p:sp>
              <p:nvSpPr>
                <p:cNvPr id="242" name="Oval 70"/>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43" name="Line 71"/>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41" name="Line 72"/>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7" name="Group 73"/>
            <p:cNvGrpSpPr>
              <a:grpSpLocks/>
            </p:cNvGrpSpPr>
            <p:nvPr/>
          </p:nvGrpSpPr>
          <p:grpSpPr bwMode="auto">
            <a:xfrm>
              <a:off x="6479260" y="2673350"/>
              <a:ext cx="285750" cy="296863"/>
              <a:chOff x="3268" y="1915"/>
              <a:chExt cx="180" cy="187"/>
            </a:xfrm>
          </p:grpSpPr>
          <p:grpSp>
            <p:nvGrpSpPr>
              <p:cNvPr id="236" name="Group 74"/>
              <p:cNvGrpSpPr>
                <a:grpSpLocks/>
              </p:cNvGrpSpPr>
              <p:nvPr/>
            </p:nvGrpSpPr>
            <p:grpSpPr bwMode="auto">
              <a:xfrm>
                <a:off x="3268" y="1915"/>
                <a:ext cx="179" cy="187"/>
                <a:chOff x="1199" y="1938"/>
                <a:chExt cx="179" cy="187"/>
              </a:xfrm>
            </p:grpSpPr>
            <p:sp>
              <p:nvSpPr>
                <p:cNvPr id="238" name="Oval 75"/>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9" name="Line 76"/>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37" name="Line 77"/>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8" name="Group 17"/>
            <p:cNvGrpSpPr/>
            <p:nvPr/>
          </p:nvGrpSpPr>
          <p:grpSpPr>
            <a:xfrm>
              <a:off x="1007217" y="1367649"/>
              <a:ext cx="1478949" cy="981593"/>
              <a:chOff x="1094910" y="1472050"/>
              <a:chExt cx="2097406" cy="1372989"/>
            </a:xfrm>
          </p:grpSpPr>
          <p:grpSp>
            <p:nvGrpSpPr>
              <p:cNvPr id="166" name="Group 165"/>
              <p:cNvGrpSpPr>
                <a:grpSpLocks noChangeAspect="1"/>
              </p:cNvGrpSpPr>
              <p:nvPr/>
            </p:nvGrpSpPr>
            <p:grpSpPr>
              <a:xfrm>
                <a:off x="1187064" y="2070239"/>
                <a:ext cx="1717176" cy="774800"/>
                <a:chOff x="2904848" y="2885814"/>
                <a:chExt cx="1681162" cy="959376"/>
              </a:xfrm>
            </p:grpSpPr>
            <p:sp>
              <p:nvSpPr>
                <p:cNvPr id="234" name="Flowchart: Magnetic Disk 23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235" name="Oval 23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67" name="Group 4"/>
              <p:cNvGrpSpPr>
                <a:grpSpLocks noChangeAspect="1"/>
              </p:cNvGrpSpPr>
              <p:nvPr/>
            </p:nvGrpSpPr>
            <p:grpSpPr bwMode="auto">
              <a:xfrm>
                <a:off x="2272100" y="1571041"/>
                <a:ext cx="920216" cy="869810"/>
                <a:chOff x="645" y="1325"/>
                <a:chExt cx="1104" cy="1003"/>
              </a:xfrm>
            </p:grpSpPr>
            <p:sp>
              <p:nvSpPr>
                <p:cNvPr id="22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3"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4"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5"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6"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7"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8"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29"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0"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1"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2"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33"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68" name="Group 167"/>
              <p:cNvGrpSpPr/>
              <p:nvPr/>
            </p:nvGrpSpPr>
            <p:grpSpPr>
              <a:xfrm>
                <a:off x="1094910" y="1472050"/>
                <a:ext cx="977293" cy="1045871"/>
                <a:chOff x="7649024" y="5147362"/>
                <a:chExt cx="1222624" cy="1252372"/>
              </a:xfrm>
            </p:grpSpPr>
            <p:grpSp>
              <p:nvGrpSpPr>
                <p:cNvPr id="169" name="Group 168"/>
                <p:cNvGrpSpPr>
                  <a:grpSpLocks noChangeAspect="1"/>
                </p:cNvGrpSpPr>
                <p:nvPr/>
              </p:nvGrpSpPr>
              <p:grpSpPr>
                <a:xfrm>
                  <a:off x="7649024" y="5147362"/>
                  <a:ext cx="801688" cy="798513"/>
                  <a:chOff x="7296944" y="5021262"/>
                  <a:chExt cx="801688" cy="798513"/>
                </a:xfrm>
              </p:grpSpPr>
              <p:sp>
                <p:nvSpPr>
                  <p:cNvPr id="204" name="Rectangle 25"/>
                  <p:cNvSpPr>
                    <a:spLocks noChangeArrowheads="1"/>
                  </p:cNvSpPr>
                  <p:nvPr/>
                </p:nvSpPr>
                <p:spPr bwMode="auto">
                  <a:xfrm>
                    <a:off x="7296944" y="5021262"/>
                    <a:ext cx="801688" cy="798513"/>
                  </a:xfrm>
                  <a:prstGeom prst="rect">
                    <a:avLst/>
                  </a:prstGeom>
                  <a:solidFill>
                    <a:srgbClr val="00206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5"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1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0" name="Group 169"/>
                <p:cNvGrpSpPr>
                  <a:grpSpLocks noChangeAspect="1"/>
                </p:cNvGrpSpPr>
                <p:nvPr/>
              </p:nvGrpSpPr>
              <p:grpSpPr>
                <a:xfrm>
                  <a:off x="7873321" y="5379788"/>
                  <a:ext cx="801688" cy="798513"/>
                  <a:chOff x="7296944" y="5021262"/>
                  <a:chExt cx="801688" cy="798513"/>
                </a:xfrm>
              </p:grpSpPr>
              <p:sp>
                <p:nvSpPr>
                  <p:cNvPr id="188" name="Rectangle 25"/>
                  <p:cNvSpPr>
                    <a:spLocks noChangeArrowheads="1"/>
                  </p:cNvSpPr>
                  <p:nvPr/>
                </p:nvSpPr>
                <p:spPr bwMode="auto">
                  <a:xfrm>
                    <a:off x="7296944" y="5021262"/>
                    <a:ext cx="801688" cy="798513"/>
                  </a:xfrm>
                  <a:prstGeom prst="rect">
                    <a:avLst/>
                  </a:prstGeom>
                  <a:solidFill>
                    <a:srgbClr val="E81123"/>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9"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9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171" name="Group 170"/>
                <p:cNvGrpSpPr>
                  <a:grpSpLocks noChangeAspect="1"/>
                </p:cNvGrpSpPr>
                <p:nvPr/>
              </p:nvGrpSpPr>
              <p:grpSpPr>
                <a:xfrm>
                  <a:off x="8069960" y="5601221"/>
                  <a:ext cx="801688" cy="798513"/>
                  <a:chOff x="7296944" y="5021262"/>
                  <a:chExt cx="801688" cy="798513"/>
                </a:xfrm>
              </p:grpSpPr>
              <p:sp>
                <p:nvSpPr>
                  <p:cNvPr id="17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7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8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grpSp>
          <p:nvGrpSpPr>
            <p:cNvPr id="19" name="Group 4"/>
            <p:cNvGrpSpPr>
              <a:grpSpLocks noChangeAspect="1"/>
            </p:cNvGrpSpPr>
            <p:nvPr/>
          </p:nvGrpSpPr>
          <p:grpSpPr bwMode="auto">
            <a:xfrm>
              <a:off x="3336215" y="1490163"/>
              <a:ext cx="594011" cy="561473"/>
              <a:chOff x="645" y="1325"/>
              <a:chExt cx="1104" cy="1003"/>
            </a:xfrm>
          </p:grpSpPr>
          <p:sp>
            <p:nvSpPr>
              <p:cNvPr id="15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3"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5"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6"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7"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8"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0"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1"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2"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3"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4"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5"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0" name="Group 4"/>
            <p:cNvGrpSpPr>
              <a:grpSpLocks noChangeAspect="1"/>
            </p:cNvGrpSpPr>
            <p:nvPr/>
          </p:nvGrpSpPr>
          <p:grpSpPr bwMode="auto">
            <a:xfrm>
              <a:off x="2572147" y="1485682"/>
              <a:ext cx="594011" cy="561473"/>
              <a:chOff x="645" y="1325"/>
              <a:chExt cx="1104" cy="1003"/>
            </a:xfrm>
          </p:grpSpPr>
          <p:sp>
            <p:nvSpPr>
              <p:cNvPr id="138"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9"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0"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1"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2"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3"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4"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5"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7"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9"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1"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1" name="Group 20"/>
            <p:cNvGrpSpPr>
              <a:grpSpLocks noChangeAspect="1"/>
            </p:cNvGrpSpPr>
            <p:nvPr/>
          </p:nvGrpSpPr>
          <p:grpSpPr>
            <a:xfrm>
              <a:off x="4110954" y="1798597"/>
              <a:ext cx="1064517" cy="553929"/>
              <a:chOff x="2904848" y="2885814"/>
              <a:chExt cx="1681162" cy="959376"/>
            </a:xfrm>
          </p:grpSpPr>
          <p:sp>
            <p:nvSpPr>
              <p:cNvPr id="136" name="Flowchart: Magnetic Disk 13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7" name="Oval 13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2" name="Group 4"/>
            <p:cNvGrpSpPr>
              <a:grpSpLocks noChangeAspect="1"/>
            </p:cNvGrpSpPr>
            <p:nvPr/>
          </p:nvGrpSpPr>
          <p:grpSpPr bwMode="auto">
            <a:xfrm>
              <a:off x="4783593" y="1441705"/>
              <a:ext cx="570463" cy="621855"/>
              <a:chOff x="645" y="1325"/>
              <a:chExt cx="1104" cy="1003"/>
            </a:xfrm>
          </p:grpSpPr>
          <p:sp>
            <p:nvSpPr>
              <p:cNvPr id="12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0"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1"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2"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3"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5"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3" name="Group 22"/>
            <p:cNvGrpSpPr>
              <a:grpSpLocks noChangeAspect="1"/>
            </p:cNvGrpSpPr>
            <p:nvPr/>
          </p:nvGrpSpPr>
          <p:grpSpPr>
            <a:xfrm>
              <a:off x="4087777" y="1458708"/>
              <a:ext cx="499858" cy="497878"/>
              <a:chOff x="7296944" y="5021262"/>
              <a:chExt cx="801688" cy="798513"/>
            </a:xfrm>
          </p:grpSpPr>
          <p:sp>
            <p:nvSpPr>
              <p:cNvPr id="106"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4" name="Group 4"/>
            <p:cNvGrpSpPr>
              <a:grpSpLocks noChangeAspect="1"/>
            </p:cNvGrpSpPr>
            <p:nvPr/>
          </p:nvGrpSpPr>
          <p:grpSpPr bwMode="auto">
            <a:xfrm>
              <a:off x="6318131" y="1487570"/>
              <a:ext cx="594011" cy="561473"/>
              <a:chOff x="645" y="1325"/>
              <a:chExt cx="1104" cy="1003"/>
            </a:xfrm>
          </p:grpSpPr>
          <p:sp>
            <p:nvSpPr>
              <p:cNvPr id="9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4"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5"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5" name="Group 4"/>
            <p:cNvGrpSpPr>
              <a:grpSpLocks noChangeAspect="1"/>
            </p:cNvGrpSpPr>
            <p:nvPr/>
          </p:nvGrpSpPr>
          <p:grpSpPr bwMode="auto">
            <a:xfrm>
              <a:off x="5554063" y="1483089"/>
              <a:ext cx="594011" cy="561473"/>
              <a:chOff x="645" y="1325"/>
              <a:chExt cx="1104" cy="1003"/>
            </a:xfrm>
          </p:grpSpPr>
          <p:sp>
            <p:nvSpPr>
              <p:cNvPr id="78"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9"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1"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2"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3"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4"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6"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7"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8"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6" name="Group 25"/>
            <p:cNvGrpSpPr>
              <a:grpSpLocks noChangeAspect="1"/>
            </p:cNvGrpSpPr>
            <p:nvPr/>
          </p:nvGrpSpPr>
          <p:grpSpPr>
            <a:xfrm>
              <a:off x="7125917" y="1812044"/>
              <a:ext cx="1064517" cy="553929"/>
              <a:chOff x="2904848" y="2885814"/>
              <a:chExt cx="1681162" cy="959376"/>
            </a:xfrm>
          </p:grpSpPr>
          <p:sp>
            <p:nvSpPr>
              <p:cNvPr id="76" name="Flowchart: Magnetic Disk 7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77" name="Oval 7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7" name="Group 4"/>
            <p:cNvGrpSpPr>
              <a:grpSpLocks noChangeAspect="1"/>
            </p:cNvGrpSpPr>
            <p:nvPr/>
          </p:nvGrpSpPr>
          <p:grpSpPr bwMode="auto">
            <a:xfrm>
              <a:off x="7798556" y="1455152"/>
              <a:ext cx="570463" cy="621855"/>
              <a:chOff x="645" y="1325"/>
              <a:chExt cx="1104" cy="1003"/>
            </a:xfrm>
          </p:grpSpPr>
          <p:sp>
            <p:nvSpPr>
              <p:cNvPr id="62"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5"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8" name="Group 27"/>
            <p:cNvGrpSpPr>
              <a:grpSpLocks noChangeAspect="1"/>
            </p:cNvGrpSpPr>
            <p:nvPr/>
          </p:nvGrpSpPr>
          <p:grpSpPr>
            <a:xfrm>
              <a:off x="7102740" y="1472155"/>
              <a:ext cx="499858" cy="497878"/>
              <a:chOff x="7296944" y="5021262"/>
              <a:chExt cx="801688" cy="798513"/>
            </a:xfrm>
          </p:grpSpPr>
          <p:sp>
            <p:nvSpPr>
              <p:cNvPr id="46" name="Rectangle 25"/>
              <p:cNvSpPr>
                <a:spLocks noChangeArrowheads="1"/>
              </p:cNvSpPr>
              <p:nvPr/>
            </p:nvSpPr>
            <p:spPr bwMode="auto">
              <a:xfrm>
                <a:off x="7296944" y="5021262"/>
                <a:ext cx="801688" cy="798513"/>
              </a:xfrm>
              <a:prstGeom prst="rect">
                <a:avLst/>
              </a:prstGeom>
              <a:solidFill>
                <a:srgbClr val="008272"/>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26"/>
              <p:cNvSpPr>
                <a:spLocks noChangeAspect="1"/>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nvGrpSpPr>
            <p:cNvPr id="29" name="Group 28"/>
            <p:cNvGrpSpPr>
              <a:grpSpLocks noChangeAspect="1"/>
            </p:cNvGrpSpPr>
            <p:nvPr/>
          </p:nvGrpSpPr>
          <p:grpSpPr>
            <a:xfrm>
              <a:off x="7233989" y="1584731"/>
              <a:ext cx="539859" cy="537720"/>
              <a:chOff x="7296944" y="5021262"/>
              <a:chExt cx="801688" cy="798513"/>
            </a:xfrm>
          </p:grpSpPr>
          <p:sp>
            <p:nvSpPr>
              <p:cNvPr id="30" name="Rectangle 25"/>
              <p:cNvSpPr>
                <a:spLocks noChangeArrowheads="1"/>
              </p:cNvSpPr>
              <p:nvPr/>
            </p:nvSpPr>
            <p:spPr bwMode="auto">
              <a:xfrm>
                <a:off x="7296944" y="5021262"/>
                <a:ext cx="801688" cy="798513"/>
              </a:xfrm>
              <a:prstGeom prst="rect">
                <a:avLst/>
              </a:prstGeom>
              <a:solidFill>
                <a:srgbClr val="7030A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Freeform 26"/>
              <p:cNvSpPr>
                <a:spLocks/>
              </p:cNvSpPr>
              <p:nvPr/>
            </p:nvSpPr>
            <p:spPr bwMode="auto">
              <a:xfrm>
                <a:off x="7461780"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spTree>
    <p:extLst>
      <p:ext uri="{BB962C8B-B14F-4D97-AF65-F5344CB8AC3E}">
        <p14:creationId xmlns:p14="http://schemas.microsoft.com/office/powerpoint/2010/main" val="1873328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3662d89-20e2-43b4-ae38-b4cd77b476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Partial Backup Strategies</a:t>
            </a:r>
            <a:endParaRPr lang="en-GB" dirty="0"/>
          </a:p>
        </p:txBody>
      </p:sp>
      <p:sp>
        <p:nvSpPr>
          <p:cNvPr id="4" name="Content Placeholder 2"/>
          <p:cNvSpPr txBox="1">
            <a:spLocks/>
          </p:cNvSpPr>
          <p:nvPr/>
        </p:nvSpPr>
        <p:spPr>
          <a:xfrm>
            <a:off x="725817" y="4833914"/>
            <a:ext cx="7792498" cy="126832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sz="2400" kern="0" dirty="0">
                <a:solidFill>
                  <a:srgbClr val="000000"/>
                </a:solidFill>
              </a:rPr>
              <a:t>Faster backup and restore for very large databases</a:t>
            </a:r>
          </a:p>
          <a:p>
            <a:pPr lvl="0"/>
            <a:r>
              <a:rPr lang="en-GB" sz="2400" kern="0" dirty="0">
                <a:solidFill>
                  <a:srgbClr val="000000"/>
                </a:solidFill>
              </a:rPr>
              <a:t>Can be complex to set up and manage</a:t>
            </a:r>
          </a:p>
          <a:p>
            <a:pPr lvl="0"/>
            <a:endParaRPr lang="en-US" sz="2400" kern="0" dirty="0">
              <a:solidFill>
                <a:srgbClr val="000000"/>
              </a:solidFill>
            </a:endParaRPr>
          </a:p>
        </p:txBody>
      </p:sp>
      <p:sp>
        <p:nvSpPr>
          <p:cNvPr id="5" name="Line 56"/>
          <p:cNvSpPr>
            <a:spLocks noChangeShapeType="1"/>
          </p:cNvSpPr>
          <p:nvPr/>
        </p:nvSpPr>
        <p:spPr bwMode="auto">
          <a:xfrm flipH="1">
            <a:off x="2476685" y="-13010"/>
            <a:ext cx="134938"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6" name="Line 60"/>
          <p:cNvSpPr>
            <a:spLocks noChangeShapeType="1"/>
          </p:cNvSpPr>
          <p:nvPr/>
        </p:nvSpPr>
        <p:spPr bwMode="auto">
          <a:xfrm flipV="1">
            <a:off x="-1685560" y="3025046"/>
            <a:ext cx="0" cy="160338"/>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7" name="Line 72"/>
          <p:cNvSpPr>
            <a:spLocks noChangeShapeType="1"/>
          </p:cNvSpPr>
          <p:nvPr/>
        </p:nvSpPr>
        <p:spPr bwMode="auto">
          <a:xfrm flipH="1">
            <a:off x="5398469" y="-13010"/>
            <a:ext cx="134937"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8" name="Line 77"/>
          <p:cNvSpPr>
            <a:spLocks noChangeShapeType="1"/>
          </p:cNvSpPr>
          <p:nvPr/>
        </p:nvSpPr>
        <p:spPr bwMode="auto">
          <a:xfrm>
            <a:off x="6558957" y="-13010"/>
            <a:ext cx="147638"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nvGrpSpPr>
          <p:cNvPr id="9" name="Group 8" descr="The slide illustrates how you can use partial backups to reduce the size of regular backups."/>
          <p:cNvGrpSpPr/>
          <p:nvPr/>
        </p:nvGrpSpPr>
        <p:grpSpPr>
          <a:xfrm>
            <a:off x="586446" y="1288276"/>
            <a:ext cx="8212482" cy="2919136"/>
            <a:chOff x="586446" y="1288276"/>
            <a:chExt cx="8212482" cy="2919136"/>
          </a:xfrm>
        </p:grpSpPr>
        <p:sp>
          <p:nvSpPr>
            <p:cNvPr id="10" name="AutoShape 11"/>
            <p:cNvSpPr>
              <a:spLocks noChangeArrowheads="1"/>
            </p:cNvSpPr>
            <p:nvPr/>
          </p:nvSpPr>
          <p:spPr bwMode="auto">
            <a:xfrm>
              <a:off x="586446" y="1313717"/>
              <a:ext cx="8120232" cy="2893695"/>
            </a:xfrm>
            <a:prstGeom prst="roundRect">
              <a:avLst>
                <a:gd name="adj" fmla="val 0"/>
              </a:avLst>
            </a:prstGeom>
            <a:solidFill>
              <a:srgbClr val="D2D2D2"/>
            </a:solidFill>
            <a:ln w="9525" algn="ctr">
              <a:noFill/>
              <a:round/>
              <a:headEnd/>
              <a:tailEnd/>
            </a:ln>
          </p:spPr>
          <p:txBody>
            <a:bodyPr tIns="82296" anchorCtr="1"/>
            <a:lstStyle/>
            <a:p>
              <a:pPr lvl="0" fontAlgn="base">
                <a:lnSpc>
                  <a:spcPct val="75000"/>
                </a:lnSpc>
                <a:spcBef>
                  <a:spcPct val="0"/>
                </a:spcBef>
                <a:spcAft>
                  <a:spcPct val="0"/>
                </a:spcAft>
                <a:buClr>
                  <a:srgbClr val="DC0081"/>
                </a:buClr>
              </a:pPr>
              <a:endParaRPr lang="en-GB" sz="2400" b="1" dirty="0">
                <a:solidFill>
                  <a:srgbClr val="000000"/>
                </a:solidFill>
                <a:latin typeface="Arial Narrow" pitchFamily="34" charset="0"/>
                <a:cs typeface="Arial" charset="0"/>
              </a:endParaRPr>
            </a:p>
          </p:txBody>
        </p:sp>
        <p:sp>
          <p:nvSpPr>
            <p:cNvPr id="11" name="Rectangle 26"/>
            <p:cNvSpPr>
              <a:spLocks noChangeArrowheads="1"/>
            </p:cNvSpPr>
            <p:nvPr/>
          </p:nvSpPr>
          <p:spPr bwMode="auto">
            <a:xfrm>
              <a:off x="937601" y="3402866"/>
              <a:ext cx="7580714" cy="124447"/>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 name="Line 27"/>
            <p:cNvSpPr>
              <a:spLocks noChangeShapeType="1"/>
            </p:cNvSpPr>
            <p:nvPr/>
          </p:nvSpPr>
          <p:spPr bwMode="auto">
            <a:xfrm>
              <a:off x="2342829" y="1288276"/>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13" name="Text Box 28"/>
            <p:cNvSpPr txBox="1">
              <a:spLocks noChangeArrowheads="1"/>
            </p:cNvSpPr>
            <p:nvPr/>
          </p:nvSpPr>
          <p:spPr bwMode="auto">
            <a:xfrm>
              <a:off x="1001993" y="358673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4" name="Text Box 29"/>
            <p:cNvSpPr txBox="1">
              <a:spLocks noChangeArrowheads="1"/>
            </p:cNvSpPr>
            <p:nvPr/>
          </p:nvSpPr>
          <p:spPr bwMode="auto">
            <a:xfrm>
              <a:off x="2585142" y="3591602"/>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5" name="Group 30"/>
            <p:cNvGrpSpPr>
              <a:grpSpLocks/>
            </p:cNvGrpSpPr>
            <p:nvPr/>
          </p:nvGrpSpPr>
          <p:grpSpPr bwMode="auto">
            <a:xfrm>
              <a:off x="1422681" y="3025042"/>
              <a:ext cx="284162" cy="296863"/>
              <a:chOff x="1199" y="1938"/>
              <a:chExt cx="179" cy="187"/>
            </a:xfrm>
          </p:grpSpPr>
          <p:sp>
            <p:nvSpPr>
              <p:cNvPr id="153" name="Oval 3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4" name="Line 3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6" name="Group 33"/>
            <p:cNvGrpSpPr>
              <a:grpSpLocks/>
            </p:cNvGrpSpPr>
            <p:nvPr/>
          </p:nvGrpSpPr>
          <p:grpSpPr bwMode="auto">
            <a:xfrm>
              <a:off x="2992167" y="3012993"/>
              <a:ext cx="284162" cy="296863"/>
              <a:chOff x="149" y="1938"/>
              <a:chExt cx="179" cy="187"/>
            </a:xfrm>
          </p:grpSpPr>
          <p:sp>
            <p:nvSpPr>
              <p:cNvPr id="151"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2"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17" name="Line 27"/>
            <p:cNvSpPr>
              <a:spLocks noChangeShapeType="1"/>
            </p:cNvSpPr>
            <p:nvPr/>
          </p:nvSpPr>
          <p:spPr bwMode="auto">
            <a:xfrm>
              <a:off x="3956117" y="1296868"/>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18" name="Text Box 29"/>
            <p:cNvSpPr txBox="1">
              <a:spLocks noChangeArrowheads="1"/>
            </p:cNvSpPr>
            <p:nvPr/>
          </p:nvSpPr>
          <p:spPr bwMode="auto">
            <a:xfrm>
              <a:off x="4051011" y="3591602"/>
              <a:ext cx="1835674" cy="400110"/>
            </a:xfrm>
            <a:prstGeom prst="rect">
              <a:avLst/>
            </a:prstGeom>
            <a:noFill/>
            <a:ln w="9525" algn="ctr">
              <a:noFill/>
              <a:miter lim="800000"/>
              <a:headEnd/>
              <a:tailEnd/>
            </a:ln>
          </p:spPr>
          <p:txBody>
            <a:bodyPr wrap="square">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Wednesday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9" name="Group 33"/>
            <p:cNvGrpSpPr>
              <a:grpSpLocks/>
            </p:cNvGrpSpPr>
            <p:nvPr/>
          </p:nvGrpSpPr>
          <p:grpSpPr bwMode="auto">
            <a:xfrm>
              <a:off x="4605164" y="2980123"/>
              <a:ext cx="284162" cy="296863"/>
              <a:chOff x="149" y="1938"/>
              <a:chExt cx="179" cy="187"/>
            </a:xfrm>
          </p:grpSpPr>
          <p:sp>
            <p:nvSpPr>
              <p:cNvPr id="149"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0" name="Line 27"/>
            <p:cNvSpPr>
              <a:spLocks noChangeShapeType="1"/>
            </p:cNvSpPr>
            <p:nvPr/>
          </p:nvSpPr>
          <p:spPr bwMode="auto">
            <a:xfrm>
              <a:off x="5605042" y="1291614"/>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21" name="Text Box 29"/>
            <p:cNvSpPr txBox="1">
              <a:spLocks noChangeArrowheads="1"/>
            </p:cNvSpPr>
            <p:nvPr/>
          </p:nvSpPr>
          <p:spPr bwMode="auto">
            <a:xfrm>
              <a:off x="5700840" y="3591602"/>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Thursday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2" name="Group 33"/>
            <p:cNvGrpSpPr>
              <a:grpSpLocks/>
            </p:cNvGrpSpPr>
            <p:nvPr/>
          </p:nvGrpSpPr>
          <p:grpSpPr bwMode="auto">
            <a:xfrm>
              <a:off x="6201683" y="3012993"/>
              <a:ext cx="284162" cy="296863"/>
              <a:chOff x="149" y="1938"/>
              <a:chExt cx="179" cy="187"/>
            </a:xfrm>
          </p:grpSpPr>
          <p:sp>
            <p:nvSpPr>
              <p:cNvPr id="147"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8"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3" name="Line 27"/>
            <p:cNvSpPr>
              <a:spLocks noChangeShapeType="1"/>
            </p:cNvSpPr>
            <p:nvPr/>
          </p:nvSpPr>
          <p:spPr bwMode="auto">
            <a:xfrm>
              <a:off x="7148631" y="1296868"/>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24" name="Text Box 29"/>
            <p:cNvSpPr txBox="1">
              <a:spLocks noChangeArrowheads="1"/>
            </p:cNvSpPr>
            <p:nvPr/>
          </p:nvSpPr>
          <p:spPr bwMode="auto">
            <a:xfrm>
              <a:off x="7389228" y="358673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dirty="0">
                  <a:solidFill>
                    <a:srgbClr val="000000"/>
                  </a:solidFill>
                  <a:latin typeface="Segoe UI" panose="020B0502040204020203" pitchFamily="34" charset="0"/>
                  <a:ea typeface="Segoe UI" panose="020B0502040204020203" pitchFamily="34" charset="0"/>
                  <a:cs typeface="Segoe UI" panose="020B0502040204020203" pitchFamily="34" charset="0"/>
                </a:rPr>
                <a:t>Friday</a:t>
              </a:r>
              <a:endPar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5" name="Group 33"/>
            <p:cNvGrpSpPr>
              <a:grpSpLocks/>
            </p:cNvGrpSpPr>
            <p:nvPr/>
          </p:nvGrpSpPr>
          <p:grpSpPr bwMode="auto">
            <a:xfrm>
              <a:off x="7744033" y="3020560"/>
              <a:ext cx="284162" cy="296863"/>
              <a:chOff x="149" y="1938"/>
              <a:chExt cx="179" cy="187"/>
            </a:xfrm>
          </p:grpSpPr>
          <p:sp>
            <p:nvSpPr>
              <p:cNvPr id="145"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46"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26" name="5-Point Star 25"/>
            <p:cNvSpPr/>
            <p:nvPr/>
          </p:nvSpPr>
          <p:spPr bwMode="auto">
            <a:xfrm>
              <a:off x="3345999" y="2318738"/>
              <a:ext cx="159201" cy="178081"/>
            </a:xfrm>
            <a:prstGeom prst="star5">
              <a:avLst/>
            </a:prstGeom>
            <a:solidFill>
              <a:srgbClr val="FFFF00"/>
            </a:solidFill>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grpSp>
          <p:nvGrpSpPr>
            <p:cNvPr id="27" name="Group 26"/>
            <p:cNvGrpSpPr/>
            <p:nvPr/>
          </p:nvGrpSpPr>
          <p:grpSpPr>
            <a:xfrm>
              <a:off x="1020706" y="1582821"/>
              <a:ext cx="1080325" cy="1321933"/>
              <a:chOff x="1020706" y="1582821"/>
              <a:chExt cx="1080325" cy="1321933"/>
            </a:xfrm>
          </p:grpSpPr>
          <p:grpSp>
            <p:nvGrpSpPr>
              <p:cNvPr id="136" name="Group 135"/>
              <p:cNvGrpSpPr>
                <a:grpSpLocks noChangeAspect="1"/>
              </p:cNvGrpSpPr>
              <p:nvPr/>
            </p:nvGrpSpPr>
            <p:grpSpPr>
              <a:xfrm>
                <a:off x="1026561" y="2419947"/>
                <a:ext cx="1074470" cy="484807"/>
                <a:chOff x="2904848" y="2885814"/>
                <a:chExt cx="1681162" cy="959376"/>
              </a:xfrm>
            </p:grpSpPr>
            <p:sp>
              <p:nvSpPr>
                <p:cNvPr id="143" name="Flowchart: Magnetic Disk 142"/>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44" name="Oval 143"/>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7" name="Group 136"/>
              <p:cNvGrpSpPr>
                <a:grpSpLocks noChangeAspect="1"/>
              </p:cNvGrpSpPr>
              <p:nvPr/>
            </p:nvGrpSpPr>
            <p:grpSpPr>
              <a:xfrm>
                <a:off x="1024062" y="2005092"/>
                <a:ext cx="1074470" cy="484807"/>
                <a:chOff x="2904848" y="2885814"/>
                <a:chExt cx="1681162" cy="959376"/>
              </a:xfrm>
            </p:grpSpPr>
            <p:sp>
              <p:nvSpPr>
                <p:cNvPr id="141" name="Flowchart: Magnetic Disk 140"/>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42" name="Oval 141"/>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38" name="Group 137"/>
              <p:cNvGrpSpPr>
                <a:grpSpLocks noChangeAspect="1"/>
              </p:cNvGrpSpPr>
              <p:nvPr/>
            </p:nvGrpSpPr>
            <p:grpSpPr>
              <a:xfrm>
                <a:off x="1020706" y="1582821"/>
                <a:ext cx="1074470" cy="484807"/>
                <a:chOff x="2904846" y="2885808"/>
                <a:chExt cx="1681162" cy="959376"/>
              </a:xfrm>
            </p:grpSpPr>
            <p:sp>
              <p:nvSpPr>
                <p:cNvPr id="139" name="Flowchart: Magnetic Disk 138"/>
                <p:cNvSpPr/>
                <p:nvPr/>
              </p:nvSpPr>
              <p:spPr>
                <a:xfrm>
                  <a:off x="2904846" y="2885808"/>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40" name="Oval 139"/>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grpSp>
          <p:nvGrpSpPr>
            <p:cNvPr id="28" name="Group 27"/>
            <p:cNvGrpSpPr/>
            <p:nvPr/>
          </p:nvGrpSpPr>
          <p:grpSpPr>
            <a:xfrm>
              <a:off x="2630386" y="1598050"/>
              <a:ext cx="1165850" cy="1321933"/>
              <a:chOff x="7123079" y="5266626"/>
              <a:chExt cx="1165850" cy="1321933"/>
            </a:xfrm>
          </p:grpSpPr>
          <p:grpSp>
            <p:nvGrpSpPr>
              <p:cNvPr id="110" name="Group 109"/>
              <p:cNvGrpSpPr>
                <a:grpSpLocks noChangeAspect="1"/>
              </p:cNvGrpSpPr>
              <p:nvPr/>
            </p:nvGrpSpPr>
            <p:grpSpPr>
              <a:xfrm>
                <a:off x="7128934" y="6103752"/>
                <a:ext cx="1074470" cy="484807"/>
                <a:chOff x="2904848" y="2885814"/>
                <a:chExt cx="1681162" cy="959376"/>
              </a:xfrm>
              <a:solidFill>
                <a:srgbClr val="969696"/>
              </a:solidFill>
            </p:grpSpPr>
            <p:sp>
              <p:nvSpPr>
                <p:cNvPr id="134" name="Flowchart: Magnetic Disk 133"/>
                <p:cNvSpPr/>
                <p:nvPr/>
              </p:nvSpPr>
              <p:spPr>
                <a:xfrm>
                  <a:off x="2904848" y="2885814"/>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5" name="Oval 134"/>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1" name="Group 110"/>
              <p:cNvGrpSpPr>
                <a:grpSpLocks noChangeAspect="1"/>
              </p:cNvGrpSpPr>
              <p:nvPr/>
            </p:nvGrpSpPr>
            <p:grpSpPr>
              <a:xfrm>
                <a:off x="7126435" y="5688897"/>
                <a:ext cx="1074470" cy="484807"/>
                <a:chOff x="2904848" y="2885814"/>
                <a:chExt cx="1681162" cy="959376"/>
              </a:xfrm>
            </p:grpSpPr>
            <p:sp>
              <p:nvSpPr>
                <p:cNvPr id="132" name="Flowchart: Magnetic Disk 131"/>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3" name="Oval 132"/>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2" name="Group 111"/>
              <p:cNvGrpSpPr>
                <a:grpSpLocks noChangeAspect="1"/>
              </p:cNvGrpSpPr>
              <p:nvPr/>
            </p:nvGrpSpPr>
            <p:grpSpPr>
              <a:xfrm>
                <a:off x="7123079" y="5266626"/>
                <a:ext cx="1074470" cy="484807"/>
                <a:chOff x="2904846" y="2885808"/>
                <a:chExt cx="1681162" cy="959376"/>
              </a:xfrm>
              <a:solidFill>
                <a:srgbClr val="969696"/>
              </a:solidFill>
            </p:grpSpPr>
            <p:sp>
              <p:nvSpPr>
                <p:cNvPr id="130" name="Flowchart: Magnetic Disk 129"/>
                <p:cNvSpPr/>
                <p:nvPr/>
              </p:nvSpPr>
              <p:spPr>
                <a:xfrm>
                  <a:off x="2904846" y="2885808"/>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31" name="Oval 130"/>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113" name="Group 112"/>
              <p:cNvGrpSpPr>
                <a:grpSpLocks noChangeAspect="1"/>
              </p:cNvGrpSpPr>
              <p:nvPr/>
            </p:nvGrpSpPr>
            <p:grpSpPr>
              <a:xfrm>
                <a:off x="7936511" y="5913976"/>
                <a:ext cx="352418" cy="351022"/>
                <a:chOff x="7296944" y="5021262"/>
                <a:chExt cx="801688" cy="798513"/>
              </a:xfrm>
            </p:grpSpPr>
            <p:sp>
              <p:nvSpPr>
                <p:cNvPr id="114"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5"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6"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7"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8"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19"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0"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1"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2"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3"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4"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5"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6"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7"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8"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29" name="Group 28"/>
            <p:cNvGrpSpPr/>
            <p:nvPr/>
          </p:nvGrpSpPr>
          <p:grpSpPr>
            <a:xfrm>
              <a:off x="4280499" y="1582821"/>
              <a:ext cx="1165850" cy="1321933"/>
              <a:chOff x="7123079" y="5266626"/>
              <a:chExt cx="1165850" cy="1321933"/>
            </a:xfrm>
          </p:grpSpPr>
          <p:grpSp>
            <p:nvGrpSpPr>
              <p:cNvPr id="84" name="Group 83"/>
              <p:cNvGrpSpPr>
                <a:grpSpLocks noChangeAspect="1"/>
              </p:cNvGrpSpPr>
              <p:nvPr/>
            </p:nvGrpSpPr>
            <p:grpSpPr>
              <a:xfrm>
                <a:off x="7128934" y="6103752"/>
                <a:ext cx="1074470" cy="484807"/>
                <a:chOff x="2904848" y="2885814"/>
                <a:chExt cx="1681162" cy="959376"/>
              </a:xfrm>
              <a:solidFill>
                <a:srgbClr val="969696"/>
              </a:solidFill>
            </p:grpSpPr>
            <p:sp>
              <p:nvSpPr>
                <p:cNvPr id="108" name="Flowchart: Magnetic Disk 107"/>
                <p:cNvSpPr/>
                <p:nvPr/>
              </p:nvSpPr>
              <p:spPr>
                <a:xfrm>
                  <a:off x="2904848" y="2885814"/>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09" name="Oval 108"/>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5" name="Group 84"/>
              <p:cNvGrpSpPr>
                <a:grpSpLocks noChangeAspect="1"/>
              </p:cNvGrpSpPr>
              <p:nvPr/>
            </p:nvGrpSpPr>
            <p:grpSpPr>
              <a:xfrm>
                <a:off x="7126435" y="5688897"/>
                <a:ext cx="1074470" cy="484807"/>
                <a:chOff x="2904848" y="2885814"/>
                <a:chExt cx="1681162" cy="959376"/>
              </a:xfrm>
            </p:grpSpPr>
            <p:sp>
              <p:nvSpPr>
                <p:cNvPr id="106" name="Flowchart: Magnetic Disk 105"/>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07" name="Oval 106"/>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6" name="Group 85"/>
              <p:cNvGrpSpPr>
                <a:grpSpLocks noChangeAspect="1"/>
              </p:cNvGrpSpPr>
              <p:nvPr/>
            </p:nvGrpSpPr>
            <p:grpSpPr>
              <a:xfrm>
                <a:off x="7123079" y="5266626"/>
                <a:ext cx="1074470" cy="484807"/>
                <a:chOff x="2904846" y="2885808"/>
                <a:chExt cx="1681162" cy="959376"/>
              </a:xfrm>
              <a:solidFill>
                <a:srgbClr val="969696"/>
              </a:solidFill>
            </p:grpSpPr>
            <p:sp>
              <p:nvSpPr>
                <p:cNvPr id="104" name="Flowchart: Magnetic Disk 103"/>
                <p:cNvSpPr/>
                <p:nvPr/>
              </p:nvSpPr>
              <p:spPr>
                <a:xfrm>
                  <a:off x="2904846" y="2885808"/>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105" name="Oval 104"/>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87" name="Group 86"/>
              <p:cNvGrpSpPr>
                <a:grpSpLocks noChangeAspect="1"/>
              </p:cNvGrpSpPr>
              <p:nvPr/>
            </p:nvGrpSpPr>
            <p:grpSpPr>
              <a:xfrm>
                <a:off x="7936511" y="5913976"/>
                <a:ext cx="352418" cy="351022"/>
                <a:chOff x="7296944" y="5021262"/>
                <a:chExt cx="801688" cy="798513"/>
              </a:xfrm>
            </p:grpSpPr>
            <p:sp>
              <p:nvSpPr>
                <p:cNvPr id="88"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9"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1"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2"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4"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5"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6"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7"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9"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0"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1"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2"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30" name="Group 29"/>
            <p:cNvGrpSpPr/>
            <p:nvPr/>
          </p:nvGrpSpPr>
          <p:grpSpPr>
            <a:xfrm>
              <a:off x="5866596" y="1584433"/>
              <a:ext cx="1165850" cy="1321933"/>
              <a:chOff x="7123079" y="5266626"/>
              <a:chExt cx="1165850" cy="1321933"/>
            </a:xfrm>
          </p:grpSpPr>
          <p:grpSp>
            <p:nvGrpSpPr>
              <p:cNvPr id="58" name="Group 57"/>
              <p:cNvGrpSpPr>
                <a:grpSpLocks noChangeAspect="1"/>
              </p:cNvGrpSpPr>
              <p:nvPr/>
            </p:nvGrpSpPr>
            <p:grpSpPr>
              <a:xfrm>
                <a:off x="7128934" y="6103752"/>
                <a:ext cx="1074470" cy="484807"/>
                <a:chOff x="2904848" y="2885814"/>
                <a:chExt cx="1681162" cy="959376"/>
              </a:xfrm>
              <a:solidFill>
                <a:srgbClr val="969696"/>
              </a:solidFill>
            </p:grpSpPr>
            <p:sp>
              <p:nvSpPr>
                <p:cNvPr id="82" name="Flowchart: Magnetic Disk 81"/>
                <p:cNvSpPr/>
                <p:nvPr/>
              </p:nvSpPr>
              <p:spPr>
                <a:xfrm>
                  <a:off x="2904848" y="2885814"/>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83" name="Oval 82"/>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59" name="Group 58"/>
              <p:cNvGrpSpPr>
                <a:grpSpLocks noChangeAspect="1"/>
              </p:cNvGrpSpPr>
              <p:nvPr/>
            </p:nvGrpSpPr>
            <p:grpSpPr>
              <a:xfrm>
                <a:off x="7126435" y="5688897"/>
                <a:ext cx="1074470" cy="484807"/>
                <a:chOff x="2904848" y="2885814"/>
                <a:chExt cx="1681162" cy="959376"/>
              </a:xfrm>
            </p:grpSpPr>
            <p:sp>
              <p:nvSpPr>
                <p:cNvPr id="80" name="Flowchart: Magnetic Disk 79"/>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81" name="Oval 80"/>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0" name="Group 59"/>
              <p:cNvGrpSpPr>
                <a:grpSpLocks noChangeAspect="1"/>
              </p:cNvGrpSpPr>
              <p:nvPr/>
            </p:nvGrpSpPr>
            <p:grpSpPr>
              <a:xfrm>
                <a:off x="7123079" y="5266626"/>
                <a:ext cx="1074470" cy="484807"/>
                <a:chOff x="2904846" y="2885808"/>
                <a:chExt cx="1681162" cy="959376"/>
              </a:xfrm>
              <a:solidFill>
                <a:srgbClr val="969696"/>
              </a:solidFill>
            </p:grpSpPr>
            <p:sp>
              <p:nvSpPr>
                <p:cNvPr id="78" name="Flowchart: Magnetic Disk 77"/>
                <p:cNvSpPr/>
                <p:nvPr/>
              </p:nvSpPr>
              <p:spPr>
                <a:xfrm>
                  <a:off x="2904846" y="2885808"/>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79" name="Oval 78"/>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61" name="Group 60"/>
              <p:cNvGrpSpPr>
                <a:grpSpLocks noChangeAspect="1"/>
              </p:cNvGrpSpPr>
              <p:nvPr/>
            </p:nvGrpSpPr>
            <p:grpSpPr>
              <a:xfrm>
                <a:off x="7936511" y="5913976"/>
                <a:ext cx="352418" cy="351022"/>
                <a:chOff x="7296944" y="5021262"/>
                <a:chExt cx="801688" cy="798513"/>
              </a:xfrm>
            </p:grpSpPr>
            <p:sp>
              <p:nvSpPr>
                <p:cNvPr id="62"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3"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4"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5"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7"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8"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9"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0"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2"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3"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6"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nvGrpSpPr>
            <p:cNvPr id="31" name="Group 30"/>
            <p:cNvGrpSpPr/>
            <p:nvPr/>
          </p:nvGrpSpPr>
          <p:grpSpPr>
            <a:xfrm>
              <a:off x="7405313" y="1598050"/>
              <a:ext cx="1165850" cy="1321933"/>
              <a:chOff x="7123079" y="5266626"/>
              <a:chExt cx="1165850" cy="1321933"/>
            </a:xfrm>
          </p:grpSpPr>
          <p:grpSp>
            <p:nvGrpSpPr>
              <p:cNvPr id="32" name="Group 31"/>
              <p:cNvGrpSpPr>
                <a:grpSpLocks noChangeAspect="1"/>
              </p:cNvGrpSpPr>
              <p:nvPr/>
            </p:nvGrpSpPr>
            <p:grpSpPr>
              <a:xfrm>
                <a:off x="7128934" y="6103752"/>
                <a:ext cx="1074470" cy="484807"/>
                <a:chOff x="2904848" y="2885814"/>
                <a:chExt cx="1681162" cy="959376"/>
              </a:xfrm>
              <a:solidFill>
                <a:srgbClr val="969696"/>
              </a:solidFill>
            </p:grpSpPr>
            <p:sp>
              <p:nvSpPr>
                <p:cNvPr id="56" name="Flowchart: Magnetic Disk 55"/>
                <p:cNvSpPr/>
                <p:nvPr/>
              </p:nvSpPr>
              <p:spPr>
                <a:xfrm>
                  <a:off x="2904848" y="2885814"/>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7" name="Oval 56"/>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3" name="Group 32"/>
              <p:cNvGrpSpPr>
                <a:grpSpLocks noChangeAspect="1"/>
              </p:cNvGrpSpPr>
              <p:nvPr/>
            </p:nvGrpSpPr>
            <p:grpSpPr>
              <a:xfrm>
                <a:off x="7126435" y="5688897"/>
                <a:ext cx="1074470" cy="484807"/>
                <a:chOff x="2904848" y="2885814"/>
                <a:chExt cx="1681162" cy="959376"/>
              </a:xfrm>
            </p:grpSpPr>
            <p:sp>
              <p:nvSpPr>
                <p:cNvPr id="54" name="Flowchart: Magnetic Disk 53"/>
                <p:cNvSpPr/>
                <p:nvPr/>
              </p:nvSpPr>
              <p:spPr>
                <a:xfrm>
                  <a:off x="2904848" y="2885814"/>
                  <a:ext cx="1681162" cy="959376"/>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5" name="Oval 54"/>
                <p:cNvSpPr/>
                <p:nvPr/>
              </p:nvSpPr>
              <p:spPr bwMode="auto">
                <a:xfrm>
                  <a:off x="2936469" y="2885814"/>
                  <a:ext cx="1608667" cy="319087"/>
                </a:xfrm>
                <a:prstGeom prst="ellipse">
                  <a:avLst/>
                </a:prstGeom>
                <a:solidFill>
                  <a:srgbClr val="92D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4" name="Group 33"/>
              <p:cNvGrpSpPr>
                <a:grpSpLocks noChangeAspect="1"/>
              </p:cNvGrpSpPr>
              <p:nvPr/>
            </p:nvGrpSpPr>
            <p:grpSpPr>
              <a:xfrm>
                <a:off x="7123079" y="5266626"/>
                <a:ext cx="1074470" cy="484807"/>
                <a:chOff x="2904846" y="2885808"/>
                <a:chExt cx="1681162" cy="959376"/>
              </a:xfrm>
              <a:solidFill>
                <a:srgbClr val="969696"/>
              </a:solidFill>
            </p:grpSpPr>
            <p:sp>
              <p:nvSpPr>
                <p:cNvPr id="52" name="Flowchart: Magnetic Disk 51"/>
                <p:cNvSpPr/>
                <p:nvPr/>
              </p:nvSpPr>
              <p:spPr>
                <a:xfrm>
                  <a:off x="2904846" y="2885808"/>
                  <a:ext cx="1681162" cy="959376"/>
                </a:xfrm>
                <a:prstGeom prst="flowChartMagneticDisk">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endParaRPr lang="en-US" b="1" dirty="0">
                    <a:solidFill>
                      <a:srgbClr val="FFFFFF"/>
                    </a:solidFill>
                  </a:endParaRPr>
                </a:p>
              </p:txBody>
            </p:sp>
            <p:sp>
              <p:nvSpPr>
                <p:cNvPr id="53" name="Oval 52"/>
                <p:cNvSpPr/>
                <p:nvPr/>
              </p:nvSpPr>
              <p:spPr bwMode="auto">
                <a:xfrm>
                  <a:off x="2936469" y="2885814"/>
                  <a:ext cx="1608667" cy="319087"/>
                </a:xfrm>
                <a:prstGeom prst="ellipse">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35" name="Group 34"/>
              <p:cNvGrpSpPr>
                <a:grpSpLocks noChangeAspect="1"/>
              </p:cNvGrpSpPr>
              <p:nvPr/>
            </p:nvGrpSpPr>
            <p:grpSpPr>
              <a:xfrm>
                <a:off x="7936511" y="5913976"/>
                <a:ext cx="352418" cy="351022"/>
                <a:chOff x="7296944" y="5021262"/>
                <a:chExt cx="801688" cy="798513"/>
              </a:xfrm>
            </p:grpSpPr>
            <p:sp>
              <p:nvSpPr>
                <p:cNvPr id="36" name="Rectangle 25"/>
                <p:cNvSpPr>
                  <a:spLocks noChangeArrowheads="1"/>
                </p:cNvSpPr>
                <p:nvPr/>
              </p:nvSpPr>
              <p:spPr bwMode="auto">
                <a:xfrm>
                  <a:off x="7296944" y="5021262"/>
                  <a:ext cx="801688" cy="798513"/>
                </a:xfrm>
                <a:prstGeom prst="rect">
                  <a:avLst/>
                </a:prstGeom>
                <a:solidFill>
                  <a:srgbClr val="FF8C00"/>
                </a:solidFill>
                <a:ln>
                  <a:noFill/>
                </a:ln>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Freeform 26"/>
                <p:cNvSpPr>
                  <a:spLocks/>
                </p:cNvSpPr>
                <p:nvPr/>
              </p:nvSpPr>
              <p:spPr bwMode="auto">
                <a:xfrm>
                  <a:off x="7458923" y="5164137"/>
                  <a:ext cx="62865"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Freeform 27"/>
                <p:cNvSpPr>
                  <a:spLocks noEditPoints="1"/>
                </p:cNvSpPr>
                <p:nvPr/>
              </p:nvSpPr>
              <p:spPr bwMode="auto">
                <a:xfrm>
                  <a:off x="7564967" y="5165724"/>
                  <a:ext cx="96838"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5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5" y="38"/>
                        <a:pt x="25" y="26"/>
                      </a:cubicBezTo>
                      <a:cubicBezTo>
                        <a:pt x="25"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Freeform 28"/>
                <p:cNvSpPr>
                  <a:spLocks/>
                </p:cNvSpPr>
                <p:nvPr/>
              </p:nvSpPr>
              <p:spPr bwMode="auto">
                <a:xfrm>
                  <a:off x="7687205"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0" name="Freeform 29"/>
                <p:cNvSpPr>
                  <a:spLocks noEditPoints="1"/>
                </p:cNvSpPr>
                <p:nvPr/>
              </p:nvSpPr>
              <p:spPr bwMode="auto">
                <a:xfrm>
                  <a:off x="7449080"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Freeform 30"/>
                <p:cNvSpPr>
                  <a:spLocks/>
                </p:cNvSpPr>
                <p:nvPr/>
              </p:nvSpPr>
              <p:spPr bwMode="auto">
                <a:xfrm>
                  <a:off x="7554119" y="5351462"/>
                  <a:ext cx="55563"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31"/>
                <p:cNvSpPr>
                  <a:spLocks noEditPoints="1"/>
                </p:cNvSpPr>
                <p:nvPr/>
              </p:nvSpPr>
              <p:spPr bwMode="auto">
                <a:xfrm>
                  <a:off x="7649369"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8 w 37"/>
                    <a:gd name="T19" fmla="*/ 44 h 53"/>
                    <a:gd name="T20" fmla="*/ 25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1"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8" y="44"/>
                      </a:cubicBezTo>
                      <a:cubicBezTo>
                        <a:pt x="23" y="44"/>
                        <a:pt x="25" y="39"/>
                        <a:pt x="25" y="27"/>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Freeform 32"/>
                <p:cNvSpPr>
                  <a:spLocks noEditPoints="1"/>
                </p:cNvSpPr>
                <p:nvPr/>
              </p:nvSpPr>
              <p:spPr bwMode="auto">
                <a:xfrm>
                  <a:off x="742394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Freeform 33"/>
                <p:cNvSpPr>
                  <a:spLocks noEditPoints="1"/>
                </p:cNvSpPr>
                <p:nvPr/>
              </p:nvSpPr>
              <p:spPr bwMode="auto">
                <a:xfrm>
                  <a:off x="7539831" y="5540374"/>
                  <a:ext cx="96838"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5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5" y="38"/>
                        <a:pt x="25" y="26"/>
                      </a:cubicBezTo>
                      <a:cubicBezTo>
                        <a:pt x="25"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Freeform 34"/>
                <p:cNvSpPr>
                  <a:spLocks/>
                </p:cNvSpPr>
                <p:nvPr/>
              </p:nvSpPr>
              <p:spPr bwMode="auto">
                <a:xfrm>
                  <a:off x="7662069" y="5540374"/>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5 h 52"/>
                    <a:gd name="T12" fmla="*/ 3 w 22"/>
                    <a:gd name="T13" fmla="*/ 16 h 52"/>
                    <a:gd name="T14" fmla="*/ 0 w 22"/>
                    <a:gd name="T15" fmla="*/ 17 h 52"/>
                    <a:gd name="T16" fmla="*/ 0 w 22"/>
                    <a:gd name="T17" fmla="*/ 7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9" y="14"/>
                        <a:pt x="9" y="14"/>
                      </a:cubicBezTo>
                      <a:cubicBezTo>
                        <a:pt x="8" y="15"/>
                        <a:pt x="7" y="15"/>
                        <a:pt x="6" y="15"/>
                      </a:cubicBezTo>
                      <a:cubicBezTo>
                        <a:pt x="5" y="16"/>
                        <a:pt x="4" y="16"/>
                        <a:pt x="3" y="16"/>
                      </a:cubicBezTo>
                      <a:cubicBezTo>
                        <a:pt x="2" y="17"/>
                        <a:pt x="1" y="17"/>
                        <a:pt x="0" y="17"/>
                      </a:cubicBezTo>
                      <a:cubicBezTo>
                        <a:pt x="0" y="7"/>
                        <a:pt x="0" y="7"/>
                        <a:pt x="0" y="7"/>
                      </a:cubicBezTo>
                      <a:cubicBezTo>
                        <a:pt x="3" y="7"/>
                        <a:pt x="6" y="6"/>
                        <a:pt x="8" y="4"/>
                      </a:cubicBezTo>
                      <a:cubicBezTo>
                        <a:pt x="11" y="3"/>
                        <a:pt x="13" y="1"/>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Freeform 35"/>
                <p:cNvSpPr>
                  <a:spLocks/>
                </p:cNvSpPr>
                <p:nvPr/>
              </p:nvSpPr>
              <p:spPr bwMode="auto">
                <a:xfrm>
                  <a:off x="7914217" y="5164137"/>
                  <a:ext cx="57150" cy="133350"/>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5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5"/>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Freeform 36"/>
                <p:cNvSpPr>
                  <a:spLocks noEditPoints="1"/>
                </p:cNvSpPr>
                <p:nvPr/>
              </p:nvSpPr>
              <p:spPr bwMode="auto">
                <a:xfrm>
                  <a:off x="7876381" y="5351462"/>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7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5"/>
                        <a:pt x="0" y="27"/>
                      </a:cubicBezTo>
                      <a:cubicBezTo>
                        <a:pt x="0" y="19"/>
                        <a:pt x="2" y="12"/>
                        <a:pt x="5" y="7"/>
                      </a:cubicBezTo>
                      <a:cubicBezTo>
                        <a:pt x="8" y="3"/>
                        <a:pt x="13" y="0"/>
                        <a:pt x="19" y="0"/>
                      </a:cubicBezTo>
                      <a:cubicBezTo>
                        <a:pt x="31" y="0"/>
                        <a:pt x="37" y="9"/>
                        <a:pt x="37" y="26"/>
                      </a:cubicBezTo>
                      <a:cubicBezTo>
                        <a:pt x="37" y="35"/>
                        <a:pt x="35" y="42"/>
                        <a:pt x="32" y="46"/>
                      </a:cubicBezTo>
                      <a:cubicBezTo>
                        <a:pt x="29" y="51"/>
                        <a:pt x="24" y="53"/>
                        <a:pt x="18" y="53"/>
                      </a:cubicBezTo>
                      <a:close/>
                      <a:moveTo>
                        <a:pt x="19" y="9"/>
                      </a:moveTo>
                      <a:cubicBezTo>
                        <a:pt x="14" y="9"/>
                        <a:pt x="11" y="15"/>
                        <a:pt x="11" y="27"/>
                      </a:cubicBezTo>
                      <a:cubicBezTo>
                        <a:pt x="11" y="39"/>
                        <a:pt x="14" y="44"/>
                        <a:pt x="19" y="44"/>
                      </a:cubicBezTo>
                      <a:cubicBezTo>
                        <a:pt x="23" y="44"/>
                        <a:pt x="26" y="39"/>
                        <a:pt x="26" y="27"/>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Freeform 37"/>
                <p:cNvSpPr>
                  <a:spLocks noEditPoints="1"/>
                </p:cNvSpPr>
                <p:nvPr/>
              </p:nvSpPr>
              <p:spPr bwMode="auto">
                <a:xfrm>
                  <a:off x="7876381"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Freeform 38"/>
                <p:cNvSpPr>
                  <a:spLocks noEditPoints="1"/>
                </p:cNvSpPr>
                <p:nvPr/>
              </p:nvSpPr>
              <p:spPr bwMode="auto">
                <a:xfrm>
                  <a:off x="7785630" y="5165724"/>
                  <a:ext cx="95250" cy="134938"/>
                </a:xfrm>
                <a:custGeom>
                  <a:avLst/>
                  <a:gdLst>
                    <a:gd name="T0" fmla="*/ 18 w 37"/>
                    <a:gd name="T1" fmla="*/ 52 h 52"/>
                    <a:gd name="T2" fmla="*/ 0 w 37"/>
                    <a:gd name="T3" fmla="*/ 27 h 52"/>
                    <a:gd name="T4" fmla="*/ 5 w 37"/>
                    <a:gd name="T5" fmla="*/ 6 h 52"/>
                    <a:gd name="T6" fmla="*/ 19 w 37"/>
                    <a:gd name="T7" fmla="*/ 0 h 52"/>
                    <a:gd name="T8" fmla="*/ 37 w 37"/>
                    <a:gd name="T9" fmla="*/ 26 h 52"/>
                    <a:gd name="T10" fmla="*/ 32 w 37"/>
                    <a:gd name="T11" fmla="*/ 45 h 52"/>
                    <a:gd name="T12" fmla="*/ 18 w 37"/>
                    <a:gd name="T13" fmla="*/ 52 h 52"/>
                    <a:gd name="T14" fmla="*/ 19 w 37"/>
                    <a:gd name="T15" fmla="*/ 8 h 52"/>
                    <a:gd name="T16" fmla="*/ 11 w 37"/>
                    <a:gd name="T17" fmla="*/ 26 h 52"/>
                    <a:gd name="T18" fmla="*/ 19 w 37"/>
                    <a:gd name="T19" fmla="*/ 44 h 52"/>
                    <a:gd name="T20" fmla="*/ 26 w 37"/>
                    <a:gd name="T21" fmla="*/ 26 h 52"/>
                    <a:gd name="T22" fmla="*/ 19 w 37"/>
                    <a:gd name="T23" fmla="*/ 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2">
                      <a:moveTo>
                        <a:pt x="18" y="52"/>
                      </a:moveTo>
                      <a:cubicBezTo>
                        <a:pt x="6" y="52"/>
                        <a:pt x="0" y="44"/>
                        <a:pt x="0" y="27"/>
                      </a:cubicBezTo>
                      <a:cubicBezTo>
                        <a:pt x="0" y="18"/>
                        <a:pt x="2" y="11"/>
                        <a:pt x="5" y="6"/>
                      </a:cubicBezTo>
                      <a:cubicBezTo>
                        <a:pt x="8" y="2"/>
                        <a:pt x="13" y="0"/>
                        <a:pt x="19" y="0"/>
                      </a:cubicBezTo>
                      <a:cubicBezTo>
                        <a:pt x="31" y="0"/>
                        <a:pt x="37" y="8"/>
                        <a:pt x="37" y="26"/>
                      </a:cubicBezTo>
                      <a:cubicBezTo>
                        <a:pt x="37" y="34"/>
                        <a:pt x="35" y="41"/>
                        <a:pt x="32" y="45"/>
                      </a:cubicBezTo>
                      <a:cubicBezTo>
                        <a:pt x="29" y="50"/>
                        <a:pt x="24" y="52"/>
                        <a:pt x="18" y="52"/>
                      </a:cubicBezTo>
                      <a:close/>
                      <a:moveTo>
                        <a:pt x="19" y="8"/>
                      </a:moveTo>
                      <a:cubicBezTo>
                        <a:pt x="14" y="8"/>
                        <a:pt x="11" y="14"/>
                        <a:pt x="11" y="26"/>
                      </a:cubicBezTo>
                      <a:cubicBezTo>
                        <a:pt x="11" y="38"/>
                        <a:pt x="14" y="44"/>
                        <a:pt x="19" y="44"/>
                      </a:cubicBezTo>
                      <a:cubicBezTo>
                        <a:pt x="23" y="44"/>
                        <a:pt x="26" y="38"/>
                        <a:pt x="26" y="26"/>
                      </a:cubicBezTo>
                      <a:cubicBezTo>
                        <a:pt x="26" y="14"/>
                        <a:pt x="23" y="8"/>
                        <a:pt x="19" y="8"/>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Freeform 39"/>
                <p:cNvSpPr>
                  <a:spLocks/>
                </p:cNvSpPr>
                <p:nvPr/>
              </p:nvSpPr>
              <p:spPr bwMode="auto">
                <a:xfrm>
                  <a:off x="7773194" y="5351462"/>
                  <a:ext cx="57150" cy="134938"/>
                </a:xfrm>
                <a:custGeom>
                  <a:avLst/>
                  <a:gdLst>
                    <a:gd name="T0" fmla="*/ 22 w 22"/>
                    <a:gd name="T1" fmla="*/ 0 h 52"/>
                    <a:gd name="T2" fmla="*/ 22 w 22"/>
                    <a:gd name="T3" fmla="*/ 52 h 52"/>
                    <a:gd name="T4" fmla="*/ 11 w 22"/>
                    <a:gd name="T5" fmla="*/ 52 h 52"/>
                    <a:gd name="T6" fmla="*/ 11 w 22"/>
                    <a:gd name="T7" fmla="*/ 13 h 52"/>
                    <a:gd name="T8" fmla="*/ 9 w 22"/>
                    <a:gd name="T9" fmla="*/ 14 h 52"/>
                    <a:gd name="T10" fmla="*/ 6 w 22"/>
                    <a:gd name="T11" fmla="*/ 16 h 52"/>
                    <a:gd name="T12" fmla="*/ 3 w 22"/>
                    <a:gd name="T13" fmla="*/ 17 h 52"/>
                    <a:gd name="T14" fmla="*/ 0 w 22"/>
                    <a:gd name="T15" fmla="*/ 17 h 52"/>
                    <a:gd name="T16" fmla="*/ 0 w 22"/>
                    <a:gd name="T17" fmla="*/ 8 h 52"/>
                    <a:gd name="T18" fmla="*/ 8 w 22"/>
                    <a:gd name="T19" fmla="*/ 4 h 52"/>
                    <a:gd name="T20" fmla="*/ 15 w 22"/>
                    <a:gd name="T21" fmla="*/ 0 h 52"/>
                    <a:gd name="T22" fmla="*/ 22 w 2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 h="52">
                      <a:moveTo>
                        <a:pt x="22" y="0"/>
                      </a:moveTo>
                      <a:cubicBezTo>
                        <a:pt x="22" y="52"/>
                        <a:pt x="22" y="52"/>
                        <a:pt x="22" y="52"/>
                      </a:cubicBezTo>
                      <a:cubicBezTo>
                        <a:pt x="11" y="52"/>
                        <a:pt x="11" y="52"/>
                        <a:pt x="11" y="52"/>
                      </a:cubicBezTo>
                      <a:cubicBezTo>
                        <a:pt x="11" y="13"/>
                        <a:pt x="11" y="13"/>
                        <a:pt x="11" y="13"/>
                      </a:cubicBezTo>
                      <a:cubicBezTo>
                        <a:pt x="10" y="13"/>
                        <a:pt x="10" y="14"/>
                        <a:pt x="9" y="14"/>
                      </a:cubicBezTo>
                      <a:cubicBezTo>
                        <a:pt x="8" y="15"/>
                        <a:pt x="7" y="15"/>
                        <a:pt x="6" y="16"/>
                      </a:cubicBezTo>
                      <a:cubicBezTo>
                        <a:pt x="5" y="16"/>
                        <a:pt x="4" y="16"/>
                        <a:pt x="3" y="17"/>
                      </a:cubicBezTo>
                      <a:cubicBezTo>
                        <a:pt x="2" y="17"/>
                        <a:pt x="1" y="17"/>
                        <a:pt x="0" y="17"/>
                      </a:cubicBezTo>
                      <a:cubicBezTo>
                        <a:pt x="0" y="8"/>
                        <a:pt x="0" y="8"/>
                        <a:pt x="0" y="8"/>
                      </a:cubicBezTo>
                      <a:cubicBezTo>
                        <a:pt x="3" y="7"/>
                        <a:pt x="6" y="6"/>
                        <a:pt x="8" y="4"/>
                      </a:cubicBezTo>
                      <a:cubicBezTo>
                        <a:pt x="11" y="3"/>
                        <a:pt x="13" y="2"/>
                        <a:pt x="15" y="0"/>
                      </a:cubicBezTo>
                      <a:lnTo>
                        <a:pt x="2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Freeform 40"/>
                <p:cNvSpPr>
                  <a:spLocks noEditPoints="1"/>
                </p:cNvSpPr>
                <p:nvPr/>
              </p:nvSpPr>
              <p:spPr bwMode="auto">
                <a:xfrm>
                  <a:off x="7760494" y="5540374"/>
                  <a:ext cx="95250" cy="138113"/>
                </a:xfrm>
                <a:custGeom>
                  <a:avLst/>
                  <a:gdLst>
                    <a:gd name="T0" fmla="*/ 18 w 37"/>
                    <a:gd name="T1" fmla="*/ 53 h 53"/>
                    <a:gd name="T2" fmla="*/ 0 w 37"/>
                    <a:gd name="T3" fmla="*/ 27 h 53"/>
                    <a:gd name="T4" fmla="*/ 5 w 37"/>
                    <a:gd name="T5" fmla="*/ 7 h 53"/>
                    <a:gd name="T6" fmla="*/ 19 w 37"/>
                    <a:gd name="T7" fmla="*/ 0 h 53"/>
                    <a:gd name="T8" fmla="*/ 37 w 37"/>
                    <a:gd name="T9" fmla="*/ 26 h 53"/>
                    <a:gd name="T10" fmla="*/ 32 w 37"/>
                    <a:gd name="T11" fmla="*/ 46 h 53"/>
                    <a:gd name="T12" fmla="*/ 18 w 37"/>
                    <a:gd name="T13" fmla="*/ 53 h 53"/>
                    <a:gd name="T14" fmla="*/ 19 w 37"/>
                    <a:gd name="T15" fmla="*/ 9 h 53"/>
                    <a:gd name="T16" fmla="*/ 11 w 37"/>
                    <a:gd name="T17" fmla="*/ 27 h 53"/>
                    <a:gd name="T18" fmla="*/ 19 w 37"/>
                    <a:gd name="T19" fmla="*/ 44 h 53"/>
                    <a:gd name="T20" fmla="*/ 26 w 37"/>
                    <a:gd name="T21" fmla="*/ 26 h 53"/>
                    <a:gd name="T22" fmla="*/ 19 w 37"/>
                    <a:gd name="T23"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53">
                      <a:moveTo>
                        <a:pt x="18" y="53"/>
                      </a:moveTo>
                      <a:cubicBezTo>
                        <a:pt x="6" y="53"/>
                        <a:pt x="0" y="44"/>
                        <a:pt x="0" y="27"/>
                      </a:cubicBezTo>
                      <a:cubicBezTo>
                        <a:pt x="0" y="18"/>
                        <a:pt x="2" y="12"/>
                        <a:pt x="5" y="7"/>
                      </a:cubicBezTo>
                      <a:cubicBezTo>
                        <a:pt x="8" y="2"/>
                        <a:pt x="13" y="0"/>
                        <a:pt x="19" y="0"/>
                      </a:cubicBezTo>
                      <a:cubicBezTo>
                        <a:pt x="31" y="0"/>
                        <a:pt x="37" y="9"/>
                        <a:pt x="37" y="26"/>
                      </a:cubicBezTo>
                      <a:cubicBezTo>
                        <a:pt x="37" y="35"/>
                        <a:pt x="35" y="41"/>
                        <a:pt x="32" y="46"/>
                      </a:cubicBezTo>
                      <a:cubicBezTo>
                        <a:pt x="29" y="51"/>
                        <a:pt x="24" y="53"/>
                        <a:pt x="18" y="53"/>
                      </a:cubicBezTo>
                      <a:close/>
                      <a:moveTo>
                        <a:pt x="19" y="9"/>
                      </a:moveTo>
                      <a:cubicBezTo>
                        <a:pt x="14" y="9"/>
                        <a:pt x="11" y="15"/>
                        <a:pt x="11" y="27"/>
                      </a:cubicBezTo>
                      <a:cubicBezTo>
                        <a:pt x="11" y="39"/>
                        <a:pt x="14" y="44"/>
                        <a:pt x="19" y="44"/>
                      </a:cubicBezTo>
                      <a:cubicBezTo>
                        <a:pt x="23" y="44"/>
                        <a:pt x="26" y="38"/>
                        <a:pt x="26" y="26"/>
                      </a:cubicBezTo>
                      <a:cubicBezTo>
                        <a:pt x="26" y="15"/>
                        <a:pt x="23" y="9"/>
                        <a:pt x="19" y="9"/>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grpSp>
      </p:grpSp>
    </p:spTree>
    <p:extLst>
      <p:ext uri="{BB962C8B-B14F-4D97-AF65-F5344CB8AC3E}">
        <p14:creationId xmlns:p14="http://schemas.microsoft.com/office/powerpoint/2010/main" val="440481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ab9d34e-84c9-4764-83a2-cd0c3525cb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Discussion: Planning Backup Strategies</a:t>
            </a:r>
            <a:endParaRPr lang="en-GB" dirty="0"/>
          </a:p>
        </p:txBody>
      </p:sp>
      <p:sp>
        <p:nvSpPr>
          <p:cNvPr id="4" name="Content Placeholder 2"/>
          <p:cNvSpPr txBox="1">
            <a:spLocks/>
          </p:cNvSpPr>
          <p:nvPr/>
        </p:nvSpPr>
        <p:spPr>
          <a:xfrm>
            <a:off x="458788" y="1332411"/>
            <a:ext cx="8119156" cy="483616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Font typeface="Arial" pitchFamily="34" charset="0"/>
              <a:buNone/>
            </a:pPr>
            <a:r>
              <a:rPr lang="en-GB" kern="0" dirty="0" smtClean="0"/>
              <a:t>For each database in the scenario, determine:</a:t>
            </a:r>
          </a:p>
          <a:p>
            <a:r>
              <a:rPr lang="en-US" kern="0" dirty="0" smtClean="0"/>
              <a:t>The appropriate recovery model</a:t>
            </a:r>
          </a:p>
          <a:p>
            <a:r>
              <a:rPr lang="en-US" kern="0" dirty="0" smtClean="0"/>
              <a:t>The type(s) of backup to be performed</a:t>
            </a:r>
          </a:p>
          <a:p>
            <a:r>
              <a:rPr lang="en-US" kern="0" dirty="0" smtClean="0"/>
              <a:t>The appropriate time(s) at which to perform the backup(s)</a:t>
            </a:r>
          </a:p>
          <a:p>
            <a:endParaRPr lang="en-US" kern="0" dirty="0"/>
          </a:p>
        </p:txBody>
      </p:sp>
    </p:spTree>
    <p:extLst>
      <p:ext uri="{BB962C8B-B14F-4D97-AF65-F5344CB8AC3E}">
        <p14:creationId xmlns:p14="http://schemas.microsoft.com/office/powerpoint/2010/main" val="230055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Understanding SQL Server Recovery Models
Planning a Backup Strategy
Backing up Databases and Transaction Logs
Using Backup Options
Ensuring Backup Reliability</a:t>
            </a:r>
            <a:endParaRPr lang="en-GB" dirty="0"/>
          </a:p>
        </p:txBody>
      </p:sp>
    </p:spTree>
    <p:extLst>
      <p:ext uri="{BB962C8B-B14F-4D97-AF65-F5344CB8AC3E}">
        <p14:creationId xmlns:p14="http://schemas.microsoft.com/office/powerpoint/2010/main" val="3733909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953795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name="7e2e557a-b64c-4926-9389-4612e44eb5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Backing up Databases and Transaction Logs</a:t>
            </a:r>
            <a:endParaRPr lang="en-GB" dirty="0"/>
          </a:p>
        </p:txBody>
      </p:sp>
      <p:sp>
        <p:nvSpPr>
          <p:cNvPr id="3" name="Text Placeholder 2"/>
          <p:cNvSpPr>
            <a:spLocks noGrp="1"/>
          </p:cNvSpPr>
          <p:nvPr>
            <p:ph type="body" idx="1"/>
          </p:nvPr>
        </p:nvSpPr>
        <p:spPr/>
        <p:txBody>
          <a:bodyPr/>
          <a:lstStyle/>
          <a:p>
            <a:r>
              <a:rPr lang="en-GB" dirty="0" smtClean="0"/>
              <a:t>Introduction to SQL Server Backup
Media Sets and Backup Sets
Performing Database Backups
Performing Transaction Log Backups
Performing Partial and Filegroup Backups
Demonstration: Performing Backups</a:t>
            </a:r>
            <a:endParaRPr lang="en-GB" dirty="0"/>
          </a:p>
        </p:txBody>
      </p:sp>
    </p:spTree>
    <p:extLst>
      <p:ext uri="{BB962C8B-B14F-4D97-AF65-F5344CB8AC3E}">
        <p14:creationId xmlns:p14="http://schemas.microsoft.com/office/powerpoint/2010/main" val="58675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bf5a4fb1-ad1f-4895-a3ea-76d314e3fef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SQL Server Backup</a:t>
            </a:r>
            <a:endParaRPr lang="en-GB" dirty="0"/>
          </a:p>
        </p:txBody>
      </p:sp>
      <p:pic>
        <p:nvPicPr>
          <p:cNvPr id="4" name="Picture 3" descr="The slide shows an image of the Backup Database dialog box in SQL Server Management Studio, and simplified syntax for the BACKUP Transact-SQL statement."/>
          <p:cNvPicPr>
            <a:picLocks noChangeAspect="1"/>
          </p:cNvPicPr>
          <p:nvPr/>
        </p:nvPicPr>
        <p:blipFill>
          <a:blip r:embed="rId3"/>
          <a:stretch>
            <a:fillRect/>
          </a:stretch>
        </p:blipFill>
        <p:spPr>
          <a:xfrm>
            <a:off x="2304613" y="960806"/>
            <a:ext cx="6526967" cy="4769434"/>
          </a:xfrm>
          <a:prstGeom prst="rect">
            <a:avLst/>
          </a:prstGeom>
        </p:spPr>
      </p:pic>
      <p:sp>
        <p:nvSpPr>
          <p:cNvPr id="5" name="Rectangle 4"/>
          <p:cNvSpPr/>
          <p:nvPr/>
        </p:nvSpPr>
        <p:spPr bwMode="auto">
          <a:xfrm>
            <a:off x="556260" y="5078186"/>
            <a:ext cx="5867400" cy="1261654"/>
          </a:xfrm>
          <a:prstGeom prst="rect">
            <a:avLst/>
          </a:prstGeom>
          <a:solidFill>
            <a:srgbClr val="D2D2D2"/>
          </a:solidFill>
          <a:ln w="3175">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vert="horz" wrap="square" lIns="182880" tIns="45720" rIns="182880" bIns="45720" numCol="1" rtlCol="0" anchor="ctr" anchorCtr="0" compatLnSpc="1">
            <a:prstTxWarp prst="textNoShape">
              <a:avLst/>
            </a:prstTxWarp>
          </a:bodyPr>
          <a:lstStyle/>
          <a:p>
            <a:pPr lvl="0" eaLnBrk="0" fontAlgn="base" hangingPunct="0">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BACKUP { DATABASE | LOG] } &lt;database_name&gt;</a:t>
            </a:r>
          </a:p>
          <a:p>
            <a:pPr lvl="0" eaLnBrk="0" fontAlgn="base" hangingPunct="0">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&lt;backup_device&gt;, [,…n]</a:t>
            </a:r>
          </a:p>
          <a:p>
            <a:pPr lvl="0" eaLnBrk="0" fontAlgn="base" hangingPunct="0">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WITH &lt;general_options&gt;</a:t>
            </a:r>
          </a:p>
        </p:txBody>
      </p:sp>
    </p:spTree>
    <p:extLst>
      <p:ext uri="{BB962C8B-B14F-4D97-AF65-F5344CB8AC3E}">
        <p14:creationId xmlns:p14="http://schemas.microsoft.com/office/powerpoint/2010/main" val="1654560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c60d5d95-309d-40e9-a8ca-1a3c1710ec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Media Sets and Backup Sets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Media sets consist of one or more disk backup devices</a:t>
            </a:r>
          </a:p>
          <a:p>
            <a:pPr lvl="1"/>
            <a:r>
              <a:rPr lang="en-GB" kern="0" dirty="0">
                <a:solidFill>
                  <a:srgbClr val="000000"/>
                </a:solidFill>
              </a:rPr>
              <a:t>Data is striped across multiple devices</a:t>
            </a:r>
            <a:endParaRPr lang="en-US" kern="0" dirty="0">
              <a:solidFill>
                <a:srgbClr val="000000"/>
              </a:solidFill>
            </a:endParaRPr>
          </a:p>
          <a:p>
            <a:pPr lvl="0"/>
            <a:r>
              <a:rPr lang="en-US" kern="0" dirty="0">
                <a:solidFill>
                  <a:srgbClr val="000000"/>
                </a:solidFill>
              </a:rPr>
              <a:t>A backup set represents one backup of any type</a:t>
            </a:r>
          </a:p>
          <a:p>
            <a:pPr lvl="0"/>
            <a:r>
              <a:rPr lang="en-US" kern="0" dirty="0">
                <a:solidFill>
                  <a:srgbClr val="000000"/>
                </a:solidFill>
              </a:rPr>
              <a:t>Backup sets are written to media sets</a:t>
            </a:r>
          </a:p>
          <a:p>
            <a:pPr lvl="1"/>
            <a:r>
              <a:rPr lang="en-GB" kern="0" dirty="0">
                <a:solidFill>
                  <a:srgbClr val="000000"/>
                </a:solidFill>
              </a:rPr>
              <a:t>A media set can contain multiple backup sets</a:t>
            </a:r>
            <a:endParaRPr lang="en-US" kern="0" dirty="0">
              <a:solidFill>
                <a:srgbClr val="000000"/>
              </a:solidFill>
            </a:endParaRPr>
          </a:p>
          <a:p>
            <a:pPr lvl="0"/>
            <a:r>
              <a:rPr lang="en-US" kern="0" dirty="0">
                <a:solidFill>
                  <a:srgbClr val="000000"/>
                </a:solidFill>
              </a:rPr>
              <a:t>Backup devices and media sets are created at first use</a:t>
            </a:r>
          </a:p>
          <a:p>
            <a:pPr lvl="1"/>
            <a:r>
              <a:rPr lang="en-GB" kern="0" dirty="0">
                <a:solidFill>
                  <a:srgbClr val="000000"/>
                </a:solidFill>
              </a:rPr>
              <a:t>Use FORMAT to overwrite an existing media set</a:t>
            </a:r>
          </a:p>
          <a:p>
            <a:pPr lvl="1"/>
            <a:r>
              <a:rPr lang="en-GB" kern="0" dirty="0">
                <a:solidFill>
                  <a:srgbClr val="000000"/>
                </a:solidFill>
              </a:rPr>
              <a:t>Use INIT to overwrite existing backup sets in a media set</a:t>
            </a:r>
            <a:endParaRPr lang="en-US" kern="0" dirty="0">
              <a:solidFill>
                <a:srgbClr val="000000"/>
              </a:solidFill>
            </a:endParaRPr>
          </a:p>
          <a:p>
            <a:pPr lvl="1"/>
            <a:r>
              <a:rPr lang="en-US" kern="0" dirty="0">
                <a:solidFill>
                  <a:srgbClr val="000000"/>
                </a:solidFill>
              </a:rPr>
              <a:t>Use the FORMAT option with caution</a:t>
            </a:r>
          </a:p>
          <a:p>
            <a:pPr lvl="0"/>
            <a:endParaRPr lang="en-US" kern="0" dirty="0">
              <a:solidFill>
                <a:srgbClr val="000000"/>
              </a:solidFill>
            </a:endParaRPr>
          </a:p>
        </p:txBody>
      </p:sp>
    </p:spTree>
    <p:extLst>
      <p:ext uri="{BB962C8B-B14F-4D97-AF65-F5344CB8AC3E}">
        <p14:creationId xmlns:p14="http://schemas.microsoft.com/office/powerpoint/2010/main" val="348436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5581997f-d252-4bc0-9348-9350bc0fc2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Database Backups</a:t>
            </a:r>
            <a:endParaRPr lang="en-GB" dirty="0"/>
          </a:p>
        </p:txBody>
      </p:sp>
      <p:sp>
        <p:nvSpPr>
          <p:cNvPr id="4" name="Rectangle 3"/>
          <p:cNvSpPr txBox="1">
            <a:spLocks noChangeArrowheads="1"/>
          </p:cNvSpPr>
          <p:nvPr/>
        </p:nvSpPr>
        <p:spPr bwMode="auto">
          <a:xfrm>
            <a:off x="224278" y="1346107"/>
            <a:ext cx="4179121" cy="10135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800" b="0" dirty="0" smtClean="0">
                <a:latin typeface="Segoe UI" pitchFamily="34" charset="0"/>
                <a:ea typeface="Segoe UI" pitchFamily="34" charset="0"/>
                <a:cs typeface="Segoe UI" pitchFamily="34" charset="0"/>
              </a:rPr>
              <a:t>Full Backup:</a:t>
            </a:r>
          </a:p>
          <a:p>
            <a:pPr lvl="1"/>
            <a:r>
              <a:rPr lang="en-US" sz="2400" b="0" dirty="0" smtClean="0">
                <a:latin typeface="Segoe UI" pitchFamily="34" charset="0"/>
                <a:ea typeface="Segoe UI" pitchFamily="34" charset="0"/>
                <a:cs typeface="Segoe UI" pitchFamily="34" charset="0"/>
              </a:rPr>
              <a:t>Entire database</a:t>
            </a:r>
          </a:p>
          <a:p>
            <a:pPr lvl="1"/>
            <a:r>
              <a:rPr lang="en-US" sz="2400" b="0" dirty="0" smtClean="0">
                <a:latin typeface="Segoe UI" pitchFamily="34" charset="0"/>
                <a:ea typeface="Segoe UI" pitchFamily="34" charset="0"/>
                <a:cs typeface="Segoe UI" pitchFamily="34" charset="0"/>
              </a:rPr>
              <a:t>Active portion of log file</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509" y="3072104"/>
            <a:ext cx="3896384" cy="1993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341508" y="5282095"/>
            <a:ext cx="3896385" cy="1200329"/>
          </a:xfrm>
          <a:prstGeom prst="rect">
            <a:avLst/>
          </a:prstGeom>
          <a:solidFill>
            <a:srgbClr val="D2D2D2"/>
          </a:solidFill>
        </p:spPr>
        <p:txBody>
          <a:bodyPr wrap="square">
            <a:spAutoFit/>
          </a:bodyPr>
          <a:lstStyle/>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BACKUP DATABASE AdventureWorks </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TO DISK = 'R:\Backups\AW.bak' </a:t>
            </a:r>
          </a:p>
          <a:p>
            <a:pPr lvl="0" fontAlgn="base">
              <a:spcBef>
                <a:spcPct val="0"/>
              </a:spcBef>
              <a:spcAft>
                <a:spcPct val="0"/>
              </a:spcAft>
            </a:pPr>
            <a:r>
              <a:rPr lang="en-GB" dirty="0">
                <a:solidFill>
                  <a:srgbClr val="000000"/>
                </a:solidFill>
                <a:latin typeface="Lucida Sans Unicode" panose="020B0602030504020204" pitchFamily="34" charset="0"/>
                <a:cs typeface="Lucida Sans Unicode" panose="020B0602030504020204" pitchFamily="34" charset="0"/>
              </a:rPr>
              <a:t>WITH INIT;</a:t>
            </a:r>
          </a:p>
        </p:txBody>
      </p:sp>
      <p:sp>
        <p:nvSpPr>
          <p:cNvPr id="7" name="Rectangle 3"/>
          <p:cNvSpPr txBox="1">
            <a:spLocks noChangeArrowheads="1"/>
          </p:cNvSpPr>
          <p:nvPr/>
        </p:nvSpPr>
        <p:spPr bwMode="auto">
          <a:xfrm>
            <a:off x="4672690" y="1346107"/>
            <a:ext cx="4195163" cy="29257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AU" sz="2800" dirty="0">
                <a:solidFill>
                  <a:srgbClr val="000000"/>
                </a:solidFill>
                <a:latin typeface="Segoe UI" pitchFamily="34" charset="0"/>
                <a:ea typeface="Segoe UI" pitchFamily="34" charset="0"/>
                <a:cs typeface="Segoe UI" pitchFamily="34" charset="0"/>
              </a:rPr>
              <a:t>Differential Backup</a:t>
            </a:r>
          </a:p>
          <a:p>
            <a:pPr marL="457200" lvl="1" indent="0">
              <a:lnSpc>
                <a:spcPct val="100000"/>
              </a:lnSpc>
              <a:spcBef>
                <a:spcPct val="0"/>
              </a:spcBef>
              <a:buClrTx/>
              <a:buSzTx/>
              <a:buNone/>
            </a:pPr>
            <a:r>
              <a:rPr lang="en-AU" sz="2400" dirty="0">
                <a:solidFill>
                  <a:srgbClr val="000000"/>
                </a:solidFill>
                <a:latin typeface="Segoe UI" pitchFamily="34" charset="0"/>
                <a:ea typeface="Segoe UI" pitchFamily="34" charset="0"/>
                <a:cs typeface="Segoe UI" pitchFamily="34" charset="0"/>
              </a:rPr>
              <a:t>Extents modified since the </a:t>
            </a:r>
            <a:br>
              <a:rPr lang="en-AU" sz="2400" dirty="0">
                <a:solidFill>
                  <a:srgbClr val="000000"/>
                </a:solidFill>
                <a:latin typeface="Segoe UI" pitchFamily="34" charset="0"/>
                <a:ea typeface="Segoe UI" pitchFamily="34" charset="0"/>
                <a:cs typeface="Segoe UI" pitchFamily="34" charset="0"/>
              </a:rPr>
            </a:br>
            <a:r>
              <a:rPr lang="en-AU" sz="2400" dirty="0">
                <a:solidFill>
                  <a:srgbClr val="000000"/>
                </a:solidFill>
                <a:latin typeface="Segoe UI" pitchFamily="34" charset="0"/>
                <a:ea typeface="Segoe UI" pitchFamily="34" charset="0"/>
                <a:cs typeface="Segoe UI" pitchFamily="34" charset="0"/>
              </a:rPr>
              <a:t>last full database backup</a:t>
            </a:r>
          </a:p>
          <a:p>
            <a:pPr marL="457200" lvl="1" indent="0">
              <a:lnSpc>
                <a:spcPct val="100000"/>
              </a:lnSpc>
              <a:spcBef>
                <a:spcPct val="0"/>
              </a:spcBef>
              <a:buClrTx/>
              <a:buSzTx/>
              <a:buNone/>
            </a:pPr>
            <a:r>
              <a:rPr lang="en-US" sz="2400" dirty="0">
                <a:solidFill>
                  <a:srgbClr val="000000"/>
                </a:solidFill>
                <a:latin typeface="Segoe UI" pitchFamily="34" charset="0"/>
                <a:ea typeface="Segoe UI" pitchFamily="34" charset="0"/>
                <a:cs typeface="Segoe UI" pitchFamily="34" charset="0"/>
              </a:rPr>
              <a:t>Active portion of log file</a:t>
            </a:r>
            <a:endParaRPr lang="en-AU" sz="2400" dirty="0">
              <a:solidFill>
                <a:srgbClr val="000000"/>
              </a:solidFill>
              <a:latin typeface="Segoe UI" pitchFamily="34" charset="0"/>
              <a:ea typeface="Segoe UI" pitchFamily="34" charset="0"/>
              <a:cs typeface="Segoe UI" pitchFamily="34" charset="0"/>
            </a:endParaRPr>
          </a:p>
        </p:txBody>
      </p:sp>
      <p:pic>
        <p:nvPicPr>
          <p:cNvPr id="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98335" y="3299934"/>
            <a:ext cx="4143871" cy="153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4698335" y="5282095"/>
            <a:ext cx="4143871" cy="1200329"/>
          </a:xfrm>
          <a:prstGeom prst="rect">
            <a:avLst/>
          </a:prstGeom>
          <a:solidFill>
            <a:srgbClr val="D2D2D2"/>
          </a:solidFill>
        </p:spPr>
        <p:txBody>
          <a:bodyPr wrap="square">
            <a:spAutoFit/>
          </a:bodyPr>
          <a:lstStyle/>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BACKUP DATABASE </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   AdventureWorks</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TO DISK = 'R:\Backups\AW.bak' </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WITH DIFFERENTIAL, NOINIT;</a:t>
            </a:r>
          </a:p>
        </p:txBody>
      </p:sp>
    </p:spTree>
    <p:extLst>
      <p:ext uri="{BB962C8B-B14F-4D97-AF65-F5344CB8AC3E}">
        <p14:creationId xmlns:p14="http://schemas.microsoft.com/office/powerpoint/2010/main" val="2870849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1f0a6e3a-29bb-47a0-86c6-7008bc3ce58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Transaction Log Backups</a:t>
            </a:r>
            <a:endParaRPr lang="en-GB" dirty="0"/>
          </a:p>
        </p:txBody>
      </p:sp>
      <p:sp>
        <p:nvSpPr>
          <p:cNvPr id="4" name="Rectangle 3"/>
          <p:cNvSpPr txBox="1">
            <a:spLocks noChangeArrowheads="1"/>
          </p:cNvSpPr>
          <p:nvPr/>
        </p:nvSpPr>
        <p:spPr bwMode="auto">
          <a:xfrm>
            <a:off x="377411" y="1068692"/>
            <a:ext cx="4195163" cy="10135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Backs up only the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transaction log</a:t>
            </a:r>
          </a:p>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Backs up the log from the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last successfully executed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log backup to the current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end of the log</a:t>
            </a:r>
          </a:p>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Truncates inactive log records unless options specified</a:t>
            </a:r>
          </a:p>
          <a:p>
            <a:pPr marL="0" lvl="0" indent="0">
              <a:lnSpc>
                <a:spcPct val="100000"/>
              </a:lnSpc>
              <a:spcBef>
                <a:spcPct val="0"/>
              </a:spcBef>
              <a:buClrTx/>
              <a:buSzTx/>
              <a:buNone/>
            </a:pPr>
            <a:endPar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5" name="Rectangle 3"/>
          <p:cNvSpPr txBox="1">
            <a:spLocks noChangeArrowheads="1"/>
          </p:cNvSpPr>
          <p:nvPr/>
        </p:nvSpPr>
        <p:spPr bwMode="auto">
          <a:xfrm>
            <a:off x="4866215" y="2960458"/>
            <a:ext cx="3838575" cy="613172"/>
          </a:xfrm>
          <a:prstGeom prst="rect">
            <a:avLst/>
          </a:prstGeom>
          <a:noFill/>
          <a:ln w="9525">
            <a:noFill/>
            <a:miter lim="800000"/>
            <a:headEnd/>
            <a:tailEnd/>
          </a:ln>
        </p:spPr>
        <p:txBody>
          <a:bodyPr lIns="0" tIns="0" rIns="0" bIns="0"/>
          <a:lstStyle/>
          <a:p>
            <a:pPr lvl="1" fontAlgn="base">
              <a:spcBef>
                <a:spcPct val="0"/>
              </a:spcBef>
              <a:spcAft>
                <a:spcPct val="0"/>
              </a:spcAft>
            </a:pPr>
            <a:r>
              <a:rPr lang="en-US" sz="2000" dirty="0">
                <a:solidFill>
                  <a:srgbClr val="000000"/>
                </a:solidFill>
                <a:latin typeface="Segoe UI" panose="020B0502040204020203" pitchFamily="34" charset="0"/>
                <a:ea typeface="Segoe UI" panose="020B0502040204020203" pitchFamily="34" charset="0"/>
                <a:cs typeface="Segoe UI" panose="020B0502040204020203" pitchFamily="34" charset="0"/>
              </a:rPr>
              <a:t>Note: Database must be in full or bulk-logged recovery model</a:t>
            </a:r>
          </a:p>
        </p:txBody>
      </p:sp>
      <p:pic>
        <p:nvPicPr>
          <p:cNvPr id="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19337" y="1131678"/>
            <a:ext cx="4498694" cy="1709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914400" y="4286800"/>
            <a:ext cx="4139738" cy="923330"/>
          </a:xfrm>
          <a:prstGeom prst="rect">
            <a:avLst/>
          </a:prstGeom>
          <a:solidFill>
            <a:srgbClr val="D2D2D2"/>
          </a:solidFill>
        </p:spPr>
        <p:txBody>
          <a:bodyPr wrap="square">
            <a:spAutoFit/>
          </a:bodyPr>
          <a:lstStyle/>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BACKUP LOG AdventureWorks</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TO DISK = 'R:\Backups\AW.bak' </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WITH NOINIT;</a:t>
            </a:r>
          </a:p>
        </p:txBody>
      </p:sp>
      <p:sp>
        <p:nvSpPr>
          <p:cNvPr id="8" name="Rectangle 7"/>
          <p:cNvSpPr/>
          <p:nvPr/>
        </p:nvSpPr>
        <p:spPr>
          <a:xfrm>
            <a:off x="914400" y="5778142"/>
            <a:ext cx="7903631" cy="923330"/>
          </a:xfrm>
          <a:prstGeom prst="rect">
            <a:avLst/>
          </a:prstGeom>
          <a:solidFill>
            <a:srgbClr val="D2D2D2"/>
          </a:solidFill>
        </p:spPr>
        <p:txBody>
          <a:bodyPr wrap="square">
            <a:spAutoFit/>
          </a:bodyPr>
          <a:lstStyle/>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BACKUP LOG AdventureWorks</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TO DISK = 'R:\Backups\AW.bak' </a:t>
            </a:r>
          </a:p>
          <a:p>
            <a:pPr lvl="0" fontAlgn="base">
              <a:spcBef>
                <a:spcPct val="0"/>
              </a:spcBef>
              <a:spcAft>
                <a:spcPct val="0"/>
              </a:spcAft>
            </a:pPr>
            <a:r>
              <a:rPr lang="en-AU"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WITH [NORECOVERY | NO_TRUNCATE | CONTINUE_ON_ERROR];</a:t>
            </a:r>
          </a:p>
        </p:txBody>
      </p:sp>
    </p:spTree>
    <p:extLst>
      <p:ext uri="{BB962C8B-B14F-4D97-AF65-F5344CB8AC3E}">
        <p14:creationId xmlns:p14="http://schemas.microsoft.com/office/powerpoint/2010/main" val="2432847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bb516f12-120d-40dd-a896-ff93bd08d34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Performing Partial and Filegroup Backups</a:t>
            </a:r>
            <a:endParaRPr lang="en-GB" dirty="0"/>
          </a:p>
        </p:txBody>
      </p:sp>
      <p:sp>
        <p:nvSpPr>
          <p:cNvPr id="4" name="Content Placeholder 2"/>
          <p:cNvSpPr txBox="1">
            <a:spLocks/>
          </p:cNvSpPr>
          <p:nvPr/>
        </p:nvSpPr>
        <p:spPr>
          <a:xfrm>
            <a:off x="343378" y="985827"/>
            <a:ext cx="8119156" cy="4796971"/>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GB" kern="0" dirty="0" smtClean="0"/>
              <a:t>Partial Backup</a:t>
            </a:r>
          </a:p>
          <a:p>
            <a:pPr lvl="1"/>
            <a:r>
              <a:rPr lang="en-GB" kern="0" dirty="0" smtClean="0"/>
              <a:t>Primary filegroup</a:t>
            </a:r>
          </a:p>
          <a:p>
            <a:pPr lvl="1"/>
            <a:r>
              <a:rPr lang="en-GB" kern="0" dirty="0" smtClean="0"/>
              <a:t>Read/Write filegroups</a:t>
            </a:r>
          </a:p>
          <a:p>
            <a:pPr lvl="1"/>
            <a:endParaRPr lang="en-GB" kern="0" dirty="0" smtClean="0"/>
          </a:p>
          <a:p>
            <a:pPr lvl="1"/>
            <a:endParaRPr lang="en-GB" kern="0" dirty="0" smtClean="0"/>
          </a:p>
          <a:p>
            <a:pPr lvl="1"/>
            <a:endParaRPr lang="en-GB" kern="0" dirty="0" smtClean="0"/>
          </a:p>
          <a:p>
            <a:pPr marL="288925" lvl="1" indent="0">
              <a:buFont typeface="Arial" pitchFamily="34" charset="0"/>
              <a:buNone/>
            </a:pPr>
            <a:endParaRPr lang="en-GB" kern="0" dirty="0" smtClean="0"/>
          </a:p>
          <a:p>
            <a:r>
              <a:rPr lang="en-GB" kern="0" dirty="0" smtClean="0"/>
              <a:t>File or Filegroup backup</a:t>
            </a:r>
          </a:p>
          <a:p>
            <a:pPr lvl="1"/>
            <a:r>
              <a:rPr lang="en-GB" kern="0" dirty="0" smtClean="0"/>
              <a:t>Specific files or filegroups</a:t>
            </a:r>
            <a:endParaRPr lang="en-US" kern="0" dirty="0"/>
          </a:p>
        </p:txBody>
      </p:sp>
      <p:pic>
        <p:nvPicPr>
          <p:cNvPr id="5" name="Picture 4"/>
          <p:cNvPicPr>
            <a:picLocks noChangeAspect="1"/>
          </p:cNvPicPr>
          <p:nvPr/>
        </p:nvPicPr>
        <p:blipFill>
          <a:blip r:embed="rId3"/>
          <a:stretch>
            <a:fillRect/>
          </a:stretch>
        </p:blipFill>
        <p:spPr>
          <a:xfrm>
            <a:off x="5059020" y="1583283"/>
            <a:ext cx="3786553" cy="3602057"/>
          </a:xfrm>
          <a:prstGeom prst="rect">
            <a:avLst/>
          </a:prstGeom>
        </p:spPr>
      </p:pic>
      <p:sp>
        <p:nvSpPr>
          <p:cNvPr id="6" name="Rectangle 5"/>
          <p:cNvSpPr/>
          <p:nvPr/>
        </p:nvSpPr>
        <p:spPr>
          <a:xfrm>
            <a:off x="501588" y="2389280"/>
            <a:ext cx="4174393" cy="1431161"/>
          </a:xfrm>
          <a:prstGeom prst="rect">
            <a:avLst/>
          </a:prstGeom>
          <a:solidFill>
            <a:srgbClr val="D2D2D2"/>
          </a:solidFill>
          <a:ln>
            <a:noFill/>
          </a:ln>
        </p:spPr>
        <p:txBody>
          <a:bodyPr wrap="square">
            <a:spAutoFit/>
          </a:bodyPr>
          <a:lstStyle/>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BACKUP DATABASE LargeDB</a:t>
            </a:r>
          </a:p>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READ_WRITE_FILEGROUPS</a:t>
            </a:r>
          </a:p>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TO DISK = 'R:\Backups\LrgRW.bak'</a:t>
            </a:r>
          </a:p>
          <a:p>
            <a:pPr lvl="0" fontAlgn="base">
              <a:spcBef>
                <a:spcPct val="0"/>
              </a:spcBef>
              <a:spcAft>
                <a:spcPts val="600"/>
              </a:spcAft>
            </a:pPr>
            <a:r>
              <a:rPr lang="en-GB"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INIT;</a:t>
            </a:r>
            <a:endPar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endParaRPr>
          </a:p>
        </p:txBody>
      </p:sp>
      <p:sp>
        <p:nvSpPr>
          <p:cNvPr id="7" name="Rectangle 6"/>
          <p:cNvSpPr/>
          <p:nvPr/>
        </p:nvSpPr>
        <p:spPr>
          <a:xfrm>
            <a:off x="501588" y="5185340"/>
            <a:ext cx="4174393" cy="1077218"/>
          </a:xfrm>
          <a:prstGeom prst="rect">
            <a:avLst/>
          </a:prstGeom>
          <a:solidFill>
            <a:srgbClr val="D2D2D2"/>
          </a:solidFill>
          <a:ln>
            <a:noFill/>
          </a:ln>
        </p:spPr>
        <p:txBody>
          <a:bodyPr wrap="square">
            <a:spAutoFit/>
          </a:bodyPr>
          <a:lstStyle/>
          <a:p>
            <a:pPr>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BACKUP DATABASE </a:t>
            </a:r>
            <a:r>
              <a:rPr lang="en-US" b="0" dirty="0" smtClean="0">
                <a:latin typeface="Lucida Sans Unicode" panose="020B0602030504020204" pitchFamily="34" charset="0"/>
                <a:ea typeface="Times New Roman" panose="02020603050405020304" pitchFamily="18" charset="0"/>
                <a:cs typeface="Lucida Sans Unicode" panose="020B0602030504020204" pitchFamily="34" charset="0"/>
              </a:rPr>
              <a:t>LargeDB</a:t>
            </a:r>
            <a:endParaRPr lang="en-US" b="0" dirty="0">
              <a:latin typeface="Lucida Sans Unicode" panose="020B0602030504020204" pitchFamily="34" charset="0"/>
              <a:ea typeface="Times New Roman" panose="02020603050405020304" pitchFamily="18" charset="0"/>
              <a:cs typeface="Lucida Sans Unicode" panose="020B0602030504020204" pitchFamily="34" charset="0"/>
            </a:endParaRPr>
          </a:p>
          <a:p>
            <a:pPr>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FILEGROUP = </a:t>
            </a:r>
            <a:r>
              <a:rPr lang="en-US" b="0" dirty="0" smtClean="0">
                <a:latin typeface="Lucida Sans Unicode" panose="020B0602030504020204" pitchFamily="34" charset="0"/>
                <a:ea typeface="Times New Roman" panose="02020603050405020304" pitchFamily="18" charset="0"/>
                <a:cs typeface="Lucida Sans Unicode" panose="020B0602030504020204" pitchFamily="34" charset="0"/>
              </a:rPr>
              <a:t>'FG2</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a:p>
            <a:pPr>
              <a:spcAft>
                <a:spcPts val="600"/>
              </a:spcAft>
            </a:pP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TO DISK = 'R:\</a:t>
            </a:r>
            <a:r>
              <a:rPr lang="en-US" b="0" dirty="0" smtClean="0">
                <a:latin typeface="Lucida Sans Unicode" panose="020B0602030504020204" pitchFamily="34" charset="0"/>
                <a:ea typeface="Times New Roman" panose="02020603050405020304" pitchFamily="18" charset="0"/>
                <a:cs typeface="Lucida Sans Unicode" panose="020B0602030504020204" pitchFamily="34" charset="0"/>
              </a:rPr>
              <a:t>Backups\LrgFG2.bak</a:t>
            </a:r>
            <a:r>
              <a:rPr lang="en-US" b="0" dirty="0">
                <a:latin typeface="Lucida Sans Unicode" panose="020B0602030504020204" pitchFamily="34" charset="0"/>
                <a:ea typeface="Times New Roman" panose="02020603050405020304" pitchFamily="18" charset="0"/>
                <a:cs typeface="Lucida Sans Unicode" panose="020B0602030504020204" pitchFamily="34" charset="0"/>
              </a:rPr>
              <a:t>'</a:t>
            </a:r>
          </a:p>
        </p:txBody>
      </p:sp>
    </p:spTree>
    <p:extLst>
      <p:ext uri="{BB962C8B-B14F-4D97-AF65-F5344CB8AC3E}">
        <p14:creationId xmlns:p14="http://schemas.microsoft.com/office/powerpoint/2010/main" val="254317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ccea1b9-5e04-45d7-aaa4-146532e4156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Performing Backups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Perform a full database backup</a:t>
            </a:r>
          </a:p>
          <a:p>
            <a:pPr lvl="0"/>
            <a:r>
              <a:rPr lang="en-US" kern="0" dirty="0">
                <a:solidFill>
                  <a:srgbClr val="000000"/>
                </a:solidFill>
              </a:rPr>
              <a:t>Perform a differential database backup</a:t>
            </a:r>
          </a:p>
          <a:p>
            <a:pPr lvl="0"/>
            <a:r>
              <a:rPr lang="en-US" kern="0" dirty="0">
                <a:solidFill>
                  <a:srgbClr val="000000"/>
                </a:solidFill>
              </a:rPr>
              <a:t>Perform a transaction log backup</a:t>
            </a:r>
          </a:p>
          <a:p>
            <a:pPr lvl="0"/>
            <a:endParaRPr lang="en-US" kern="0" dirty="0">
              <a:solidFill>
                <a:srgbClr val="000000"/>
              </a:solidFill>
            </a:endParaRPr>
          </a:p>
        </p:txBody>
      </p:sp>
    </p:spTree>
    <p:extLst>
      <p:ext uri="{BB962C8B-B14F-4D97-AF65-F5344CB8AC3E}">
        <p14:creationId xmlns:p14="http://schemas.microsoft.com/office/powerpoint/2010/main" val="4006477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702225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092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Understanding SQL Server Recovery Models</a:t>
            </a:r>
            <a:endParaRPr lang="en-GB" dirty="0"/>
          </a:p>
        </p:txBody>
      </p:sp>
      <p:sp>
        <p:nvSpPr>
          <p:cNvPr id="3" name="Text Placeholder 2"/>
          <p:cNvSpPr>
            <a:spLocks noGrp="1"/>
          </p:cNvSpPr>
          <p:nvPr>
            <p:ph type="body" idx="1"/>
          </p:nvPr>
        </p:nvSpPr>
        <p:spPr/>
        <p:txBody>
          <a:bodyPr/>
          <a:lstStyle/>
          <a:p>
            <a:r>
              <a:rPr lang="en-GB" dirty="0" smtClean="0"/>
              <a:t>Overview of SQL Server Transaction Logs
Transaction Log File Structure
Working with Recovery Models
Capacity Planning for Transaction Logs
Working with Checkpoint Options
Demonstration: Logs and Full Recovery</a:t>
            </a:r>
            <a:endParaRPr lang="en-GB" dirty="0"/>
          </a:p>
        </p:txBody>
      </p:sp>
    </p:spTree>
    <p:extLst>
      <p:ext uri="{BB962C8B-B14F-4D97-AF65-F5344CB8AC3E}">
        <p14:creationId xmlns:p14="http://schemas.microsoft.com/office/powerpoint/2010/main" val="12253437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630164c0-a0b8-4fc1-b152-78158211861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Using Backup Options</a:t>
            </a:r>
            <a:endParaRPr lang="en-GB" dirty="0"/>
          </a:p>
        </p:txBody>
      </p:sp>
      <p:sp>
        <p:nvSpPr>
          <p:cNvPr id="3" name="Text Placeholder 2"/>
          <p:cNvSpPr>
            <a:spLocks noGrp="1"/>
          </p:cNvSpPr>
          <p:nvPr>
            <p:ph type="body" idx="1"/>
          </p:nvPr>
        </p:nvSpPr>
        <p:spPr/>
        <p:txBody>
          <a:bodyPr/>
          <a:lstStyle/>
          <a:p>
            <a:r>
              <a:rPr lang="en-GB" dirty="0" smtClean="0"/>
              <a:t>Copy-Only Backups
Compressing Backups
Demonstration: Using Backup Compression
Encrypting Backups
Demonstration: Using Backup Encryption</a:t>
            </a:r>
            <a:endParaRPr lang="en-GB" dirty="0"/>
          </a:p>
        </p:txBody>
      </p:sp>
    </p:spTree>
    <p:extLst>
      <p:ext uri="{BB962C8B-B14F-4D97-AF65-F5344CB8AC3E}">
        <p14:creationId xmlns:p14="http://schemas.microsoft.com/office/powerpoint/2010/main" val="945758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f37128ba-f738-4799-8286-24ff929fc96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Copy-Only Backups</a:t>
            </a:r>
            <a:endParaRPr lang="en-GB" dirty="0"/>
          </a:p>
        </p:txBody>
      </p:sp>
      <p:sp>
        <p:nvSpPr>
          <p:cNvPr id="4" name="Rectangle 3"/>
          <p:cNvSpPr txBox="1">
            <a:spLocks noChangeArrowheads="1"/>
          </p:cNvSpPr>
          <p:nvPr/>
        </p:nvSpPr>
        <p:spPr bwMode="auto">
          <a:xfrm>
            <a:off x="367355" y="1400162"/>
            <a:ext cx="4195163" cy="101359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Back up the database without changing the restore order</a:t>
            </a:r>
          </a:p>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Copy-only transaction log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backups do not truncate the log</a:t>
            </a:r>
          </a:p>
          <a:p>
            <a:pPr marL="0" lvl="0" indent="0">
              <a:lnSpc>
                <a:spcPct val="100000"/>
              </a:lnSpc>
              <a:spcBef>
                <a:spcPct val="0"/>
              </a:spcBef>
              <a:buClrTx/>
              <a:buSzTx/>
              <a:buNone/>
            </a:pP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Copy-only full database backups </a:t>
            </a:r>
            <a:b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br>
            <a:r>
              <a:rPr lang="en-AU" sz="2400" dirty="0">
                <a:solidFill>
                  <a:srgbClr val="000000"/>
                </a:solidFill>
                <a:latin typeface="Segoe UI" panose="020B0502040204020203" pitchFamily="34" charset="0"/>
                <a:ea typeface="Segoe UI" panose="020B0502040204020203" pitchFamily="34" charset="0"/>
                <a:cs typeface="Segoe UI" panose="020B0502040204020203" pitchFamily="34" charset="0"/>
              </a:rPr>
              <a:t>do not affect the differential base</a:t>
            </a:r>
          </a:p>
        </p:txBody>
      </p:sp>
      <p:pic>
        <p:nvPicPr>
          <p:cNvPr id="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62518" y="2535944"/>
            <a:ext cx="4305558" cy="1393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367355" y="5444750"/>
            <a:ext cx="5589270" cy="1015663"/>
          </a:xfrm>
          <a:prstGeom prst="rect">
            <a:avLst/>
          </a:prstGeom>
          <a:solidFill>
            <a:srgbClr val="D2D2D2"/>
          </a:solidFill>
        </p:spPr>
        <p:txBody>
          <a:bodyPr wrap="square">
            <a:spAutoFit/>
          </a:bodyPr>
          <a:lstStyle/>
          <a:p>
            <a:pPr lvl="0" fontAlgn="base">
              <a:spcBef>
                <a:spcPct val="0"/>
              </a:spcBef>
              <a:spcAft>
                <a:spcPct val="0"/>
              </a:spcAft>
            </a:pPr>
            <a:r>
              <a:rPr lang="en-AU" sz="2000"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BACKUP DATABASE AdventureWorks</a:t>
            </a:r>
          </a:p>
          <a:p>
            <a:pPr lvl="0" fontAlgn="base">
              <a:spcBef>
                <a:spcPct val="0"/>
              </a:spcBef>
              <a:spcAft>
                <a:spcPct val="0"/>
              </a:spcAft>
            </a:pPr>
            <a:r>
              <a:rPr lang="en-AU" sz="2000"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TO DISK = 'Q:\Backups\AW_Copy.bak' </a:t>
            </a:r>
          </a:p>
          <a:p>
            <a:pPr lvl="0" fontAlgn="base">
              <a:spcBef>
                <a:spcPct val="0"/>
              </a:spcBef>
              <a:spcAft>
                <a:spcPct val="0"/>
              </a:spcAft>
            </a:pPr>
            <a:r>
              <a:rPr lang="en-AU" sz="2000" dirty="0">
                <a:solidFill>
                  <a:srgbClr val="000000"/>
                </a:solidFill>
                <a:latin typeface="Lucida Sans Unicode" panose="020B0602030504020204" pitchFamily="34" charset="0"/>
                <a:ea typeface="Segoe UI" panose="020B0502040204020203" pitchFamily="34" charset="0"/>
                <a:cs typeface="Lucida Sans Unicode" panose="020B0602030504020204" pitchFamily="34" charset="0"/>
              </a:rPr>
              <a:t>WITH COPY_ONLY, INIT;</a:t>
            </a:r>
          </a:p>
        </p:txBody>
      </p:sp>
    </p:spTree>
    <p:extLst>
      <p:ext uri="{BB962C8B-B14F-4D97-AF65-F5344CB8AC3E}">
        <p14:creationId xmlns:p14="http://schemas.microsoft.com/office/powerpoint/2010/main" val="31302736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679e5591-4211-488c-8abd-8193044449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Compressing Backups</a:t>
            </a:r>
            <a:endParaRPr lang="en-GB" dirty="0"/>
          </a:p>
        </p:txBody>
      </p:sp>
      <p:sp>
        <p:nvSpPr>
          <p:cNvPr id="4" name="Content Placeholder 2"/>
          <p:cNvSpPr txBox="1">
            <a:spLocks/>
          </p:cNvSpPr>
          <p:nvPr/>
        </p:nvSpPr>
        <p:spPr>
          <a:xfrm>
            <a:off x="458788" y="1021215"/>
            <a:ext cx="8084711"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kern="0" dirty="0">
                <a:solidFill>
                  <a:srgbClr val="000000"/>
                </a:solidFill>
              </a:rPr>
              <a:t>Reduces size of backup on device</a:t>
            </a:r>
          </a:p>
          <a:p>
            <a:pPr lvl="0"/>
            <a:r>
              <a:rPr lang="en-GB" kern="0" dirty="0">
                <a:solidFill>
                  <a:srgbClr val="000000"/>
                </a:solidFill>
              </a:rPr>
              <a:t>Reduces I/O requirements, increases CPU usage</a:t>
            </a:r>
          </a:p>
          <a:p>
            <a:pPr lvl="0"/>
            <a:r>
              <a:rPr lang="en-GB" kern="0" dirty="0">
                <a:solidFill>
                  <a:srgbClr val="000000"/>
                </a:solidFill>
              </a:rPr>
              <a:t>Increases speed of backup and restore</a:t>
            </a:r>
          </a:p>
          <a:p>
            <a:pPr lvl="0"/>
            <a:r>
              <a:rPr lang="en-GB" kern="0" dirty="0">
                <a:solidFill>
                  <a:srgbClr val="000000"/>
                </a:solidFill>
              </a:rPr>
              <a:t>Some restrictions:</a:t>
            </a:r>
          </a:p>
          <a:p>
            <a:pPr lvl="1"/>
            <a:r>
              <a:rPr lang="en-GB" kern="0" dirty="0">
                <a:solidFill>
                  <a:srgbClr val="000000"/>
                </a:solidFill>
              </a:rPr>
              <a:t>Cannot share media with uncompressed backups</a:t>
            </a:r>
          </a:p>
          <a:p>
            <a:pPr lvl="1"/>
            <a:r>
              <a:rPr lang="en-GB" kern="0" dirty="0">
                <a:solidFill>
                  <a:srgbClr val="000000"/>
                </a:solidFill>
              </a:rPr>
              <a:t>Cannot share media with Windows backups</a:t>
            </a:r>
          </a:p>
          <a:p>
            <a:pPr lvl="1"/>
            <a:r>
              <a:rPr lang="en-GB" kern="0" dirty="0">
                <a:solidFill>
                  <a:srgbClr val="000000"/>
                </a:solidFill>
              </a:rPr>
              <a:t>Cannot be restored to pre-2008 SQL Server versions</a:t>
            </a:r>
          </a:p>
          <a:p>
            <a:pPr lvl="0"/>
            <a:endParaRPr lang="en-US" kern="0" dirty="0">
              <a:solidFill>
                <a:srgbClr val="000000"/>
              </a:solidFill>
            </a:endParaRPr>
          </a:p>
        </p:txBody>
      </p:sp>
      <p:sp>
        <p:nvSpPr>
          <p:cNvPr id="5" name="Rectangle 4"/>
          <p:cNvSpPr/>
          <p:nvPr/>
        </p:nvSpPr>
        <p:spPr>
          <a:xfrm>
            <a:off x="1453730" y="5517489"/>
            <a:ext cx="5068957" cy="1077218"/>
          </a:xfrm>
          <a:prstGeom prst="rect">
            <a:avLst/>
          </a:prstGeom>
          <a:solidFill>
            <a:srgbClr val="D2D2D2"/>
          </a:solidFill>
        </p:spPr>
        <p:txBody>
          <a:bodyPr wrap="square">
            <a:spAutoFit/>
          </a:bodyPr>
          <a:lstStyle/>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BACKUP DATABASE AdventureWorks</a:t>
            </a:r>
          </a:p>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TO DISK = 'R:\Backups\AW_Comp.bak'</a:t>
            </a:r>
          </a:p>
          <a:p>
            <a:pPr lvl="0" fontAlgn="base">
              <a:spcBef>
                <a:spcPct val="0"/>
              </a:spcBef>
              <a:spcAft>
                <a:spcPts val="600"/>
              </a:spcAft>
            </a:pPr>
            <a:r>
              <a:rPr lang="en-US" dirty="0">
                <a:solidFill>
                  <a:srgbClr val="000000"/>
                </a:solidFill>
                <a:latin typeface="Lucida Sans Unicode" panose="020B0602030504020204" pitchFamily="34" charset="0"/>
                <a:ea typeface="Times New Roman" panose="02020603050405020304" pitchFamily="18" charset="0"/>
                <a:cs typeface="Lucida Sans Unicode" panose="020B0602030504020204" pitchFamily="34" charset="0"/>
              </a:rPr>
              <a:t>WITH COMPRESSION;</a:t>
            </a:r>
            <a:endParaRPr lang="en-US" dirty="0">
              <a:solidFill>
                <a:srgbClr val="000000"/>
              </a:solidFill>
              <a:latin typeface="Lucida Sans Unicode" panose="020B0602030504020204" pitchFamily="34" charset="0"/>
              <a:cs typeface="Lucida Sans Unicode" panose="020B0602030504020204" pitchFamily="34" charset="0"/>
            </a:endParaRPr>
          </a:p>
        </p:txBody>
      </p:sp>
      <p:pic>
        <p:nvPicPr>
          <p:cNvPr id="6" name="Picture 5"/>
          <p:cNvPicPr>
            <a:picLocks noChangeAspect="1"/>
          </p:cNvPicPr>
          <p:nvPr/>
        </p:nvPicPr>
        <p:blipFill>
          <a:blip r:embed="rId3"/>
          <a:stretch>
            <a:fillRect/>
          </a:stretch>
        </p:blipFill>
        <p:spPr>
          <a:xfrm>
            <a:off x="1453730" y="4735275"/>
            <a:ext cx="6800850" cy="581025"/>
          </a:xfrm>
          <a:prstGeom prst="rect">
            <a:avLst/>
          </a:prstGeom>
        </p:spPr>
      </p:pic>
    </p:spTree>
    <p:extLst>
      <p:ext uri="{BB962C8B-B14F-4D97-AF65-F5344CB8AC3E}">
        <p14:creationId xmlns:p14="http://schemas.microsoft.com/office/powerpoint/2010/main" val="3089834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852cde6f-c3b4-4d99-a90a-7a6c9dac42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Backup Compression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Use backup compression.</a:t>
            </a:r>
          </a:p>
          <a:p>
            <a:pPr lvl="0"/>
            <a:endParaRPr lang="en-US" kern="0" dirty="0">
              <a:solidFill>
                <a:srgbClr val="000000"/>
              </a:solidFill>
            </a:endParaRPr>
          </a:p>
        </p:txBody>
      </p:sp>
    </p:spTree>
    <p:extLst>
      <p:ext uri="{BB962C8B-B14F-4D97-AF65-F5344CB8AC3E}">
        <p14:creationId xmlns:p14="http://schemas.microsoft.com/office/powerpoint/2010/main" val="2228582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2abd836c-a610-4a33-a7f7-924a4f2cd4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Encrypting Backups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kern="0" dirty="0">
                <a:solidFill>
                  <a:srgbClr val="000000"/>
                </a:solidFill>
              </a:rPr>
              <a:t>Create a database master key for </a:t>
            </a:r>
            <a:r>
              <a:rPr lang="en-GB" b="1" kern="0" dirty="0">
                <a:solidFill>
                  <a:srgbClr val="000000"/>
                </a:solidFill>
              </a:rPr>
              <a:t>master</a:t>
            </a:r>
          </a:p>
          <a:p>
            <a:pPr marL="514350" lvl="0" indent="-514350">
              <a:buFont typeface="+mj-lt"/>
              <a:buAutoNum type="arabicPeriod"/>
            </a:pPr>
            <a:r>
              <a:rPr lang="en-GB" kern="0" dirty="0">
                <a:solidFill>
                  <a:srgbClr val="000000"/>
                </a:solidFill>
              </a:rPr>
              <a:t>Create a certificate or asymmetric key</a:t>
            </a:r>
          </a:p>
          <a:p>
            <a:pPr marL="514350" lvl="0" indent="-514350">
              <a:buFont typeface="+mj-lt"/>
              <a:buAutoNum type="arabicPeriod"/>
            </a:pPr>
            <a:r>
              <a:rPr lang="en-GB" kern="0" dirty="0">
                <a:solidFill>
                  <a:srgbClr val="000000"/>
                </a:solidFill>
              </a:rPr>
              <a:t>Back up the database, specifying the algorithm and key</a:t>
            </a:r>
            <a:endParaRPr lang="en-US" kern="0" dirty="0">
              <a:solidFill>
                <a:srgbClr val="000000"/>
              </a:solidFill>
            </a:endParaRPr>
          </a:p>
        </p:txBody>
      </p:sp>
      <p:pic>
        <p:nvPicPr>
          <p:cNvPr id="5" name="Picture 4"/>
          <p:cNvPicPr>
            <a:picLocks noChangeAspect="1"/>
          </p:cNvPicPr>
          <p:nvPr/>
        </p:nvPicPr>
        <p:blipFill>
          <a:blip r:embed="rId3"/>
          <a:stretch>
            <a:fillRect/>
          </a:stretch>
        </p:blipFill>
        <p:spPr>
          <a:xfrm>
            <a:off x="1151278" y="3400152"/>
            <a:ext cx="6734175" cy="1181100"/>
          </a:xfrm>
          <a:prstGeom prst="rect">
            <a:avLst/>
          </a:prstGeom>
        </p:spPr>
      </p:pic>
      <p:sp>
        <p:nvSpPr>
          <p:cNvPr id="6" name="TextBox 5"/>
          <p:cNvSpPr txBox="1"/>
          <p:nvPr/>
        </p:nvSpPr>
        <p:spPr>
          <a:xfrm>
            <a:off x="1151278" y="5005579"/>
            <a:ext cx="6718506" cy="1477328"/>
          </a:xfrm>
          <a:prstGeom prst="rect">
            <a:avLst/>
          </a:prstGeom>
          <a:solidFill>
            <a:srgbClr val="D2D2D2"/>
          </a:solidFill>
        </p:spPr>
        <p:txBody>
          <a:bodyPr wrap="none" rtlCol="0">
            <a:spAutoFit/>
          </a:bodyPr>
          <a:lstStyle/>
          <a:p>
            <a:pPr lvl="0" fontAlgn="base">
              <a:spcBef>
                <a:spcPct val="0"/>
              </a:spcBef>
              <a:spcAft>
                <a:spcPct val="0"/>
              </a:spcAft>
            </a:pPr>
            <a:r>
              <a:rPr lang="en-GB" dirty="0">
                <a:solidFill>
                  <a:srgbClr val="000000"/>
                </a:solidFill>
                <a:latin typeface="Lucida Sans Typewriter" panose="020B0509030504030204" pitchFamily="49" charset="0"/>
                <a:cs typeface="Courier New" panose="02070309020205020404" pitchFamily="49" charset="0"/>
              </a:rPr>
              <a:t>BACKUP DATABASE AdventureWorks</a:t>
            </a:r>
          </a:p>
          <a:p>
            <a:pPr lvl="0" fontAlgn="base">
              <a:spcBef>
                <a:spcPct val="0"/>
              </a:spcBef>
              <a:spcAft>
                <a:spcPct val="0"/>
              </a:spcAft>
            </a:pPr>
            <a:r>
              <a:rPr lang="en-GB" dirty="0">
                <a:solidFill>
                  <a:srgbClr val="000000"/>
                </a:solidFill>
                <a:latin typeface="Lucida Sans Typewriter" panose="020B0509030504030204" pitchFamily="49" charset="0"/>
                <a:cs typeface="Courier New" panose="02070309020205020404" pitchFamily="49" charset="0"/>
              </a:rPr>
              <a:t>TO DISK = 'R:\Backups\AW_Encrypt,bak'</a:t>
            </a:r>
          </a:p>
          <a:p>
            <a:pPr lvl="0" fontAlgn="base">
              <a:spcBef>
                <a:spcPct val="0"/>
              </a:spcBef>
              <a:spcAft>
                <a:spcPct val="0"/>
              </a:spcAft>
            </a:pPr>
            <a:r>
              <a:rPr lang="en-GB" dirty="0">
                <a:solidFill>
                  <a:srgbClr val="000000"/>
                </a:solidFill>
                <a:latin typeface="Lucida Sans Typewriter" panose="020B0509030504030204" pitchFamily="49" charset="0"/>
                <a:cs typeface="Courier New" panose="02070309020205020404" pitchFamily="49" charset="0"/>
              </a:rPr>
              <a:t>WITH FORMAT, INIT,</a:t>
            </a:r>
          </a:p>
          <a:p>
            <a:pPr lvl="0" fontAlgn="base">
              <a:spcBef>
                <a:spcPct val="0"/>
              </a:spcBef>
              <a:spcAft>
                <a:spcPct val="0"/>
              </a:spcAft>
            </a:pPr>
            <a:r>
              <a:rPr lang="en-GB" dirty="0">
                <a:solidFill>
                  <a:srgbClr val="000000"/>
                </a:solidFill>
                <a:latin typeface="Lucida Sans Typewriter" panose="020B0509030504030204" pitchFamily="49" charset="0"/>
                <a:cs typeface="Courier New" panose="02070309020205020404" pitchFamily="49" charset="0"/>
              </a:rPr>
              <a:t>ENCRYPTION(	ALGORITHM = AES_128,</a:t>
            </a:r>
          </a:p>
          <a:p>
            <a:pPr lvl="0" fontAlgn="base">
              <a:spcBef>
                <a:spcPct val="0"/>
              </a:spcBef>
              <a:spcAft>
                <a:spcPct val="0"/>
              </a:spcAft>
            </a:pPr>
            <a:r>
              <a:rPr lang="en-GB" dirty="0">
                <a:solidFill>
                  <a:srgbClr val="000000"/>
                </a:solidFill>
                <a:latin typeface="Lucida Sans Typewriter" panose="020B0509030504030204" pitchFamily="49" charset="0"/>
                <a:cs typeface="Courier New" panose="02070309020205020404" pitchFamily="49" charset="0"/>
              </a:rPr>
              <a:t>		SERVER CERTIFICATE = [BackupCert])</a:t>
            </a:r>
            <a:endParaRPr lang="en-US" dirty="0">
              <a:solidFill>
                <a:srgbClr val="000000"/>
              </a:solidFill>
              <a:latin typeface="Lucida Sans Typewriter" panose="020B0509030504030204" pitchFamily="49" charset="0"/>
              <a:cs typeface="Courier New" panose="02070309020205020404" pitchFamily="49" charset="0"/>
            </a:endParaRPr>
          </a:p>
        </p:txBody>
      </p:sp>
    </p:spTree>
    <p:extLst>
      <p:ext uri="{BB962C8B-B14F-4D97-AF65-F5344CB8AC3E}">
        <p14:creationId xmlns:p14="http://schemas.microsoft.com/office/powerpoint/2010/main" val="23312027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b39f784d-770e-4ee4-a202-72a90c95e6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Backup Encryption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Create a database master key.</a:t>
            </a:r>
          </a:p>
          <a:p>
            <a:pPr lvl="0"/>
            <a:r>
              <a:rPr lang="en-US" kern="0" dirty="0">
                <a:solidFill>
                  <a:srgbClr val="000000"/>
                </a:solidFill>
              </a:rPr>
              <a:t>Create a certificate.</a:t>
            </a:r>
          </a:p>
          <a:p>
            <a:pPr lvl="0"/>
            <a:r>
              <a:rPr lang="en-US" kern="0" dirty="0">
                <a:solidFill>
                  <a:srgbClr val="000000"/>
                </a:solidFill>
              </a:rPr>
              <a:t>Encrypt a database backup.</a:t>
            </a:r>
          </a:p>
        </p:txBody>
      </p:sp>
    </p:spTree>
    <p:extLst>
      <p:ext uri="{BB962C8B-B14F-4D97-AF65-F5344CB8AC3E}">
        <p14:creationId xmlns:p14="http://schemas.microsoft.com/office/powerpoint/2010/main" val="29623899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395363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be4a76ec-75b6-4fb0-b670-3e11bafb56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5: Ensuring Backup Reliability</a:t>
            </a:r>
            <a:endParaRPr lang="en-GB" dirty="0"/>
          </a:p>
        </p:txBody>
      </p:sp>
      <p:sp>
        <p:nvSpPr>
          <p:cNvPr id="3" name="Text Placeholder 2"/>
          <p:cNvSpPr>
            <a:spLocks noGrp="1"/>
          </p:cNvSpPr>
          <p:nvPr>
            <p:ph type="body" idx="1"/>
          </p:nvPr>
        </p:nvSpPr>
        <p:spPr/>
        <p:txBody>
          <a:bodyPr/>
          <a:lstStyle/>
          <a:p>
            <a:r>
              <a:rPr lang="en-GB" dirty="0" smtClean="0"/>
              <a:t>Determining a Retention and Testing Policy for Backups
Options for Ensuring Backup Integrity
Viewing Backup History
Retrieving Backup Metadata
Demonstration: Verifying Backups</a:t>
            </a:r>
            <a:endParaRPr lang="en-GB" dirty="0"/>
          </a:p>
        </p:txBody>
      </p:sp>
    </p:spTree>
    <p:extLst>
      <p:ext uri="{BB962C8B-B14F-4D97-AF65-F5344CB8AC3E}">
        <p14:creationId xmlns:p14="http://schemas.microsoft.com/office/powerpoint/2010/main" val="374495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486d4c69-1700-47d8-9f68-48815c622a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Determining a Retention and Testing Policy for Backups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Planning for backup retention must be part of the strategy and form part of the test plan to ensure accuracy</a:t>
            </a:r>
          </a:p>
          <a:p>
            <a:pPr lvl="0"/>
            <a:r>
              <a:rPr lang="en-AU" kern="0" dirty="0">
                <a:solidFill>
                  <a:srgbClr val="000000"/>
                </a:solidFill>
              </a:rPr>
              <a:t>Several considerations:</a:t>
            </a:r>
          </a:p>
          <a:p>
            <a:pPr lvl="1"/>
            <a:r>
              <a:rPr lang="en-AU" sz="2800" kern="0" dirty="0">
                <a:solidFill>
                  <a:srgbClr val="000000"/>
                </a:solidFill>
              </a:rPr>
              <a:t>Combination of backups needed for a database recovery</a:t>
            </a:r>
          </a:p>
          <a:p>
            <a:pPr lvl="1"/>
            <a:r>
              <a:rPr lang="en-AU" sz="2800" kern="0" dirty="0">
                <a:solidFill>
                  <a:srgbClr val="000000"/>
                </a:solidFill>
              </a:rPr>
              <a:t>Archival requirements</a:t>
            </a:r>
          </a:p>
          <a:p>
            <a:pPr lvl="1"/>
            <a:r>
              <a:rPr lang="en-AU" sz="2800" kern="0" dirty="0">
                <a:solidFill>
                  <a:srgbClr val="000000"/>
                </a:solidFill>
              </a:rPr>
              <a:t>Synchronization with database checks</a:t>
            </a:r>
          </a:p>
          <a:p>
            <a:pPr lvl="1"/>
            <a:r>
              <a:rPr lang="en-AU" sz="2800" kern="0" dirty="0">
                <a:solidFill>
                  <a:srgbClr val="000000"/>
                </a:solidFill>
              </a:rPr>
              <a:t>Available secure storage location</a:t>
            </a:r>
          </a:p>
          <a:p>
            <a:pPr lvl="1"/>
            <a:r>
              <a:rPr lang="en-AU" sz="2800" kern="0" dirty="0">
                <a:solidFill>
                  <a:srgbClr val="000000"/>
                </a:solidFill>
              </a:rPr>
              <a:t>Hardware required for restoring backups</a:t>
            </a:r>
          </a:p>
          <a:p>
            <a:pPr lvl="1"/>
            <a:r>
              <a:rPr lang="en-AU" sz="2800" kern="0" dirty="0">
                <a:solidFill>
                  <a:srgbClr val="000000"/>
                </a:solidFill>
              </a:rPr>
              <a:t>Completeness of backups</a:t>
            </a:r>
          </a:p>
          <a:p>
            <a:pPr marL="0" lvl="0" indent="0">
              <a:buNone/>
            </a:pPr>
            <a:endParaRPr lang="en-AU" kern="0" dirty="0">
              <a:solidFill>
                <a:srgbClr val="000000"/>
              </a:solidFill>
            </a:endParaRPr>
          </a:p>
          <a:p>
            <a:pPr lvl="0"/>
            <a:endParaRPr lang="en-AU" kern="0" dirty="0">
              <a:solidFill>
                <a:srgbClr val="000000"/>
              </a:solidFill>
            </a:endParaRPr>
          </a:p>
          <a:p>
            <a:pPr lvl="0"/>
            <a:endParaRPr lang="en-AU" kern="0" dirty="0">
              <a:solidFill>
                <a:srgbClr val="000000"/>
              </a:solidFill>
            </a:endParaRPr>
          </a:p>
        </p:txBody>
      </p:sp>
    </p:spTree>
    <p:extLst>
      <p:ext uri="{BB962C8B-B14F-4D97-AF65-F5344CB8AC3E}">
        <p14:creationId xmlns:p14="http://schemas.microsoft.com/office/powerpoint/2010/main" val="58668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ca216b98-6ca0-4857-ae88-c08ba416c4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Options for Ensuring Backup Integrity</a:t>
            </a:r>
            <a:endParaRPr lang="en-GB" dirty="0"/>
          </a:p>
        </p:txBody>
      </p:sp>
      <p:sp>
        <p:nvSpPr>
          <p:cNvPr id="4" name="Content Placeholder 2"/>
          <p:cNvSpPr txBox="1">
            <a:spLocks/>
          </p:cNvSpPr>
          <p:nvPr/>
        </p:nvSpPr>
        <p:spPr>
          <a:xfrm>
            <a:off x="458788" y="1021215"/>
            <a:ext cx="8119156" cy="5147356"/>
          </a:xfrm>
          <a:prstGeom prst="rect">
            <a:avLst/>
          </a:prstGeom>
        </p:spPr>
        <p:txBody>
          <a:bodyPr>
            <a:normAutofit fontScale="85000" lnSpcReduction="200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Mirrored media sets:</a:t>
            </a:r>
          </a:p>
          <a:p>
            <a:pPr lvl="0"/>
            <a:r>
              <a:rPr lang="en-US" kern="0" dirty="0">
                <a:solidFill>
                  <a:srgbClr val="000000"/>
                </a:solidFill>
              </a:rPr>
              <a:t>Can mirror a backup set to up to four media sets</a:t>
            </a:r>
            <a:endParaRPr lang="de-AT" kern="0">
              <a:solidFill>
                <a:srgbClr val="000000"/>
              </a:solidFill>
            </a:endParaRPr>
          </a:p>
          <a:p>
            <a:pPr lvl="0"/>
            <a:r>
              <a:rPr lang="en-US" kern="0" dirty="0">
                <a:solidFill>
                  <a:srgbClr val="000000"/>
                </a:solidFill>
              </a:rPr>
              <a:t>Mirrors require the same number of backup devices</a:t>
            </a:r>
            <a:endParaRPr lang="de-AT" kern="0">
              <a:solidFill>
                <a:srgbClr val="000000"/>
              </a:solidFill>
            </a:endParaRPr>
          </a:p>
          <a:p>
            <a:pPr lvl="0"/>
            <a:r>
              <a:rPr lang="en-US" kern="0" dirty="0">
                <a:solidFill>
                  <a:srgbClr val="000000"/>
                </a:solidFill>
              </a:rPr>
              <a:t>Only in Enterprise Edition</a:t>
            </a:r>
          </a:p>
          <a:p>
            <a:pPr marL="0" lvl="0" indent="0">
              <a:buNone/>
            </a:pPr>
            <a:endParaRPr lang="en-US" kern="0" dirty="0">
              <a:solidFill>
                <a:srgbClr val="000000"/>
              </a:solidFill>
            </a:endParaRPr>
          </a:p>
          <a:p>
            <a:pPr marL="0" lvl="0" indent="0">
              <a:buNone/>
            </a:pPr>
            <a:r>
              <a:rPr lang="en-US" kern="0" dirty="0">
                <a:solidFill>
                  <a:srgbClr val="000000"/>
                </a:solidFill>
              </a:rPr>
              <a:t>CHECKSUM backup option</a:t>
            </a:r>
          </a:p>
          <a:p>
            <a:pPr lvl="0"/>
            <a:r>
              <a:rPr lang="en-AU" kern="0" dirty="0">
                <a:solidFill>
                  <a:srgbClr val="000000"/>
                </a:solidFill>
              </a:rPr>
              <a:t>Available for all backup types</a:t>
            </a:r>
          </a:p>
          <a:p>
            <a:pPr lvl="0"/>
            <a:r>
              <a:rPr lang="en-AU" kern="0" dirty="0">
                <a:solidFill>
                  <a:srgbClr val="000000"/>
                </a:solidFill>
              </a:rPr>
              <a:t>Generates a checksum over the backup stream</a:t>
            </a:r>
          </a:p>
          <a:p>
            <a:pPr lvl="0"/>
            <a:r>
              <a:rPr lang="en-AU" kern="0" dirty="0">
                <a:solidFill>
                  <a:srgbClr val="000000"/>
                </a:solidFill>
              </a:rPr>
              <a:t>Use to verify the backup </a:t>
            </a:r>
          </a:p>
          <a:p>
            <a:pPr marL="0" lvl="0" indent="0">
              <a:buNone/>
            </a:pPr>
            <a:endParaRPr lang="en-US" kern="0" dirty="0">
              <a:solidFill>
                <a:srgbClr val="000000"/>
              </a:solidFill>
            </a:endParaRPr>
          </a:p>
          <a:p>
            <a:pPr marL="0" lvl="0" indent="0">
              <a:buNone/>
            </a:pPr>
            <a:r>
              <a:rPr lang="en-US" kern="0" dirty="0">
                <a:solidFill>
                  <a:srgbClr val="000000"/>
                </a:solidFill>
              </a:rPr>
              <a:t>Backup verification</a:t>
            </a:r>
          </a:p>
          <a:p>
            <a:pPr lvl="0"/>
            <a:r>
              <a:rPr lang="en-AU" kern="0" dirty="0">
                <a:solidFill>
                  <a:srgbClr val="000000"/>
                </a:solidFill>
              </a:rPr>
              <a:t>Can use RESTORE VERIFYONLY for backup verification</a:t>
            </a:r>
          </a:p>
          <a:p>
            <a:pPr lvl="0"/>
            <a:r>
              <a:rPr lang="en-AU" kern="0" dirty="0">
                <a:solidFill>
                  <a:srgbClr val="000000"/>
                </a:solidFill>
              </a:rPr>
              <a:t>Useful when combined with the CHECKSUM option</a:t>
            </a:r>
          </a:p>
          <a:p>
            <a:pPr lvl="0"/>
            <a:endParaRPr lang="en-US" kern="0" dirty="0">
              <a:solidFill>
                <a:srgbClr val="000000"/>
              </a:solidFill>
            </a:endParaRPr>
          </a:p>
        </p:txBody>
      </p:sp>
    </p:spTree>
    <p:extLst>
      <p:ext uri="{BB962C8B-B14F-4D97-AF65-F5344CB8AC3E}">
        <p14:creationId xmlns:p14="http://schemas.microsoft.com/office/powerpoint/2010/main" val="204996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SQL Server Transaction Logs</a:t>
            </a:r>
            <a:endParaRPr lang="en-GB" dirty="0"/>
          </a:p>
        </p:txBody>
      </p:sp>
      <p:sp>
        <p:nvSpPr>
          <p:cNvPr id="4" name="Content Placeholder 3"/>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sz="2400" kern="0" dirty="0">
                <a:solidFill>
                  <a:srgbClr val="000000"/>
                </a:solidFill>
              </a:rPr>
              <a:t>Transaction logs provide a history of actions executed by a database management system to guarantee atomicity and durability of transactions</a:t>
            </a:r>
          </a:p>
          <a:p>
            <a:pPr lvl="0"/>
            <a:endParaRPr lang="en-US" sz="2400" kern="0" dirty="0">
              <a:solidFill>
                <a:srgbClr val="000000"/>
              </a:solidFill>
            </a:endParaRPr>
          </a:p>
        </p:txBody>
      </p:sp>
      <p:grpSp>
        <p:nvGrpSpPr>
          <p:cNvPr id="5" name="Group 4" descr="The image on this slide depicts the WAL process as described in the student notes."/>
          <p:cNvGrpSpPr/>
          <p:nvPr/>
        </p:nvGrpSpPr>
        <p:grpSpPr>
          <a:xfrm>
            <a:off x="499670" y="2210301"/>
            <a:ext cx="8161423" cy="4573337"/>
            <a:chOff x="499670" y="2210301"/>
            <a:chExt cx="8161423" cy="4573337"/>
          </a:xfrm>
        </p:grpSpPr>
        <p:pic>
          <p:nvPicPr>
            <p:cNvPr id="6" name="Picture 5"/>
            <p:cNvPicPr>
              <a:picLocks noChangeAspect="1"/>
            </p:cNvPicPr>
            <p:nvPr/>
          </p:nvPicPr>
          <p:blipFill>
            <a:blip r:embed="rId3"/>
            <a:stretch>
              <a:fillRect/>
            </a:stretch>
          </p:blipFill>
          <p:spPr>
            <a:xfrm>
              <a:off x="2679001" y="4053636"/>
              <a:ext cx="818613" cy="1540917"/>
            </a:xfrm>
            <a:prstGeom prst="rect">
              <a:avLst/>
            </a:prstGeom>
          </p:spPr>
        </p:pic>
        <p:sp>
          <p:nvSpPr>
            <p:cNvPr id="7" name="Rectangle 7"/>
            <p:cNvSpPr>
              <a:spLocks noChangeArrowheads="1"/>
            </p:cNvSpPr>
            <p:nvPr/>
          </p:nvSpPr>
          <p:spPr bwMode="auto">
            <a:xfrm>
              <a:off x="3962681" y="4539427"/>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lvl="0" eaLnBrk="0" fontAlgn="base" hangingPunct="0">
                <a:spcBef>
                  <a:spcPct val="0"/>
                </a:spcBef>
                <a:spcAft>
                  <a:spcPct val="0"/>
                </a:spcAft>
              </a:pPr>
              <a:r>
                <a:rPr lang="en-US" dirty="0">
                  <a:solidFill>
                    <a:srgbClr val="000000"/>
                  </a:solidFill>
                  <a:latin typeface="Segoe UI" panose="020B0502040204020203" pitchFamily="34" charset="0"/>
                  <a:ea typeface="Segoe UI" panose="020B0502040204020203" pitchFamily="34" charset="0"/>
                  <a:cs typeface="Segoe UI" panose="020B0502040204020203" pitchFamily="34" charset="0"/>
                </a:rPr>
                <a:t>Buffer cache</a:t>
              </a:r>
            </a:p>
          </p:txBody>
        </p:sp>
        <p:sp>
          <p:nvSpPr>
            <p:cNvPr id="8" name="AutoShape 21"/>
            <p:cNvSpPr>
              <a:spLocks noChangeArrowheads="1"/>
            </p:cNvSpPr>
            <p:nvPr/>
          </p:nvSpPr>
          <p:spPr bwMode="auto">
            <a:xfrm>
              <a:off x="806156" y="5709078"/>
              <a:ext cx="3156525" cy="1074560"/>
            </a:xfrm>
            <a:prstGeom prst="roundRect">
              <a:avLst>
                <a:gd name="adj" fmla="val 0"/>
              </a:avLst>
            </a:prstGeom>
            <a:solidFill>
              <a:srgbClr val="4668C5"/>
            </a:solidFill>
            <a:ln w="12700">
              <a:noFill/>
              <a:round/>
              <a:headEnd/>
              <a:tailEnd/>
            </a:ln>
            <a:effectLst/>
          </p:spPr>
          <p:txBody>
            <a:bodyPr wrap="square" lIns="252000" tIns="44450" rIns="90488" bIns="44450" anchor="ctr"/>
            <a:lstStyle/>
            <a:p>
              <a:pPr marL="3175" lvl="0" eaLnBrk="0" fontAlgn="base" hangingPunct="0">
                <a:spcBef>
                  <a:spcPct val="0"/>
                </a:spcBef>
                <a:spcAft>
                  <a:spcPct val="0"/>
                </a:spcAft>
                <a:defRPr/>
              </a:pPr>
              <a:r>
                <a:rPr lang="en-US" dirty="0">
                  <a:solidFill>
                    <a:srgbClr val="FFFFFF"/>
                  </a:solidFill>
                  <a:latin typeface="Segoe UI" pitchFamily="34" charset="0"/>
                  <a:ea typeface="Segoe UI" pitchFamily="34" charset="0"/>
                  <a:cs typeface="Segoe UI" pitchFamily="34" charset="0"/>
                </a:rPr>
                <a:t>2. Data pages are located in, or read into, the buffer cache and then modified</a:t>
              </a:r>
            </a:p>
          </p:txBody>
        </p:sp>
        <p:sp>
          <p:nvSpPr>
            <p:cNvPr id="9" name="AutoShape 24"/>
            <p:cNvSpPr>
              <a:spLocks noChangeArrowheads="1"/>
            </p:cNvSpPr>
            <p:nvPr/>
          </p:nvSpPr>
          <p:spPr bwMode="auto">
            <a:xfrm>
              <a:off x="5435293" y="3718346"/>
              <a:ext cx="3225800" cy="685800"/>
            </a:xfrm>
            <a:prstGeom prst="roundRect">
              <a:avLst>
                <a:gd name="adj" fmla="val 0"/>
              </a:avLst>
            </a:prstGeom>
            <a:solidFill>
              <a:srgbClr val="4668C5"/>
            </a:solidFill>
            <a:ln w="12700">
              <a:noFill/>
              <a:round/>
              <a:headEnd/>
              <a:tailEnd/>
            </a:ln>
            <a:effectLst/>
          </p:spPr>
          <p:txBody>
            <a:bodyPr wrap="none" lIns="45720" tIns="44450" rIns="90488" bIns="44450" anchor="ctr"/>
            <a:lstStyle/>
            <a:p>
              <a:pPr marL="228600" lvl="0" eaLnBrk="0" fontAlgn="base" hangingPunct="0">
                <a:spcBef>
                  <a:spcPct val="0"/>
                </a:spcBef>
                <a:spcAft>
                  <a:spcPct val="0"/>
                </a:spcAft>
                <a:defRPr/>
              </a:pPr>
              <a:r>
                <a:rPr lang="en-US" dirty="0">
                  <a:solidFill>
                    <a:srgbClr val="FFFFFF"/>
                  </a:solidFill>
                  <a:latin typeface="Segoe UI" panose="020B0502040204020203" pitchFamily="34" charset="0"/>
                  <a:ea typeface="Segoe UI" panose="020B0502040204020203" pitchFamily="34" charset="0"/>
                  <a:cs typeface="Segoe UI" panose="020B0502040204020203" pitchFamily="34" charset="0"/>
                </a:rPr>
                <a:t>3. Modification is recorded </a:t>
              </a:r>
              <a:br>
                <a:rPr lang="en-US" dirty="0">
                  <a:solidFill>
                    <a:srgbClr val="FFFFFF"/>
                  </a:solidFill>
                  <a:latin typeface="Segoe UI" panose="020B0502040204020203" pitchFamily="34" charset="0"/>
                  <a:ea typeface="Segoe UI" panose="020B0502040204020203" pitchFamily="34" charset="0"/>
                  <a:cs typeface="Segoe UI" panose="020B0502040204020203" pitchFamily="34" charset="0"/>
                </a:rPr>
              </a:br>
              <a:r>
                <a:rPr lang="en-US" dirty="0">
                  <a:solidFill>
                    <a:srgbClr val="FFFFFF"/>
                  </a:solidFill>
                  <a:latin typeface="Segoe UI" panose="020B0502040204020203" pitchFamily="34" charset="0"/>
                  <a:ea typeface="Segoe UI" panose="020B0502040204020203" pitchFamily="34" charset="0"/>
                  <a:cs typeface="Segoe UI" panose="020B0502040204020203" pitchFamily="34" charset="0"/>
                </a:rPr>
                <a:t>in transaction log on disk</a:t>
              </a:r>
            </a:p>
          </p:txBody>
        </p:sp>
        <p:sp>
          <p:nvSpPr>
            <p:cNvPr id="10" name="AutoShape 27"/>
            <p:cNvSpPr>
              <a:spLocks noChangeArrowheads="1"/>
            </p:cNvSpPr>
            <p:nvPr/>
          </p:nvSpPr>
          <p:spPr bwMode="auto">
            <a:xfrm>
              <a:off x="5435293" y="5802725"/>
              <a:ext cx="3213977" cy="685800"/>
            </a:xfrm>
            <a:prstGeom prst="roundRect">
              <a:avLst>
                <a:gd name="adj" fmla="val 0"/>
              </a:avLst>
            </a:prstGeom>
            <a:solidFill>
              <a:srgbClr val="4668C5"/>
            </a:solidFill>
            <a:ln w="12700">
              <a:noFill/>
              <a:round/>
              <a:headEnd/>
              <a:tailEnd/>
            </a:ln>
            <a:effectLst/>
          </p:spPr>
          <p:txBody>
            <a:bodyPr wrap="none" lIns="45720" tIns="44450" rIns="90488" bIns="44450" anchor="ctr"/>
            <a:lstStyle/>
            <a:p>
              <a:pPr marL="228600" lvl="0" eaLnBrk="0" fontAlgn="base" hangingPunct="0">
                <a:spcBef>
                  <a:spcPct val="0"/>
                </a:spcBef>
                <a:spcAft>
                  <a:spcPct val="0"/>
                </a:spcAft>
                <a:defRPr/>
              </a:pPr>
              <a:r>
                <a:rPr lang="en-US" dirty="0">
                  <a:solidFill>
                    <a:srgbClr val="FFFFFF"/>
                  </a:solidFill>
                  <a:latin typeface="Segoe UI" panose="020B0502040204020203" pitchFamily="34" charset="0"/>
                  <a:ea typeface="Segoe UI" panose="020B0502040204020203" pitchFamily="34" charset="0"/>
                  <a:cs typeface="Segoe UI" panose="020B0502040204020203" pitchFamily="34" charset="0"/>
                </a:rPr>
                <a:t>4. Later, checkpoint writes </a:t>
              </a:r>
            </a:p>
            <a:p>
              <a:pPr marL="228600" lvl="0" eaLnBrk="0" fontAlgn="base" hangingPunct="0">
                <a:spcBef>
                  <a:spcPct val="0"/>
                </a:spcBef>
                <a:spcAft>
                  <a:spcPct val="0"/>
                </a:spcAft>
                <a:defRPr/>
              </a:pPr>
              <a:r>
                <a:rPr lang="en-US" dirty="0">
                  <a:solidFill>
                    <a:srgbClr val="FFFFFF"/>
                  </a:solidFill>
                  <a:latin typeface="Segoe UI" panose="020B0502040204020203" pitchFamily="34" charset="0"/>
                  <a:ea typeface="Segoe UI" panose="020B0502040204020203" pitchFamily="34" charset="0"/>
                  <a:cs typeface="Segoe UI" panose="020B0502040204020203" pitchFamily="34" charset="0"/>
                </a:rPr>
                <a:t>dirty pages to data files</a:t>
              </a:r>
            </a:p>
          </p:txBody>
        </p:sp>
        <p:sp>
          <p:nvSpPr>
            <p:cNvPr id="11" name="AutoShape 34"/>
            <p:cNvSpPr>
              <a:spLocks noChangeArrowheads="1"/>
            </p:cNvSpPr>
            <p:nvPr/>
          </p:nvSpPr>
          <p:spPr bwMode="auto">
            <a:xfrm>
              <a:off x="515422" y="2210301"/>
              <a:ext cx="2656056" cy="685800"/>
            </a:xfrm>
            <a:prstGeom prst="roundRect">
              <a:avLst>
                <a:gd name="adj" fmla="val 0"/>
              </a:avLst>
            </a:prstGeom>
            <a:solidFill>
              <a:srgbClr val="4668C5"/>
            </a:solidFill>
            <a:ln w="12700">
              <a:noFill/>
              <a:round/>
              <a:headEnd/>
              <a:tailEnd/>
            </a:ln>
            <a:effectLst/>
          </p:spPr>
          <p:txBody>
            <a:bodyPr wrap="none" lIns="45720" tIns="44450" rIns="90488" bIns="44450" anchor="ctr"/>
            <a:lstStyle/>
            <a:p>
              <a:pPr marL="228600" lvl="0" eaLnBrk="0" fontAlgn="base" hangingPunct="0">
                <a:spcBef>
                  <a:spcPct val="0"/>
                </a:spcBef>
                <a:spcAft>
                  <a:spcPct val="0"/>
                </a:spcAft>
                <a:defRPr/>
              </a:pPr>
              <a:r>
                <a:rPr lang="en-US" dirty="0">
                  <a:solidFill>
                    <a:srgbClr val="FFFFFF"/>
                  </a:solidFill>
                  <a:latin typeface="Segoe UI" pitchFamily="34" charset="0"/>
                  <a:ea typeface="Segoe UI" pitchFamily="34" charset="0"/>
                  <a:cs typeface="Segoe UI" pitchFamily="34" charset="0"/>
                </a:rPr>
                <a:t>1. Data modification is </a:t>
              </a:r>
            </a:p>
            <a:p>
              <a:pPr marL="228600" lvl="0" eaLnBrk="0" fontAlgn="base" hangingPunct="0">
                <a:spcBef>
                  <a:spcPct val="0"/>
                </a:spcBef>
                <a:spcAft>
                  <a:spcPct val="0"/>
                </a:spcAft>
                <a:defRPr/>
              </a:pPr>
              <a:r>
                <a:rPr lang="en-US" dirty="0">
                  <a:solidFill>
                    <a:srgbClr val="FFFFFF"/>
                  </a:solidFill>
                  <a:latin typeface="Segoe UI" pitchFamily="34" charset="0"/>
                  <a:ea typeface="Segoe UI" pitchFamily="34" charset="0"/>
                  <a:cs typeface="Segoe UI" pitchFamily="34" charset="0"/>
                </a:rPr>
                <a:t>sent by application</a:t>
              </a:r>
            </a:p>
          </p:txBody>
        </p:sp>
        <p:cxnSp>
          <p:nvCxnSpPr>
            <p:cNvPr id="12" name="Elbow Connector 11"/>
            <p:cNvCxnSpPr>
              <a:endCxn id="6" idx="1"/>
            </p:cNvCxnSpPr>
            <p:nvPr/>
          </p:nvCxnSpPr>
          <p:spPr bwMode="auto">
            <a:xfrm>
              <a:off x="1567920" y="4085186"/>
              <a:ext cx="1111081" cy="738909"/>
            </a:xfrm>
            <a:prstGeom prst="bentConnector3">
              <a:avLst>
                <a:gd name="adj1" fmla="val -95"/>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3" name="Elbow Connector 12"/>
            <p:cNvCxnSpPr/>
            <p:nvPr/>
          </p:nvCxnSpPr>
          <p:spPr bwMode="auto">
            <a:xfrm flipV="1">
              <a:off x="3113918" y="3256427"/>
              <a:ext cx="3087615" cy="779549"/>
            </a:xfrm>
            <a:prstGeom prst="bentConnector3">
              <a:avLst>
                <a:gd name="adj1" fmla="val -217"/>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bwMode="auto">
            <a:xfrm>
              <a:off x="3959776" y="5037109"/>
              <a:ext cx="2403531" cy="403467"/>
            </a:xfrm>
            <a:prstGeom prst="bentConnector3">
              <a:avLst>
                <a:gd name="adj1" fmla="val 50000"/>
              </a:avLst>
            </a:prstGeom>
            <a:ln>
              <a:solidFill>
                <a:srgbClr val="FF0000"/>
              </a:solidFill>
              <a:headEnd type="none" w="med" len="med"/>
              <a:tailEnd type="triangle"/>
            </a:ln>
            <a:effectLst/>
          </p:spPr>
          <p:style>
            <a:lnRef idx="3">
              <a:schemeClr val="dk1"/>
            </a:lnRef>
            <a:fillRef idx="0">
              <a:schemeClr val="dk1"/>
            </a:fillRef>
            <a:effectRef idx="2">
              <a:schemeClr val="dk1"/>
            </a:effectRef>
            <a:fontRef idx="minor">
              <a:schemeClr val="tx1"/>
            </a:fontRef>
          </p:style>
        </p:cxnSp>
        <p:pic>
          <p:nvPicPr>
            <p:cNvPr id="15" name="Picture 14"/>
            <p:cNvPicPr>
              <a:picLocks noChangeAspect="1"/>
            </p:cNvPicPr>
            <p:nvPr/>
          </p:nvPicPr>
          <p:blipFill>
            <a:blip r:embed="rId4"/>
            <a:stretch>
              <a:fillRect/>
            </a:stretch>
          </p:blipFill>
          <p:spPr>
            <a:xfrm>
              <a:off x="499670" y="3020605"/>
              <a:ext cx="1757865" cy="1038272"/>
            </a:xfrm>
            <a:prstGeom prst="rect">
              <a:avLst/>
            </a:prstGeom>
          </p:spPr>
        </p:pic>
        <p:grpSp>
          <p:nvGrpSpPr>
            <p:cNvPr id="16" name="Group 4"/>
            <p:cNvGrpSpPr>
              <a:grpSpLocks noChangeAspect="1"/>
            </p:cNvGrpSpPr>
            <p:nvPr/>
          </p:nvGrpSpPr>
          <p:grpSpPr bwMode="auto">
            <a:xfrm>
              <a:off x="6374486" y="2451863"/>
              <a:ext cx="1167911" cy="1103937"/>
              <a:chOff x="645" y="1325"/>
              <a:chExt cx="1104" cy="1003"/>
            </a:xfrm>
          </p:grpSpPr>
          <p:sp>
            <p:nvSpPr>
              <p:cNvPr id="40" name="AutoShape 3"/>
              <p:cNvSpPr>
                <a:spLocks noChangeAspect="1" noChangeArrowheads="1" noTextEdit="1"/>
              </p:cNvSpPr>
              <p:nvPr/>
            </p:nvSpPr>
            <p:spPr bwMode="auto">
              <a:xfrm>
                <a:off x="645" y="1328"/>
                <a:ext cx="1104" cy="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Rectangle 5"/>
              <p:cNvSpPr>
                <a:spLocks noChangeArrowheads="1"/>
              </p:cNvSpPr>
              <p:nvPr/>
            </p:nvSpPr>
            <p:spPr bwMode="auto">
              <a:xfrm>
                <a:off x="751" y="1441"/>
                <a:ext cx="680" cy="93"/>
              </a:xfrm>
              <a:prstGeom prst="rect">
                <a:avLst/>
              </a:prstGeom>
              <a:solidFill>
                <a:srgbClr val="D2D2D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2" name="Freeform 6"/>
              <p:cNvSpPr>
                <a:spLocks/>
              </p:cNvSpPr>
              <p:nvPr/>
            </p:nvSpPr>
            <p:spPr bwMode="auto">
              <a:xfrm>
                <a:off x="751" y="1325"/>
                <a:ext cx="786" cy="900"/>
              </a:xfrm>
              <a:custGeom>
                <a:avLst/>
                <a:gdLst>
                  <a:gd name="T0" fmla="*/ 205 w 237"/>
                  <a:gd name="T1" fmla="*/ 0 h 271"/>
                  <a:gd name="T2" fmla="*/ 0 w 237"/>
                  <a:gd name="T3" fmla="*/ 0 h 271"/>
                  <a:gd name="T4" fmla="*/ 0 w 237"/>
                  <a:gd name="T5" fmla="*/ 63 h 271"/>
                  <a:gd name="T6" fmla="*/ 31 w 237"/>
                  <a:gd name="T7" fmla="*/ 63 h 271"/>
                  <a:gd name="T8" fmla="*/ 31 w 237"/>
                  <a:gd name="T9" fmla="*/ 271 h 271"/>
                  <a:gd name="T10" fmla="*/ 237 w 237"/>
                  <a:gd name="T11" fmla="*/ 271 h 271"/>
                  <a:gd name="T12" fmla="*/ 237 w 237"/>
                  <a:gd name="T13" fmla="*/ 31 h 271"/>
                  <a:gd name="T14" fmla="*/ 205 w 237"/>
                  <a:gd name="T15" fmla="*/ 0 h 27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271">
                    <a:moveTo>
                      <a:pt x="205" y="0"/>
                    </a:moveTo>
                    <a:cubicBezTo>
                      <a:pt x="0" y="0"/>
                      <a:pt x="0" y="0"/>
                      <a:pt x="0" y="0"/>
                    </a:cubicBezTo>
                    <a:cubicBezTo>
                      <a:pt x="0" y="63"/>
                      <a:pt x="0" y="63"/>
                      <a:pt x="0" y="63"/>
                    </a:cubicBezTo>
                    <a:cubicBezTo>
                      <a:pt x="31" y="63"/>
                      <a:pt x="31" y="63"/>
                      <a:pt x="31" y="63"/>
                    </a:cubicBezTo>
                    <a:cubicBezTo>
                      <a:pt x="31" y="271"/>
                      <a:pt x="31" y="271"/>
                      <a:pt x="31" y="271"/>
                    </a:cubicBezTo>
                    <a:cubicBezTo>
                      <a:pt x="237" y="271"/>
                      <a:pt x="237" y="271"/>
                      <a:pt x="237" y="271"/>
                    </a:cubicBezTo>
                    <a:cubicBezTo>
                      <a:pt x="237" y="31"/>
                      <a:pt x="237" y="31"/>
                      <a:pt x="237" y="31"/>
                    </a:cubicBezTo>
                    <a:cubicBezTo>
                      <a:pt x="237" y="14"/>
                      <a:pt x="223" y="0"/>
                      <a:pt x="205" y="0"/>
                    </a:cubicBezTo>
                    <a:close/>
                  </a:path>
                </a:pathLst>
              </a:custGeom>
              <a:solidFill>
                <a:srgbClr val="C1E5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3" name="Oval 7"/>
              <p:cNvSpPr>
                <a:spLocks noChangeArrowheads="1"/>
              </p:cNvSpPr>
              <p:nvPr/>
            </p:nvSpPr>
            <p:spPr bwMode="auto">
              <a:xfrm>
                <a:off x="645" y="1325"/>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4" name="Oval 8"/>
              <p:cNvSpPr>
                <a:spLocks noChangeArrowheads="1"/>
              </p:cNvSpPr>
              <p:nvPr/>
            </p:nvSpPr>
            <p:spPr bwMode="auto">
              <a:xfrm>
                <a:off x="1537" y="2119"/>
                <a:ext cx="209" cy="209"/>
              </a:xfrm>
              <a:prstGeom prst="ellipse">
                <a:avLst/>
              </a:prstGeom>
              <a:solidFill>
                <a:srgbClr val="6D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5" name="Rectangle 9"/>
              <p:cNvSpPr>
                <a:spLocks noChangeArrowheads="1"/>
              </p:cNvSpPr>
              <p:nvPr/>
            </p:nvSpPr>
            <p:spPr bwMode="auto">
              <a:xfrm>
                <a:off x="960" y="2119"/>
                <a:ext cx="680" cy="209"/>
              </a:xfrm>
              <a:prstGeom prst="rect">
                <a:avLst/>
              </a:prstGeom>
              <a:solidFill>
                <a:srgbClr val="6DC2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Oval 10"/>
              <p:cNvSpPr>
                <a:spLocks noChangeArrowheads="1"/>
              </p:cNvSpPr>
              <p:nvPr/>
            </p:nvSpPr>
            <p:spPr bwMode="auto">
              <a:xfrm>
                <a:off x="854" y="2119"/>
                <a:ext cx="209" cy="209"/>
              </a:xfrm>
              <a:prstGeom prst="ellipse">
                <a:avLst/>
              </a:pr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7" name="Line 11"/>
              <p:cNvSpPr>
                <a:spLocks noChangeShapeType="1"/>
              </p:cNvSpPr>
              <p:nvPr/>
            </p:nvSpPr>
            <p:spPr bwMode="auto">
              <a:xfrm>
                <a:off x="930" y="1531"/>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8" name="Line 12"/>
              <p:cNvSpPr>
                <a:spLocks noChangeShapeType="1"/>
              </p:cNvSpPr>
              <p:nvPr/>
            </p:nvSpPr>
            <p:spPr bwMode="auto">
              <a:xfrm>
                <a:off x="930" y="1823"/>
                <a:ext cx="527"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Line 13"/>
              <p:cNvSpPr>
                <a:spLocks noChangeShapeType="1"/>
              </p:cNvSpPr>
              <p:nvPr/>
            </p:nvSpPr>
            <p:spPr bwMode="auto">
              <a:xfrm>
                <a:off x="930" y="190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0" name="Line 14"/>
              <p:cNvSpPr>
                <a:spLocks noChangeShapeType="1"/>
              </p:cNvSpPr>
              <p:nvPr/>
            </p:nvSpPr>
            <p:spPr bwMode="auto">
              <a:xfrm>
                <a:off x="930" y="1976"/>
                <a:ext cx="46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1" name="Line 15"/>
              <p:cNvSpPr>
                <a:spLocks noChangeShapeType="1"/>
              </p:cNvSpPr>
              <p:nvPr/>
            </p:nvSpPr>
            <p:spPr bwMode="auto">
              <a:xfrm>
                <a:off x="930" y="2056"/>
                <a:ext cx="372"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2" name="Line 16"/>
              <p:cNvSpPr>
                <a:spLocks noChangeShapeType="1"/>
              </p:cNvSpPr>
              <p:nvPr/>
            </p:nvSpPr>
            <p:spPr bwMode="auto">
              <a:xfrm>
                <a:off x="930" y="1687"/>
                <a:ext cx="501"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3" name="Line 17"/>
              <p:cNvSpPr>
                <a:spLocks noChangeShapeType="1"/>
              </p:cNvSpPr>
              <p:nvPr/>
            </p:nvSpPr>
            <p:spPr bwMode="auto">
              <a:xfrm>
                <a:off x="930" y="1610"/>
                <a:ext cx="428" cy="0"/>
              </a:xfrm>
              <a:prstGeom prst="line">
                <a:avLst/>
              </a:prstGeom>
              <a:noFill/>
              <a:ln w="19050" cap="rnd">
                <a:solidFill>
                  <a:srgbClr val="73737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pic>
          <p:nvPicPr>
            <p:cNvPr id="17" name="Picture 16"/>
            <p:cNvPicPr>
              <a:picLocks noChangeAspect="1"/>
            </p:cNvPicPr>
            <p:nvPr/>
          </p:nvPicPr>
          <p:blipFill>
            <a:blip r:embed="rId5"/>
            <a:stretch>
              <a:fillRect/>
            </a:stretch>
          </p:blipFill>
          <p:spPr>
            <a:xfrm rot="16200000">
              <a:off x="6500746" y="4655775"/>
              <a:ext cx="915391" cy="1167911"/>
            </a:xfrm>
            <a:prstGeom prst="rect">
              <a:avLst/>
            </a:prstGeom>
          </p:spPr>
        </p:pic>
        <p:grpSp>
          <p:nvGrpSpPr>
            <p:cNvPr id="18" name="Group 17"/>
            <p:cNvGrpSpPr>
              <a:grpSpLocks noChangeAspect="1"/>
            </p:cNvGrpSpPr>
            <p:nvPr/>
          </p:nvGrpSpPr>
          <p:grpSpPr>
            <a:xfrm>
              <a:off x="3227737" y="4525154"/>
              <a:ext cx="681800" cy="901591"/>
              <a:chOff x="6685445" y="3567416"/>
              <a:chExt cx="1250307" cy="1653366"/>
            </a:xfrm>
          </p:grpSpPr>
          <p:sp>
            <p:nvSpPr>
              <p:cNvPr id="19" name="Freeform 21"/>
              <p:cNvSpPr>
                <a:spLocks/>
              </p:cNvSpPr>
              <p:nvPr/>
            </p:nvSpPr>
            <p:spPr bwMode="auto">
              <a:xfrm>
                <a:off x="6685445" y="3567416"/>
                <a:ext cx="1250307" cy="1653366"/>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0" name="Freeform 42"/>
              <p:cNvSpPr>
                <a:spLocks/>
              </p:cNvSpPr>
              <p:nvPr/>
            </p:nvSpPr>
            <p:spPr bwMode="auto">
              <a:xfrm>
                <a:off x="6685990" y="3575040"/>
                <a:ext cx="388268" cy="348221"/>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nvGrpSpPr>
              <p:cNvPr id="21" name="Group 18"/>
              <p:cNvGrpSpPr>
                <a:grpSpLocks noChangeAspect="1"/>
              </p:cNvGrpSpPr>
              <p:nvPr/>
            </p:nvGrpSpPr>
            <p:grpSpPr bwMode="auto">
              <a:xfrm>
                <a:off x="6764026" y="4061208"/>
                <a:ext cx="1092138" cy="620636"/>
                <a:chOff x="5617" y="1245"/>
                <a:chExt cx="725" cy="412"/>
              </a:xfrm>
            </p:grpSpPr>
            <p:sp>
              <p:nvSpPr>
                <p:cNvPr id="27" name="Rectangle 26"/>
                <p:cNvSpPr>
                  <a:spLocks noChangeArrowheads="1"/>
                </p:cNvSpPr>
                <p:nvPr/>
              </p:nvSpPr>
              <p:spPr bwMode="auto">
                <a:xfrm>
                  <a:off x="5617" y="1416"/>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Rectangle 27"/>
                <p:cNvSpPr>
                  <a:spLocks noChangeArrowheads="1"/>
                </p:cNvSpPr>
                <p:nvPr/>
              </p:nvSpPr>
              <p:spPr bwMode="auto">
                <a:xfrm>
                  <a:off x="5617" y="1483"/>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9" name="Rectangle 28"/>
                <p:cNvSpPr>
                  <a:spLocks noChangeArrowheads="1"/>
                </p:cNvSpPr>
                <p:nvPr/>
              </p:nvSpPr>
              <p:spPr bwMode="auto">
                <a:xfrm>
                  <a:off x="5617" y="1547"/>
                  <a:ext cx="151"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0" name="Rectangle 22"/>
                <p:cNvSpPr>
                  <a:spLocks noChangeArrowheads="1"/>
                </p:cNvSpPr>
                <p:nvPr/>
              </p:nvSpPr>
              <p:spPr bwMode="auto">
                <a:xfrm>
                  <a:off x="5617" y="1338"/>
                  <a:ext cx="151"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1" name="Rectangle 23"/>
                <p:cNvSpPr>
                  <a:spLocks noChangeArrowheads="1"/>
                </p:cNvSpPr>
                <p:nvPr/>
              </p:nvSpPr>
              <p:spPr bwMode="auto">
                <a:xfrm>
                  <a:off x="6190" y="1302"/>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2" name="Rectangle 24"/>
                <p:cNvSpPr>
                  <a:spLocks noChangeArrowheads="1"/>
                </p:cNvSpPr>
                <p:nvPr/>
              </p:nvSpPr>
              <p:spPr bwMode="auto">
                <a:xfrm>
                  <a:off x="6190" y="136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Rectangle 25"/>
                <p:cNvSpPr>
                  <a:spLocks noChangeArrowheads="1"/>
                </p:cNvSpPr>
                <p:nvPr/>
              </p:nvSpPr>
              <p:spPr bwMode="auto">
                <a:xfrm>
                  <a:off x="6185" y="1547"/>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4" name="Rectangle 26"/>
                <p:cNvSpPr>
                  <a:spLocks noChangeArrowheads="1"/>
                </p:cNvSpPr>
                <p:nvPr/>
              </p:nvSpPr>
              <p:spPr bwMode="auto">
                <a:xfrm>
                  <a:off x="6182" y="1610"/>
                  <a:ext cx="152" cy="45"/>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5" name="Rectangle 28"/>
                <p:cNvSpPr>
                  <a:spLocks noChangeArrowheads="1"/>
                </p:cNvSpPr>
                <p:nvPr/>
              </p:nvSpPr>
              <p:spPr bwMode="auto">
                <a:xfrm>
                  <a:off x="5920" y="1483"/>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Rectangle 29"/>
                <p:cNvSpPr>
                  <a:spLocks noChangeArrowheads="1"/>
                </p:cNvSpPr>
                <p:nvPr/>
              </p:nvSpPr>
              <p:spPr bwMode="auto">
                <a:xfrm>
                  <a:off x="5920" y="1547"/>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7" name="Rectangle 31"/>
                <p:cNvSpPr>
                  <a:spLocks noChangeArrowheads="1"/>
                </p:cNvSpPr>
                <p:nvPr/>
              </p:nvSpPr>
              <p:spPr bwMode="auto">
                <a:xfrm>
                  <a:off x="5920" y="1614"/>
                  <a:ext cx="152" cy="43"/>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8" name="Rectangle 30"/>
                <p:cNvSpPr>
                  <a:spLocks noChangeArrowheads="1"/>
                </p:cNvSpPr>
                <p:nvPr/>
              </p:nvSpPr>
              <p:spPr bwMode="auto">
                <a:xfrm>
                  <a:off x="5920" y="1245"/>
                  <a:ext cx="152" cy="57"/>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9" name="Rectangle 27"/>
                <p:cNvSpPr>
                  <a:spLocks noChangeArrowheads="1"/>
                </p:cNvSpPr>
                <p:nvPr/>
              </p:nvSpPr>
              <p:spPr bwMode="auto">
                <a:xfrm>
                  <a:off x="5920" y="1416"/>
                  <a:ext cx="152" cy="46"/>
                </a:xfrm>
                <a:prstGeom prst="rect">
                  <a:avLst/>
                </a:prstGeom>
                <a:solidFill>
                  <a:srgbClr val="0072C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fontAlgn="base">
                    <a:spcBef>
                      <a:spcPct val="0"/>
                    </a:spcBef>
                    <a:spcAft>
                      <a:spcPct val="0"/>
                    </a:spcAft>
                  </a:pPr>
                  <a:endParaRPr lang="en-US" b="1" dirty="0">
                    <a:solidFill>
                      <a:srgbClr val="000000"/>
                    </a:solidFill>
                    <a:latin typeface="Verdana" pitchFamily="34" charset="0"/>
                    <a:cs typeface="Arial" charset="0"/>
                  </a:endParaRPr>
                </a:p>
              </p:txBody>
            </p:sp>
          </p:grpSp>
          <p:cxnSp>
            <p:nvCxnSpPr>
              <p:cNvPr id="22" name="Straight Connector 21"/>
              <p:cNvCxnSpPr>
                <a:stCxn id="30" idx="3"/>
                <a:endCxn id="38" idx="1"/>
              </p:cNvCxnSpPr>
              <p:nvPr/>
            </p:nvCxnSpPr>
            <p:spPr>
              <a:xfrm flipV="1">
                <a:off x="6991492" y="4104141"/>
                <a:ext cx="228972" cy="12955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39" idx="0"/>
                <a:endCxn id="38" idx="2"/>
              </p:cNvCxnSpPr>
              <p:nvPr/>
            </p:nvCxnSpPr>
            <p:spPr>
              <a:xfrm flipV="1">
                <a:off x="7334950" y="4147073"/>
                <a:ext cx="0" cy="171729"/>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8" idx="3"/>
                <a:endCxn id="31" idx="1"/>
              </p:cNvCxnSpPr>
              <p:nvPr/>
            </p:nvCxnSpPr>
            <p:spPr>
              <a:xfrm>
                <a:off x="7449436" y="4104141"/>
                <a:ext cx="177756" cy="7532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6" idx="3"/>
                <a:endCxn id="33" idx="1"/>
              </p:cNvCxnSpPr>
              <p:nvPr/>
            </p:nvCxnSpPr>
            <p:spPr>
              <a:xfrm flipV="1">
                <a:off x="7449436" y="4550034"/>
                <a:ext cx="170224" cy="75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7743173" y="4315505"/>
                <a:ext cx="0" cy="200635"/>
              </a:xfrm>
              <a:prstGeom prst="line">
                <a:avLst/>
              </a:prstGeom>
              <a:ln>
                <a:solidFill>
                  <a:schemeClr val="tx1"/>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611550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13693b6b-7e15-4a78-a9c3-58c3f347e8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Viewing Backup History</a:t>
            </a:r>
            <a:endParaRPr lang="en-GB" dirty="0"/>
          </a:p>
        </p:txBody>
      </p:sp>
      <p:sp>
        <p:nvSpPr>
          <p:cNvPr id="4" name="Content Placeholder 2"/>
          <p:cNvSpPr txBox="1">
            <a:spLocks/>
          </p:cNvSpPr>
          <p:nvPr/>
        </p:nvSpPr>
        <p:spPr>
          <a:xfrm>
            <a:off x="458788" y="1021215"/>
            <a:ext cx="8685212"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tracks all backup activity in a set of tables in the </a:t>
            </a:r>
            <a:r>
              <a:rPr lang="en-US" b="1" kern="0" dirty="0">
                <a:solidFill>
                  <a:srgbClr val="000000"/>
                </a:solidFill>
              </a:rPr>
              <a:t>msdb</a:t>
            </a:r>
            <a:r>
              <a:rPr lang="en-US" kern="0" dirty="0">
                <a:solidFill>
                  <a:srgbClr val="000000"/>
                </a:solidFill>
              </a:rPr>
              <a:t> database</a:t>
            </a:r>
          </a:p>
          <a:p>
            <a:pPr lvl="0"/>
            <a:endParaRPr lang="en-GB" sz="1000" kern="0" dirty="0">
              <a:solidFill>
                <a:srgbClr val="000000"/>
              </a:solidFill>
            </a:endParaRPr>
          </a:p>
          <a:p>
            <a:pPr lvl="0"/>
            <a:endParaRPr lang="en-GB" sz="2400" kern="0" dirty="0">
              <a:solidFill>
                <a:srgbClr val="000000"/>
              </a:solidFill>
            </a:endParaRPr>
          </a:p>
          <a:p>
            <a:pPr lvl="0"/>
            <a:endParaRPr lang="en-GB" sz="2400" kern="0" dirty="0">
              <a:solidFill>
                <a:srgbClr val="000000"/>
              </a:solidFill>
            </a:endParaRPr>
          </a:p>
          <a:p>
            <a:pPr lvl="0"/>
            <a:endParaRPr lang="en-GB" sz="2400" kern="0" dirty="0">
              <a:solidFill>
                <a:srgbClr val="000000"/>
              </a:solidFill>
            </a:endParaRPr>
          </a:p>
          <a:p>
            <a:pPr lvl="0"/>
            <a:endParaRPr lang="en-GB" sz="2400" kern="0" dirty="0">
              <a:solidFill>
                <a:srgbClr val="000000"/>
              </a:solidFill>
            </a:endParaRPr>
          </a:p>
          <a:p>
            <a:pPr lvl="0"/>
            <a:endParaRPr lang="en-GB" sz="2400" kern="0" dirty="0">
              <a:solidFill>
                <a:srgbClr val="000000"/>
              </a:solidFill>
            </a:endParaRPr>
          </a:p>
          <a:p>
            <a:pPr lvl="0"/>
            <a:endParaRPr lang="en-GB" sz="2400" kern="0" dirty="0">
              <a:solidFill>
                <a:srgbClr val="000000"/>
              </a:solidFill>
            </a:endParaRPr>
          </a:p>
          <a:p>
            <a:pPr lvl="0"/>
            <a:r>
              <a:rPr lang="en-GB" kern="0" dirty="0">
                <a:solidFill>
                  <a:srgbClr val="000000"/>
                </a:solidFill>
              </a:rPr>
              <a:t>The </a:t>
            </a:r>
            <a:r>
              <a:rPr lang="en-GB" b="1" kern="0" dirty="0">
                <a:solidFill>
                  <a:srgbClr val="000000"/>
                </a:solidFill>
              </a:rPr>
              <a:t>Backup and Restore Events </a:t>
            </a:r>
            <a:r>
              <a:rPr lang="en-GB" kern="0" dirty="0">
                <a:solidFill>
                  <a:srgbClr val="000000"/>
                </a:solidFill>
              </a:rPr>
              <a:t>report in SQL Server Management Studio displays detailed backup history information</a:t>
            </a:r>
            <a:endParaRPr lang="en-US" kern="0" dirty="0">
              <a:solidFill>
                <a:srgbClr val="000000"/>
              </a:solidFill>
            </a:endParaRPr>
          </a:p>
        </p:txBody>
      </p:sp>
      <p:sp>
        <p:nvSpPr>
          <p:cNvPr id="5" name="TextBox 4"/>
          <p:cNvSpPr txBox="1"/>
          <p:nvPr/>
        </p:nvSpPr>
        <p:spPr>
          <a:xfrm>
            <a:off x="458788" y="2094807"/>
            <a:ext cx="7612982" cy="2308324"/>
          </a:xfrm>
          <a:prstGeom prst="rect">
            <a:avLst/>
          </a:prstGeom>
          <a:solidFill>
            <a:srgbClr val="D2D2D2"/>
          </a:solidFill>
        </p:spPr>
        <p:txBody>
          <a:bodyPr wrap="none" rtlCol="0">
            <a:spAutoFit/>
          </a:bodyPr>
          <a:lstStyle/>
          <a:p>
            <a:pPr marL="284163" lvl="1" indent="0">
              <a:buNone/>
            </a:pPr>
            <a:r>
              <a:rPr lang="en-GB" b="0" dirty="0">
                <a:latin typeface="Lucida Sans Unicode" panose="020B0602030504020204" pitchFamily="34" charset="0"/>
                <a:cs typeface="Lucida Sans Unicode" panose="020B0602030504020204" pitchFamily="34" charset="0"/>
              </a:rPr>
              <a:t>SELECT 	bs.media_set_id, bs.backup_finish_date,	bs.type, </a:t>
            </a:r>
          </a:p>
          <a:p>
            <a:pPr marL="284163" lvl="1" indent="0">
              <a:buNone/>
            </a:pPr>
            <a:r>
              <a:rPr lang="en-GB" b="0" dirty="0">
                <a:latin typeface="Lucida Sans Unicode" panose="020B0602030504020204" pitchFamily="34" charset="0"/>
                <a:cs typeface="Lucida Sans Unicode" panose="020B0602030504020204" pitchFamily="34" charset="0"/>
              </a:rPr>
              <a:t>		bs.backup_size, bs.compressed_backup_size,</a:t>
            </a:r>
          </a:p>
          <a:p>
            <a:pPr marL="284163" lvl="1" indent="0">
              <a:buNone/>
            </a:pPr>
            <a:r>
              <a:rPr lang="en-GB" b="0" dirty="0">
                <a:latin typeface="Lucida Sans Unicode" panose="020B0602030504020204" pitchFamily="34" charset="0"/>
                <a:cs typeface="Lucida Sans Unicode" panose="020B0602030504020204" pitchFamily="34" charset="0"/>
              </a:rPr>
              <a:t>		mf.physical_device_name</a:t>
            </a:r>
          </a:p>
          <a:p>
            <a:pPr marL="284163" lvl="1" indent="0">
              <a:buNone/>
            </a:pPr>
            <a:r>
              <a:rPr lang="en-GB" b="0" dirty="0">
                <a:latin typeface="Lucida Sans Unicode" panose="020B0602030504020204" pitchFamily="34" charset="0"/>
                <a:cs typeface="Lucida Sans Unicode" panose="020B0602030504020204" pitchFamily="34" charset="0"/>
              </a:rPr>
              <a:t>FROM dbo.backupset AS bs</a:t>
            </a:r>
          </a:p>
          <a:p>
            <a:pPr marL="284163" lvl="1" indent="0">
              <a:buNone/>
            </a:pPr>
            <a:r>
              <a:rPr lang="en-GB" b="0" dirty="0">
                <a:latin typeface="Lucida Sans Unicode" panose="020B0602030504020204" pitchFamily="34" charset="0"/>
                <a:cs typeface="Lucida Sans Unicode" panose="020B0602030504020204" pitchFamily="34" charset="0"/>
              </a:rPr>
              <a:t>INNER JOIN dbo.backupmediafamily AS mf</a:t>
            </a:r>
          </a:p>
          <a:p>
            <a:pPr marL="284163" lvl="1" indent="0">
              <a:buNone/>
            </a:pPr>
            <a:r>
              <a:rPr lang="en-GB" b="0" dirty="0">
                <a:latin typeface="Lucida Sans Unicode" panose="020B0602030504020204" pitchFamily="34" charset="0"/>
                <a:cs typeface="Lucida Sans Unicode" panose="020B0602030504020204" pitchFamily="34" charset="0"/>
              </a:rPr>
              <a:t>ON bs.media_set_id = mf.media_set_id	</a:t>
            </a:r>
          </a:p>
          <a:p>
            <a:pPr marL="284163" lvl="1" indent="0">
              <a:buNone/>
            </a:pPr>
            <a:r>
              <a:rPr lang="en-GB" b="0" dirty="0">
                <a:latin typeface="Lucida Sans Unicode" panose="020B0602030504020204" pitchFamily="34" charset="0"/>
                <a:cs typeface="Lucida Sans Unicode" panose="020B0602030504020204" pitchFamily="34" charset="0"/>
              </a:rPr>
              <a:t>WHERE database_name = 'AdventureWorks'</a:t>
            </a:r>
          </a:p>
          <a:p>
            <a:pPr marL="284163" lvl="1" indent="0">
              <a:buNone/>
            </a:pPr>
            <a:r>
              <a:rPr lang="en-GB" b="0" dirty="0">
                <a:latin typeface="Lucida Sans Unicode" panose="020B0602030504020204" pitchFamily="34" charset="0"/>
                <a:cs typeface="Lucida Sans Unicode" panose="020B0602030504020204" pitchFamily="34" charset="0"/>
              </a:rPr>
              <a:t>ORDER BY backup_finish_date DESC</a:t>
            </a:r>
            <a:r>
              <a:rPr lang="en-GB" b="0" dirty="0" smtClean="0">
                <a:latin typeface="Lucida Sans Unicode" panose="020B0602030504020204" pitchFamily="34" charset="0"/>
                <a:cs typeface="Lucida Sans Unicode" panose="020B0602030504020204" pitchFamily="34" charset="0"/>
              </a:rPr>
              <a:t>;</a:t>
            </a:r>
            <a:endParaRPr lang="en-GB"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7363497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cec74c58-8455-488b-8ac9-c390b2542b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Retrieving Backup Metadata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RESTORE LABELONLY returns information about the backup media on a specified backup device</a:t>
            </a:r>
          </a:p>
          <a:p>
            <a:pPr lvl="0"/>
            <a:r>
              <a:rPr lang="en-US" kern="0" dirty="0">
                <a:solidFill>
                  <a:srgbClr val="000000"/>
                </a:solidFill>
              </a:rPr>
              <a:t>RESTORE HEADERONLY returns all the backup header information for all backup sets on a particular backup device</a:t>
            </a:r>
          </a:p>
          <a:p>
            <a:pPr lvl="0"/>
            <a:r>
              <a:rPr lang="en-US" kern="0" dirty="0">
                <a:solidFill>
                  <a:srgbClr val="000000"/>
                </a:solidFill>
              </a:rPr>
              <a:t>RESTORE FILELISTONLY returns a list of data and log files contained in a backup set</a:t>
            </a:r>
          </a:p>
          <a:p>
            <a:pPr lvl="0"/>
            <a:endParaRPr lang="en-US" kern="0" dirty="0">
              <a:solidFill>
                <a:srgbClr val="000000"/>
              </a:solidFill>
            </a:endParaRPr>
          </a:p>
        </p:txBody>
      </p:sp>
    </p:spTree>
    <p:extLst>
      <p:ext uri="{BB962C8B-B14F-4D97-AF65-F5344CB8AC3E}">
        <p14:creationId xmlns:p14="http://schemas.microsoft.com/office/powerpoint/2010/main" val="12737031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36eeb6fa-b761-4c9d-9ad7-10288a6c0e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Verifying Backups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View the backup and Restore Events report.</a:t>
            </a:r>
          </a:p>
          <a:p>
            <a:pPr lvl="0"/>
            <a:r>
              <a:rPr lang="en-US" kern="0" dirty="0">
                <a:solidFill>
                  <a:srgbClr val="000000"/>
                </a:solidFill>
              </a:rPr>
              <a:t>Query backup history tables.</a:t>
            </a:r>
          </a:p>
          <a:p>
            <a:pPr lvl="0"/>
            <a:r>
              <a:rPr lang="en-US" kern="0" dirty="0">
                <a:solidFill>
                  <a:srgbClr val="000000"/>
                </a:solidFill>
              </a:rPr>
              <a:t>Verify backup media.</a:t>
            </a:r>
          </a:p>
          <a:p>
            <a:pPr lvl="0"/>
            <a:endParaRPr lang="en-US" kern="0" dirty="0">
              <a:solidFill>
                <a:srgbClr val="000000"/>
              </a:solidFill>
            </a:endParaRPr>
          </a:p>
        </p:txBody>
      </p:sp>
    </p:spTree>
    <p:extLst>
      <p:ext uri="{BB962C8B-B14F-4D97-AF65-F5344CB8AC3E}">
        <p14:creationId xmlns:p14="http://schemas.microsoft.com/office/powerpoint/2010/main" val="18499641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22f539a-0350-4a8a-a715-0d721beaaa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Backing Up Databases</a:t>
            </a:r>
            <a:endParaRPr lang="en-GB" dirty="0"/>
          </a:p>
        </p:txBody>
      </p:sp>
      <p:sp>
        <p:nvSpPr>
          <p:cNvPr id="3" name="Text Placeholder 2"/>
          <p:cNvSpPr>
            <a:spLocks noGrp="1"/>
          </p:cNvSpPr>
          <p:nvPr>
            <p:ph type="body" idx="1"/>
          </p:nvPr>
        </p:nvSpPr>
        <p:spPr/>
        <p:txBody>
          <a:bodyPr/>
          <a:lstStyle/>
          <a:p>
            <a:r>
              <a:rPr lang="en-GB" dirty="0" smtClean="0"/>
              <a:t>Exercise 1: Backing Up Databases
Exercise 2: Performing Database, Differential, and Transaction Log Backups
Exercise 3: Performing a Partial Backup</a:t>
            </a:r>
            <a:endParaRPr lang="en-GB" dirty="0"/>
          </a:p>
        </p:txBody>
      </p:sp>
      <p:sp>
        <p:nvSpPr>
          <p:cNvPr id="4" name="TextBox 3"/>
          <p:cNvSpPr txBox="1"/>
          <p:nvPr/>
        </p:nvSpPr>
        <p:spPr>
          <a:xfrm>
            <a:off x="458788" y="37451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54716"/>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20462C-MIA-SQL</a:t>
            </a:r>
            <a:endParaRPr lang="en-GB" sz="2800" b="0" i="0" u="none" strike="noStrike" baseline="0" dirty="0" smtClean="0">
              <a:latin typeface="Segoe UI" panose="020B0502040204020203" pitchFamily="34" charset="0"/>
            </a:endParaRPr>
          </a:p>
          <a:p>
            <a:r>
              <a:rPr lang="en-GB" sz="2800" dirty="0">
                <a:solidFill>
                  <a:srgbClr val="000000"/>
                </a:solidFill>
                <a:latin typeface="Segoe UI" panose="020B0502040204020203" pitchFamily="34" charset="0"/>
              </a:rPr>
              <a:t>User name: </a:t>
            </a:r>
            <a:r>
              <a:rPr lang="en-GB" sz="2800" b="1" dirty="0">
                <a:solidFill>
                  <a:srgbClr val="000000"/>
                </a:solidFill>
                <a:latin typeface="Segoe UI" panose="020B0502040204020203" pitchFamily="34" charset="0"/>
              </a:rPr>
              <a:t>ADVENTUREWORKS\Student</a:t>
            </a:r>
            <a:endParaRPr lang="en-GB" sz="2800" dirty="0">
              <a:solidFill>
                <a:srgbClr val="000000"/>
              </a:solidFill>
              <a:latin typeface="Segoe UI" panose="020B0502040204020203" pitchFamily="34" charset="0"/>
            </a:endParaRPr>
          </a:p>
          <a:p>
            <a:r>
              <a:rPr lang="en-GB" sz="2800" dirty="0">
                <a:solidFill>
                  <a:srgbClr val="000000"/>
                </a:solidFill>
                <a:latin typeface="Segoe UI" panose="020B0502040204020203" pitchFamily="34" charset="0"/>
              </a:rPr>
              <a:t>Password: </a:t>
            </a:r>
            <a:r>
              <a:rPr lang="en-GB" sz="2800" b="1" dirty="0">
                <a:solidFill>
                  <a:srgbClr val="000000"/>
                </a:solidFill>
                <a:latin typeface="Segoe UI" panose="020B0502040204020203" pitchFamily="34" charset="0"/>
              </a:rPr>
              <a:t>Pa$$w0rd</a:t>
            </a:r>
            <a:endParaRPr lang="en-GB" sz="2800" dirty="0">
              <a:solidFill>
                <a:srgbClr val="000000"/>
              </a:solidFill>
              <a:latin typeface="Segoe UI" panose="020B0502040204020203" pitchFamily="34" charset="0"/>
            </a:endParaRPr>
          </a:p>
        </p:txBody>
      </p:sp>
      <p:sp>
        <p:nvSpPr>
          <p:cNvPr id="6" name="TextBox 5"/>
          <p:cNvSpPr txBox="1"/>
          <p:nvPr/>
        </p:nvSpPr>
        <p:spPr>
          <a:xfrm>
            <a:off x="458788" y="61633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90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6997788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Lab Scenario232669329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3" name="Text Placeholder 2"/>
          <p:cNvSpPr>
            <a:spLocks noGrp="1"/>
          </p:cNvSpPr>
          <p:nvPr>
            <p:ph type="body" idx="1"/>
          </p:nvPr>
        </p:nvSpPr>
        <p:spPr/>
        <p:txBody>
          <a:bodyPr/>
          <a:lstStyle/>
          <a:p>
            <a:r>
              <a:rPr lang="en-GB" dirty="0">
                <a:ea typeface="Calibri" panose="020F0502020204030204" pitchFamily="34" charset="0"/>
                <a:cs typeface="Times New Roman" panose="02020603050405020304" pitchFamily="18" charset="0"/>
              </a:rPr>
              <a:t>As a database administrator for Adventure Works Cycles, you are responsible for the </a:t>
            </a:r>
            <a:r>
              <a:rPr lang="en-GB" b="1" dirty="0">
                <a:ea typeface="Calibri" panose="020F0502020204030204" pitchFamily="34" charset="0"/>
                <a:cs typeface="Times New Roman" panose="02020603050405020304" pitchFamily="18" charset="0"/>
              </a:rPr>
              <a:t>HumanResources</a:t>
            </a:r>
            <a:r>
              <a:rPr lang="en-GB" dirty="0">
                <a:ea typeface="Calibri" panose="020F0502020204030204" pitchFamily="34" charset="0"/>
                <a:cs typeface="Times New Roman" panose="02020603050405020304" pitchFamily="18" charset="0"/>
              </a:rPr>
              <a:t>, </a:t>
            </a:r>
            <a:r>
              <a:rPr lang="en-GB" b="1" dirty="0">
                <a:ea typeface="Calibri" panose="020F0502020204030204" pitchFamily="34" charset="0"/>
                <a:cs typeface="Times New Roman" panose="02020603050405020304" pitchFamily="18" charset="0"/>
              </a:rPr>
              <a:t>InternetSales</a:t>
            </a:r>
            <a:r>
              <a:rPr lang="en-GB" dirty="0">
                <a:ea typeface="Calibri" panose="020F0502020204030204" pitchFamily="34" charset="0"/>
                <a:cs typeface="Times New Roman" panose="02020603050405020304" pitchFamily="18" charset="0"/>
              </a:rPr>
              <a:t>, and </a:t>
            </a:r>
            <a:r>
              <a:rPr lang="en-GB" b="1" dirty="0">
                <a:ea typeface="Calibri" panose="020F0502020204030204" pitchFamily="34" charset="0"/>
                <a:cs typeface="Times New Roman" panose="02020603050405020304" pitchFamily="18" charset="0"/>
              </a:rPr>
              <a:t>AWDataWarehouse</a:t>
            </a:r>
            <a:r>
              <a:rPr lang="en-GB" dirty="0">
                <a:ea typeface="Calibri" panose="020F0502020204030204" pitchFamily="34" charset="0"/>
                <a:cs typeface="Times New Roman" panose="02020603050405020304" pitchFamily="18" charset="0"/>
              </a:rPr>
              <a:t> databases. You must implement a backup solution for these databases, based on the backup requirements that have been provided.</a:t>
            </a:r>
          </a:p>
          <a:p>
            <a:endParaRPr lang="en-GB" dirty="0"/>
          </a:p>
        </p:txBody>
      </p:sp>
    </p:spTree>
    <p:extLst>
      <p:ext uri="{BB962C8B-B14F-4D97-AF65-F5344CB8AC3E}">
        <p14:creationId xmlns:p14="http://schemas.microsoft.com/office/powerpoint/2010/main" val="2022728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94da8f02-417f-4536-8486-a47ec3ac532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have seen how to set the recovery model for a database based on its backup strategy, and how to perform full, differential, transaction log, filegroup, and partial backups.</a:t>
            </a:r>
            <a:endParaRPr lang="en-GB" dirty="0"/>
          </a:p>
          <a:p>
            <a:endParaRPr lang="en-GB" dirty="0"/>
          </a:p>
        </p:txBody>
      </p:sp>
    </p:spTree>
    <p:extLst>
      <p:ext uri="{BB962C8B-B14F-4D97-AF65-F5344CB8AC3E}">
        <p14:creationId xmlns:p14="http://schemas.microsoft.com/office/powerpoint/2010/main" val="4240751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Best Practice</a:t>
            </a:r>
            <a:endParaRPr lang="en-GB" dirty="0"/>
          </a:p>
        </p:txBody>
      </p:sp>
    </p:spTree>
    <p:extLst>
      <p:ext uri="{BB962C8B-B14F-4D97-AF65-F5344CB8AC3E}">
        <p14:creationId xmlns:p14="http://schemas.microsoft.com/office/powerpoint/2010/main" val="1313813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Transaction Log File Structure</a:t>
            </a:r>
            <a:endParaRPr lang="en-GB" dirty="0"/>
          </a:p>
        </p:txBody>
      </p:sp>
      <p:sp>
        <p:nvSpPr>
          <p:cNvPr id="3" name="Text Placeholder 2"/>
          <p:cNvSpPr>
            <a:spLocks noGrp="1"/>
          </p:cNvSpPr>
          <p:nvPr>
            <p:ph type="body" idx="1"/>
          </p:nvPr>
        </p:nvSpPr>
        <p:spPr/>
        <p:txBody>
          <a:bodyPr/>
          <a:lstStyle/>
          <a:p>
            <a:r>
              <a:rPr lang="en-US" sz="2400" dirty="0"/>
              <a:t>Sufficient information is logged to be able to: </a:t>
            </a:r>
          </a:p>
          <a:p>
            <a:pPr lvl="1"/>
            <a:r>
              <a:rPr lang="en-US" dirty="0"/>
              <a:t>Roll back transactions if requested</a:t>
            </a:r>
          </a:p>
          <a:p>
            <a:pPr lvl="1"/>
            <a:r>
              <a:rPr lang="en-US" dirty="0"/>
              <a:t>Recover the database in case of failure</a:t>
            </a:r>
          </a:p>
          <a:p>
            <a:endParaRPr lang="en-US" sz="2400" dirty="0"/>
          </a:p>
          <a:p>
            <a:r>
              <a:rPr lang="en-US" sz="2400" dirty="0"/>
              <a:t>Write Ahead Logging is used to create log entries</a:t>
            </a:r>
          </a:p>
          <a:p>
            <a:pPr lvl="1"/>
            <a:r>
              <a:rPr lang="en-US" dirty="0"/>
              <a:t>Transaction logs are written in chronological order in a circular way</a:t>
            </a:r>
          </a:p>
          <a:p>
            <a:pPr lvl="1"/>
            <a:r>
              <a:rPr lang="en-US" dirty="0"/>
              <a:t>Truncation policy for logs is based on the recovery model</a:t>
            </a:r>
          </a:p>
          <a:p>
            <a:endParaRPr lang="en-GB" dirty="0"/>
          </a:p>
        </p:txBody>
      </p:sp>
    </p:spTree>
    <p:extLst>
      <p:ext uri="{BB962C8B-B14F-4D97-AF65-F5344CB8AC3E}">
        <p14:creationId xmlns:p14="http://schemas.microsoft.com/office/powerpoint/2010/main" val="137332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Recovery Models</a:t>
            </a:r>
            <a:endParaRPr lang="en-GB" dirty="0"/>
          </a:p>
        </p:txBody>
      </p:sp>
      <p:graphicFrame>
        <p:nvGraphicFramePr>
          <p:cNvPr id="4" name="Group 24"/>
          <p:cNvGraphicFramePr>
            <a:graphicFrameLocks noGrp="1"/>
          </p:cNvGraphicFramePr>
          <p:nvPr>
            <p:extLst>
              <p:ext uri="{D42A27DB-BD31-4B8C-83A1-F6EECF244321}">
                <p14:modId xmlns:p14="http://schemas.microsoft.com/office/powerpoint/2010/main" val="2753110364"/>
              </p:ext>
            </p:extLst>
          </p:nvPr>
        </p:nvGraphicFramePr>
        <p:xfrm>
          <a:off x="559165" y="1334512"/>
          <a:ext cx="8001001" cy="4994910"/>
        </p:xfrm>
        <a:graphic>
          <a:graphicData uri="http://schemas.openxmlformats.org/drawingml/2006/table">
            <a:tbl>
              <a:tblPr firstRow="1" bandRow="1">
                <a:effectLst/>
                <a:tableStyleId>{B301B821-A1FF-4177-AEE7-76D212191A09}</a:tableStyleId>
              </a:tblPr>
              <a:tblGrid>
                <a:gridCol w="2342224"/>
                <a:gridCol w="5658777"/>
              </a:tblGrid>
              <a:tr h="82059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Segoe UI Light" panose="020B0502040204020203" pitchFamily="34" charset="0"/>
                          <a:cs typeface="Segoe UI Light" panose="020B0502040204020203" pitchFamily="34" charset="0"/>
                        </a:rPr>
                        <a:t>Recovery Model</a:t>
                      </a:r>
                      <a:endParaRPr kumimoji="0" lang="en-US" sz="24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anchor="ctr" horzOverflow="overflow">
                    <a:lnL w="12700" cmpd="sng">
                      <a:noFill/>
                    </a:lnL>
                    <a:lnR w="12700" cap="flat" cmpd="sng" algn="ctr">
                      <a:solidFill>
                        <a:srgbClr val="569AD2"/>
                      </a:solidFill>
                      <a:prstDash val="solid"/>
                      <a:round/>
                      <a:headEnd type="none" w="med" len="med"/>
                      <a:tailEnd type="none" w="med" len="med"/>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latin typeface="Segoe UI Light" panose="020B0502040204020203" pitchFamily="34" charset="0"/>
                          <a:cs typeface="Segoe UI Light" panose="020B0502040204020203" pitchFamily="34" charset="0"/>
                        </a:rPr>
                        <a:t>Description</a:t>
                      </a:r>
                      <a:endParaRPr kumimoji="0" lang="en-US" sz="24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anchor="ctr" horzOverflow="overflow">
                    <a:lnL w="12700" cap="flat" cmpd="sng" algn="ctr">
                      <a:solidFill>
                        <a:srgbClr val="569AD2"/>
                      </a:solidFill>
                      <a:prstDash val="solid"/>
                      <a:round/>
                      <a:headEnd type="none" w="med" len="med"/>
                      <a:tailEnd type="none" w="med" len="med"/>
                    </a:lnL>
                    <a:lnR w="12700" cmpd="sng">
                      <a:noFill/>
                    </a:lnR>
                    <a:lnT w="12700" cmpd="sng">
                      <a:noFill/>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solidFill>
                      <a:srgbClr val="569AD2"/>
                    </a:solidFill>
                  </a:tcPr>
                </a:tc>
              </a:tr>
              <a:tr h="1070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Simple</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63513" marR="0" lvl="0" indent="-163513"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Does not permit or require log backups</a:t>
                      </a:r>
                    </a:p>
                    <a:p>
                      <a:pPr marL="163513" marR="0" lvl="0" indent="-163513"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Automatically truncates log to keep space requirements small</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1391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Full</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Requires log backups for manageability</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Avoids data loss due to a damaged or missing data file</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Permits recovery to a specified point in time</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ap="flat" cmpd="sng" algn="ctr">
                      <a:solidFill>
                        <a:srgbClr val="569AD2"/>
                      </a:solidFill>
                      <a:prstDash val="solid"/>
                      <a:round/>
                      <a:headEnd type="none" w="med" len="med"/>
                      <a:tailEnd type="none" w="med" len="med"/>
                    </a:lnB>
                    <a:lnTlToBr w="12700" cmpd="sng">
                      <a:noFill/>
                      <a:prstDash val="solid"/>
                    </a:lnTlToBr>
                    <a:lnBlToTr w="12700" cmpd="sng">
                      <a:noFill/>
                      <a:prstDash val="solid"/>
                    </a:lnBlToTr>
                  </a:tcPr>
                </a:tc>
              </a:tr>
              <a:tr h="1712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Bulk Logged</a:t>
                      </a:r>
                      <a:endParaRPr kumimoji="0" lang="en-US" sz="2000" b="1"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mpd="sng">
                      <a:noFill/>
                    </a:lnL>
                    <a:lnR w="12700" cap="flat" cmpd="sng" algn="ctr">
                      <a:solidFill>
                        <a:srgbClr val="569AD2"/>
                      </a:solidFill>
                      <a:prstDash val="solid"/>
                      <a:round/>
                      <a:headEnd type="none" w="med" len="med"/>
                      <a:tailEnd type="none" w="med" len="med"/>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Requires log backups for manageability</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Can enhance the performance of bulk copy operations</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000" u="none" strike="noStrike" cap="none" normalizeH="0" baseline="0" dirty="0" smtClean="0">
                          <a:ln>
                            <a:noFill/>
                          </a:ln>
                          <a:effectLst/>
                          <a:latin typeface="Segoe UI Light" panose="020B0502040204020203" pitchFamily="34" charset="0"/>
                          <a:cs typeface="Segoe UI Light" panose="020B0502040204020203" pitchFamily="34" charset="0"/>
                        </a:rPr>
                        <a:t>Reduces log space usage by using minimal logging for many bulk operations</a:t>
                      </a:r>
                      <a:endParaRPr kumimoji="0" lang="en-US" sz="2000" b="0" i="0" u="none" strike="noStrike" cap="none" normalizeH="0" baseline="0" dirty="0" smtClean="0">
                        <a:ln>
                          <a:noFill/>
                        </a:ln>
                        <a:solidFill>
                          <a:schemeClr val="tx1"/>
                        </a:solidFill>
                        <a:effectLst/>
                        <a:latin typeface="Segoe UI Light" panose="020B0502040204020203" pitchFamily="34" charset="0"/>
                        <a:ea typeface="Segoe UI" pitchFamily="34" charset="0"/>
                        <a:cs typeface="Segoe UI Light" panose="020B0502040204020203" pitchFamily="34" charset="0"/>
                      </a:endParaRPr>
                    </a:p>
                  </a:txBody>
                  <a:tcPr horzOverflow="overflow">
                    <a:lnL w="12700" cap="flat" cmpd="sng" algn="ctr">
                      <a:solidFill>
                        <a:srgbClr val="569AD2"/>
                      </a:solidFill>
                      <a:prstDash val="solid"/>
                      <a:round/>
                      <a:headEnd type="none" w="med" len="med"/>
                      <a:tailEnd type="none" w="med" len="med"/>
                    </a:lnL>
                    <a:lnR w="12700" cmpd="sng">
                      <a:noFill/>
                    </a:lnR>
                    <a:lnT w="12700" cap="flat" cmpd="sng" algn="ctr">
                      <a:solidFill>
                        <a:srgbClr val="569AD2"/>
                      </a:solidFill>
                      <a:prstDash val="solid"/>
                      <a:round/>
                      <a:headEnd type="none" w="med" len="med"/>
                      <a:tailEnd type="none" w="med" len="med"/>
                    </a:lnT>
                    <a:lnB w="12700" cmpd="sng">
                      <a:noFill/>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784840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6e12013e-a1c3-4ae7-99ca-942687812ac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Capacity Planning for Transaction Logs</a:t>
            </a:r>
            <a:endParaRPr lang="en-GB" dirty="0"/>
          </a:p>
        </p:txBody>
      </p:sp>
      <p:sp>
        <p:nvSpPr>
          <p:cNvPr id="4" name="Rectangle 3"/>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Capacity needs are based on several factors:</a:t>
            </a:r>
          </a:p>
          <a:p>
            <a:pPr lvl="1"/>
            <a:r>
              <a:rPr lang="en-US" sz="2800" kern="0" dirty="0">
                <a:solidFill>
                  <a:srgbClr val="000000"/>
                </a:solidFill>
              </a:rPr>
              <a:t>Recovery model used for the database</a:t>
            </a:r>
          </a:p>
          <a:p>
            <a:pPr lvl="1"/>
            <a:r>
              <a:rPr lang="en-US" sz="2800" kern="0" dirty="0">
                <a:solidFill>
                  <a:srgbClr val="000000"/>
                </a:solidFill>
              </a:rPr>
              <a:t>Transaction log backup frequency in full and bulk logged recovery models</a:t>
            </a:r>
          </a:p>
          <a:p>
            <a:pPr lvl="1"/>
            <a:r>
              <a:rPr lang="en-US" sz="2800" kern="0" dirty="0">
                <a:solidFill>
                  <a:srgbClr val="000000"/>
                </a:solidFill>
              </a:rPr>
              <a:t>Number and size of transactions in the database</a:t>
            </a:r>
          </a:p>
          <a:p>
            <a:pPr lvl="1"/>
            <a:endParaRPr lang="en-US" sz="2800" kern="0" dirty="0">
              <a:solidFill>
                <a:srgbClr val="000000"/>
              </a:solidFill>
            </a:endParaRPr>
          </a:p>
          <a:p>
            <a:pPr lvl="0"/>
            <a:r>
              <a:rPr lang="en-US" kern="0" dirty="0">
                <a:solidFill>
                  <a:srgbClr val="000000"/>
                </a:solidFill>
              </a:rPr>
              <a:t>Examine log behavior during pre-deployment testing</a:t>
            </a:r>
          </a:p>
          <a:p>
            <a:pPr marL="288925" lvl="1" indent="0">
              <a:buNone/>
            </a:pPr>
            <a:endParaRPr lang="en-US" kern="0" dirty="0">
              <a:solidFill>
                <a:srgbClr val="000000"/>
              </a:solidFill>
            </a:endParaRPr>
          </a:p>
          <a:p>
            <a:pPr lvl="0"/>
            <a:endParaRPr lang="en-US" kern="0" dirty="0">
              <a:solidFill>
                <a:srgbClr val="000000"/>
              </a:solidFill>
            </a:endParaRPr>
          </a:p>
        </p:txBody>
      </p:sp>
    </p:spTree>
    <p:extLst>
      <p:ext uri="{BB962C8B-B14F-4D97-AF65-F5344CB8AC3E}">
        <p14:creationId xmlns:p14="http://schemas.microsoft.com/office/powerpoint/2010/main" val="316995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f9730f51-21ce-4773-84e7-ced0fbea930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Checkpoint Options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AU" kern="0" dirty="0">
                <a:solidFill>
                  <a:srgbClr val="000000"/>
                </a:solidFill>
              </a:rPr>
              <a:t>Types of checkpoint operations:</a:t>
            </a:r>
          </a:p>
          <a:p>
            <a:pPr lvl="1"/>
            <a:r>
              <a:rPr lang="en-AU" sz="2800" kern="0" dirty="0">
                <a:solidFill>
                  <a:srgbClr val="000000"/>
                </a:solidFill>
              </a:rPr>
              <a:t>Automatic</a:t>
            </a:r>
          </a:p>
          <a:p>
            <a:pPr lvl="1"/>
            <a:r>
              <a:rPr lang="en-AU" sz="2800" kern="0" dirty="0">
                <a:solidFill>
                  <a:srgbClr val="000000"/>
                </a:solidFill>
              </a:rPr>
              <a:t>Indirect</a:t>
            </a:r>
          </a:p>
          <a:p>
            <a:pPr lvl="1"/>
            <a:r>
              <a:rPr lang="en-AU" sz="2800" kern="0" dirty="0">
                <a:solidFill>
                  <a:srgbClr val="000000"/>
                </a:solidFill>
              </a:rPr>
              <a:t>Manual</a:t>
            </a:r>
          </a:p>
          <a:p>
            <a:pPr lvl="1"/>
            <a:r>
              <a:rPr lang="en-AU" sz="2800" kern="0" dirty="0">
                <a:solidFill>
                  <a:srgbClr val="000000"/>
                </a:solidFill>
              </a:rPr>
              <a:t>Internal</a:t>
            </a:r>
          </a:p>
          <a:p>
            <a:pPr lvl="1"/>
            <a:endParaRPr lang="en-AU" sz="2800" kern="0" dirty="0">
              <a:solidFill>
                <a:srgbClr val="000000"/>
              </a:solidFill>
            </a:endParaRPr>
          </a:p>
          <a:p>
            <a:pPr lvl="0"/>
            <a:r>
              <a:rPr lang="en-AU" kern="0" dirty="0">
                <a:solidFill>
                  <a:srgbClr val="000000"/>
                </a:solidFill>
              </a:rPr>
              <a:t>CHECKPOINT statement configures the target recovery duration</a:t>
            </a:r>
          </a:p>
        </p:txBody>
      </p:sp>
    </p:spTree>
    <p:extLst>
      <p:ext uri="{BB962C8B-B14F-4D97-AF65-F5344CB8AC3E}">
        <p14:creationId xmlns:p14="http://schemas.microsoft.com/office/powerpoint/2010/main" val="1586316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4aa22e2-5c6a-4e27-bed8-89ba2fe7307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Logs and Full Recovery</a:t>
            </a:r>
            <a:endParaRPr lang="en-GB" dirty="0"/>
          </a:p>
        </p:txBody>
      </p:sp>
      <p:sp>
        <p:nvSpPr>
          <p:cNvPr id="4" name="Rectangle 24"/>
          <p:cNvSpPr txBox="1">
            <a:spLocks noChangeArrowheads="1"/>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Observe log file behavior in the Full recovery model</a:t>
            </a:r>
          </a:p>
        </p:txBody>
      </p:sp>
    </p:spTree>
    <p:extLst>
      <p:ext uri="{BB962C8B-B14F-4D97-AF65-F5344CB8AC3E}">
        <p14:creationId xmlns:p14="http://schemas.microsoft.com/office/powerpoint/2010/main" val="3915758544"/>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2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1.xml><?xml version="1.0" encoding="utf-8"?>
<a:theme xmlns:a="http://schemas.openxmlformats.org/drawingml/2006/main" name="3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2.xml><?xml version="1.0" encoding="utf-8"?>
<a:theme xmlns:a="http://schemas.openxmlformats.org/drawingml/2006/main" name="3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3.xml><?xml version="1.0" encoding="utf-8"?>
<a:theme xmlns:a="http://schemas.openxmlformats.org/drawingml/2006/main" name="3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4.xml><?xml version="1.0" encoding="utf-8"?>
<a:theme xmlns:a="http://schemas.openxmlformats.org/drawingml/2006/main" name="3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5.xml><?xml version="1.0" encoding="utf-8"?>
<a:theme xmlns:a="http://schemas.openxmlformats.org/drawingml/2006/main" name="3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6.xml><?xml version="1.0" encoding="utf-8"?>
<a:theme xmlns:a="http://schemas.openxmlformats.org/drawingml/2006/main" name="3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7.xml><?xml version="1.0" encoding="utf-8"?>
<a:theme xmlns:a="http://schemas.openxmlformats.org/drawingml/2006/main" name="3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8.xml><?xml version="1.0" encoding="utf-8"?>
<a:theme xmlns:a="http://schemas.openxmlformats.org/drawingml/2006/main" name="3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9.xml><?xml version="1.0" encoding="utf-8"?>
<a:theme xmlns:a="http://schemas.openxmlformats.org/drawingml/2006/main" name="3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0.xml><?xml version="1.0" encoding="utf-8"?>
<a:theme xmlns:a="http://schemas.openxmlformats.org/drawingml/2006/main" name="3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1.xml><?xml version="1.0" encoding="utf-8"?>
<a:theme xmlns:a="http://schemas.openxmlformats.org/drawingml/2006/main" name="4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2.xml><?xml version="1.0" encoding="utf-8"?>
<a:theme xmlns:a="http://schemas.openxmlformats.org/drawingml/2006/main" name="4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3.xml><?xml version="1.0" encoding="utf-8"?>
<a:theme xmlns:a="http://schemas.openxmlformats.org/drawingml/2006/main" name="4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4.xml><?xml version="1.0" encoding="utf-8"?>
<a:theme xmlns:a="http://schemas.openxmlformats.org/drawingml/2006/main" name="4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5.xml><?xml version="1.0" encoding="utf-8"?>
<a:theme xmlns:a="http://schemas.openxmlformats.org/drawingml/2006/main" name="4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6.xml><?xml version="1.0" encoding="utf-8"?>
<a:theme xmlns:a="http://schemas.openxmlformats.org/drawingml/2006/main" name="4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7.xml><?xml version="1.0" encoding="utf-8"?>
<a:theme xmlns:a="http://schemas.openxmlformats.org/drawingml/2006/main" name="4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8.xml><?xml version="1.0" encoding="utf-8"?>
<a:theme xmlns:a="http://schemas.openxmlformats.org/drawingml/2006/main" name="4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14</TotalTime>
  <Words>6984</Words>
  <Application>Microsoft Office PowerPoint</Application>
  <PresentationFormat>On-screen Show (4:3)</PresentationFormat>
  <Paragraphs>675</Paragraphs>
  <Slides>46</Slides>
  <Notes>46</Notes>
  <HiddenSlides>6</HiddenSlides>
  <MMClips>0</MMClips>
  <ScaleCrop>false</ScaleCrop>
  <HeadingPairs>
    <vt:vector size="6" baseType="variant">
      <vt:variant>
        <vt:lpstr>Fonts Used</vt:lpstr>
      </vt:variant>
      <vt:variant>
        <vt:i4>12</vt:i4>
      </vt:variant>
      <vt:variant>
        <vt:lpstr>Theme</vt:lpstr>
      </vt:variant>
      <vt:variant>
        <vt:i4>48</vt:i4>
      </vt:variant>
      <vt:variant>
        <vt:lpstr>Slide Titles</vt:lpstr>
      </vt:variant>
      <vt:variant>
        <vt:i4>46</vt:i4>
      </vt:variant>
    </vt:vector>
  </HeadingPairs>
  <TitlesOfParts>
    <vt:vector size="106" baseType="lpstr">
      <vt:lpstr>Lucida Sans Typewriter</vt:lpstr>
      <vt:lpstr>Verdana</vt:lpstr>
      <vt:lpstr>Arial</vt:lpstr>
      <vt:lpstr>Segoe UI Light</vt:lpstr>
      <vt:lpstr>Segoe UI</vt:lpstr>
      <vt:lpstr>Wingdings</vt:lpstr>
      <vt:lpstr>Symbol</vt:lpstr>
      <vt:lpstr>Arial Narrow</vt:lpstr>
      <vt:lpstr>Calibri</vt:lpstr>
      <vt:lpstr>Times New Roman</vt:lpstr>
      <vt:lpstr>Courier New</vt:lpstr>
      <vt:lpstr>Lucida Sans Unicode</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29_NG_MOC_Core_ModuleNew2</vt:lpstr>
      <vt:lpstr>30_NG_MOC_Core_ModuleNew2</vt:lpstr>
      <vt:lpstr>31_NG_MOC_Core_ModuleNew2</vt:lpstr>
      <vt:lpstr>32_NG_MOC_Core_ModuleNew2</vt:lpstr>
      <vt:lpstr>33_NG_MOC_Core_ModuleNew2</vt:lpstr>
      <vt:lpstr>34_NG_MOC_Core_ModuleNew2</vt:lpstr>
      <vt:lpstr>35_NG_MOC_Core_ModuleNew2</vt:lpstr>
      <vt:lpstr>36_NG_MOC_Core_ModuleNew2</vt:lpstr>
      <vt:lpstr>37_NG_MOC_Core_ModuleNew2</vt:lpstr>
      <vt:lpstr>38_NG_MOC_Core_ModuleNew2</vt:lpstr>
      <vt:lpstr>39_NG_MOC_Core_ModuleNew2</vt:lpstr>
      <vt:lpstr>40_NG_MOC_Core_ModuleNew2</vt:lpstr>
      <vt:lpstr>41_NG_MOC_Core_ModuleNew2</vt:lpstr>
      <vt:lpstr>42_NG_MOC_Core_ModuleNew2</vt:lpstr>
      <vt:lpstr>43_NG_MOC_Core_ModuleNew2</vt:lpstr>
      <vt:lpstr>44_NG_MOC_Core_ModuleNew2</vt:lpstr>
      <vt:lpstr>45_NG_MOC_Core_ModuleNew2</vt:lpstr>
      <vt:lpstr>46_NG_MOC_Core_ModuleNew2</vt:lpstr>
      <vt:lpstr>47_NG_MOC_Core_ModuleNew2</vt:lpstr>
      <vt:lpstr>Module 4</vt:lpstr>
      <vt:lpstr>Module Overview</vt:lpstr>
      <vt:lpstr>Lesson 1: Understanding SQL Server Recovery Models</vt:lpstr>
      <vt:lpstr>Overview of SQL Server Transaction Logs</vt:lpstr>
      <vt:lpstr>Transaction Log File Structure</vt:lpstr>
      <vt:lpstr>Working with Recovery Models</vt:lpstr>
      <vt:lpstr>Capacity Planning for Transaction Logs</vt:lpstr>
      <vt:lpstr>Working with Checkpoint Options</vt:lpstr>
      <vt:lpstr>Demonstration: Logs and Full Recovery</vt:lpstr>
      <vt:lpstr>PowerPoint Presentation</vt:lpstr>
      <vt:lpstr>PowerPoint Presentation</vt:lpstr>
      <vt:lpstr>Lesson 2: Planning a Backup Strategy</vt:lpstr>
      <vt:lpstr>Backup Types</vt:lpstr>
      <vt:lpstr>Determining Recovery Objectives</vt:lpstr>
      <vt:lpstr>Full Database Backup Strategies</vt:lpstr>
      <vt:lpstr>Transaction Log Backup Strategies</vt:lpstr>
      <vt:lpstr>Differential Backup Strategies</vt:lpstr>
      <vt:lpstr>Partial Backup Strategies</vt:lpstr>
      <vt:lpstr>Discussion: Planning Backup Strategies</vt:lpstr>
      <vt:lpstr>PowerPoint Presentation</vt:lpstr>
      <vt:lpstr>Lesson 3: Backing up Databases and Transaction Logs</vt:lpstr>
      <vt:lpstr>Introduction to SQL Server Backup</vt:lpstr>
      <vt:lpstr>Media Sets and Backup Sets</vt:lpstr>
      <vt:lpstr>Performing Database Backups</vt:lpstr>
      <vt:lpstr>Performing Transaction Log Backups</vt:lpstr>
      <vt:lpstr>Performing Partial and Filegroup Backups</vt:lpstr>
      <vt:lpstr>Demonstration: Performing Backups</vt:lpstr>
      <vt:lpstr>PowerPoint Presentation</vt:lpstr>
      <vt:lpstr>PowerPoint Presentation</vt:lpstr>
      <vt:lpstr>Lesson 4: Using Backup Options</vt:lpstr>
      <vt:lpstr>Copy-Only Backups</vt:lpstr>
      <vt:lpstr>Compressing Backups</vt:lpstr>
      <vt:lpstr>Demonstration: Using Backup Compression</vt:lpstr>
      <vt:lpstr>Encrypting Backups</vt:lpstr>
      <vt:lpstr>Demonstration: Using Backup Encryption</vt:lpstr>
      <vt:lpstr>PowerPoint Presentation</vt:lpstr>
      <vt:lpstr>Lesson 5: Ensuring Backup Reliability</vt:lpstr>
      <vt:lpstr>Determining a Retention and Testing Policy for Backups</vt:lpstr>
      <vt:lpstr>Options for Ensuring Backup Integrity</vt:lpstr>
      <vt:lpstr>Viewing Backup History</vt:lpstr>
      <vt:lpstr>Retrieving Backup Metadata</vt:lpstr>
      <vt:lpstr>Demonstration: Verifying Backups</vt:lpstr>
      <vt:lpstr>Lab: Backing Up Databases</vt:lpstr>
      <vt:lpstr>Lab Scenario</vt:lpstr>
      <vt:lpstr>Lab Review</vt:lpstr>
      <vt:lpstr>Module Review and Takeaways</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Richard Strange</dc:creator>
  <cp:lastModifiedBy>Richard Strange</cp:lastModifiedBy>
  <cp:revision>4</cp:revision>
  <dcterms:created xsi:type="dcterms:W3CDTF">2016-01-05T11:57:30Z</dcterms:created>
  <dcterms:modified xsi:type="dcterms:W3CDTF">2016-01-05T17:04:27Z</dcterms:modified>
</cp:coreProperties>
</file>