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304" r:id="rId2"/>
    <p:sldId id="305" r:id="rId3"/>
    <p:sldId id="300" r:id="rId4"/>
    <p:sldId id="301" r:id="rId5"/>
    <p:sldId id="313" r:id="rId6"/>
    <p:sldId id="312" r:id="rId7"/>
    <p:sldId id="299" r:id="rId8"/>
    <p:sldId id="306" r:id="rId9"/>
    <p:sldId id="308" r:id="rId10"/>
    <p:sldId id="307" r:id="rId11"/>
    <p:sldId id="309" r:id="rId12"/>
    <p:sldId id="310" r:id="rId13"/>
    <p:sldId id="311" r:id="rId14"/>
    <p:sldId id="302" r:id="rId15"/>
    <p:sldId id="303" r:id="rId16"/>
    <p:sldId id="314" r:id="rId17"/>
    <p:sldId id="320" r:id="rId18"/>
    <p:sldId id="318" r:id="rId19"/>
    <p:sldId id="315" r:id="rId20"/>
    <p:sldId id="319" r:id="rId21"/>
    <p:sldId id="316" r:id="rId22"/>
    <p:sldId id="317" r:id="rId23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768" y="5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ldImg"/>
          </p:nvPr>
        </p:nvSpPr>
        <p:spPr bwMode="auto">
          <a:xfrm>
            <a:off x="1312863" y="1027113"/>
            <a:ext cx="4929187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221287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6796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69446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650568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18488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0821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17858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662467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426011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6943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26245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02950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51992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67720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221087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801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55262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6592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0469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03670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10616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2863" y="1027113"/>
            <a:ext cx="4933950" cy="37004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3" name="Rectangle 2"/>
          <p:cNvSpPr>
            <a:spLocks noChangeArrowheads="1"/>
          </p:cNvSpPr>
          <p:nvPr>
            <p:ph type="body" idx="1"/>
          </p:nvPr>
        </p:nvSpPr>
        <p:spPr>
          <a:xfrm>
            <a:off x="1169988" y="5086350"/>
            <a:ext cx="5226050" cy="41068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82320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32E6A-4A65-41FD-B00A-09E6FE80E0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58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642D-5205-40A9-BC06-B1600C618C1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68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5362" cy="645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16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7280A-55C1-4789-A8BB-6A0F50D2021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68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0BC96-C042-48F8-BD45-767DA4C46F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145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49BA1-0A38-45C2-8D7A-92A1CDA45CE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625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6112" cy="4984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1750" y="1768475"/>
            <a:ext cx="4457700" cy="4984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46533-EFFD-4A90-AC2D-5C02A4DC3E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65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88076-875F-4E9D-AC65-4E615616FB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22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ACE95-FCAE-4DA9-82CB-0D7885C747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644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81FCC-BC1C-4480-A00B-0A584B013C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497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2FB7-DB3B-4917-BAD6-8EEAE7C937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7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5F6ED-0035-4E09-8E2F-097728EF09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30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6212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6212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 smtClean="0"/>
              <a:t>Для правки структуры щелкните мышью</a:t>
            </a:r>
          </a:p>
          <a:p>
            <a:pPr lvl="1"/>
            <a:r>
              <a:rPr lang="en-GB" altLang="ru-RU" smtClean="0"/>
              <a:t>Второй уровень структуры</a:t>
            </a:r>
          </a:p>
          <a:p>
            <a:pPr lvl="2"/>
            <a:r>
              <a:rPr lang="en-GB" altLang="ru-RU" smtClean="0"/>
              <a:t>Третий уровень структуры</a:t>
            </a:r>
          </a:p>
          <a:p>
            <a:pPr lvl="3"/>
            <a:r>
              <a:rPr lang="en-GB" altLang="ru-RU" smtClean="0"/>
              <a:t>Четвёртый уровень структуры</a:t>
            </a:r>
          </a:p>
          <a:p>
            <a:pPr lvl="4"/>
            <a:r>
              <a:rPr lang="en-GB" altLang="ru-RU" smtClean="0"/>
              <a:t>Пятый уровень структуры</a:t>
            </a:r>
          </a:p>
          <a:p>
            <a:pPr lvl="4"/>
            <a:r>
              <a:rPr lang="en-GB" altLang="ru-RU" smtClean="0"/>
              <a:t>Шестой уровень структуры</a:t>
            </a:r>
          </a:p>
          <a:p>
            <a:pPr lvl="4"/>
            <a:r>
              <a:rPr lang="en-GB" altLang="ru-RU" smtClean="0"/>
              <a:t>Седьмой уровень структуры</a:t>
            </a:r>
          </a:p>
          <a:p>
            <a:pPr lvl="4"/>
            <a:r>
              <a:rPr lang="en-GB" altLang="ru-RU" smtClean="0"/>
              <a:t>Восьмой уровень структуры</a:t>
            </a:r>
          </a:p>
          <a:p>
            <a:pPr lvl="4"/>
            <a:r>
              <a:rPr lang="en-GB" altLang="ru-RU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0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31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81FC8BD-1689-4F9B-A652-6111D8A588D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.izotov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1148233"/>
            <a:ext cx="8582025" cy="5295900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63848" y="323454"/>
            <a:ext cx="878363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buClrTx/>
              <a:buFontTx/>
              <a:buNone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Тестирование: с чего начать и куда расти</a:t>
            </a: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0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5776" y="395461"/>
            <a:ext cx="842493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Сети, протоколы на уровне понимания модели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TCP/IP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или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OSI</a:t>
            </a: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</a:pP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БД на уровне составления запросов выборки (и это не только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SQL)</a:t>
            </a: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Основы программирования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Основы автоматизации с использованием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Selenium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Webdriver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и что-нибудь вроде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SoapUI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Jmeter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etc.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Тестирование Веб-сервисов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9813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87784" y="1547589"/>
            <a:ext cx="8424936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Виды тестирования</a:t>
            </a:r>
          </a:p>
          <a:p>
            <a:pPr eaLnBrk="1">
              <a:lnSpc>
                <a:spcPct val="93000"/>
              </a:lnSpc>
              <a:buClrTx/>
            </a:pP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Bug Report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и его жизненный цикл</a:t>
            </a:r>
          </a:p>
          <a:p>
            <a:pPr eaLnBrk="1">
              <a:lnSpc>
                <a:spcPct val="93000"/>
              </a:lnSpc>
              <a:buClrTx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Test Case, Check-list, Test Plan</a:t>
            </a: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Основы автоматизации с использованием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Selenium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Webdriver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и что-нибудь вроде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SoapUI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Jmeter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etc.</a:t>
            </a:r>
            <a:endParaRPr lang="ru-RU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2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3942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880072" y="3059757"/>
            <a:ext cx="482453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Где получить знания?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8826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35856" y="2339677"/>
            <a:ext cx="8424936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Самостоятельное обучение</a:t>
            </a:r>
          </a:p>
          <a:p>
            <a:pPr eaLnBrk="1">
              <a:lnSpc>
                <a:spcPct val="93000"/>
              </a:lnSpc>
              <a:buClrTx/>
            </a:pPr>
            <a:endParaRPr lang="ru-RU" sz="4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Курсы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4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4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2873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024088" y="2987749"/>
            <a:ext cx="61206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ru-RU" sz="5400" b="1" dirty="0" smtClean="0">
                <a:solidFill>
                  <a:schemeClr val="accent6">
                    <a:lumMod val="75000"/>
                  </a:schemeClr>
                </a:solidFill>
              </a:rPr>
              <a:t>Что дальше?</a:t>
            </a:r>
            <a:endParaRPr lang="en-US" sz="5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6840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575816" y="2987749"/>
            <a:ext cx="914501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ru-RU" sz="5400" b="1" dirty="0" smtClean="0">
                <a:solidFill>
                  <a:schemeClr val="accent6">
                    <a:lumMod val="75000"/>
                  </a:schemeClr>
                </a:solidFill>
              </a:rPr>
              <a:t>Разбираемся с профессиями</a:t>
            </a:r>
            <a:endParaRPr lang="en-US" sz="5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5460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Automation QA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361360"/>
            <a:ext cx="7394004" cy="48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185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SDET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8" y="1331565"/>
            <a:ext cx="51845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4756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DevOps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7" y="1547589"/>
            <a:ext cx="7976886" cy="44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2042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Penetration Tester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1547589"/>
            <a:ext cx="7419556" cy="41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4614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727944" y="1979637"/>
            <a:ext cx="878363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Agenda: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немного о себе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с чего начать?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что делать дальше?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о профессиях и направлениях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48582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Team Lead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115541"/>
            <a:ext cx="604867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0449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669674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Project Manager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6" y="1187549"/>
            <a:ext cx="8475001" cy="63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6445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47824" y="395461"/>
            <a:ext cx="7848872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Chief Technology Officer</a:t>
            </a: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1115541"/>
            <a:ext cx="4248472" cy="6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7828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651500" y="2179638"/>
            <a:ext cx="4068763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buClrTx/>
              <a:buFontTx/>
              <a:buNone/>
            </a:pPr>
            <a:r>
              <a:rPr lang="ru-RU" altLang="ru-RU" dirty="0">
                <a:solidFill>
                  <a:schemeClr val="accent6">
                    <a:lumMod val="75000"/>
                  </a:schemeClr>
                </a:solidFill>
              </a:rPr>
              <a:t>Контакты:</a:t>
            </a:r>
          </a:p>
          <a:p>
            <a:pPr eaLnBrk="1">
              <a:buClrTx/>
              <a:buFontTx/>
              <a:buNone/>
            </a:pPr>
            <a:endParaRPr lang="ru-RU" altLang="ru-RU" dirty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chemeClr val="accent6">
                    <a:lumMod val="75000"/>
                  </a:schemeClr>
                </a:solidFill>
              </a:rPr>
              <a:t>Ed Izotov</a:t>
            </a: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chemeClr val="accent6">
                    <a:lumMod val="75000"/>
                  </a:schemeClr>
                </a:solidFill>
              </a:rPr>
              <a:t>ed.izotov@gmail.com</a:t>
            </a:r>
            <a:endParaRPr lang="ru-RU" altLang="ru-RU" sz="3600" dirty="0">
              <a:solidFill>
                <a:schemeClr val="accent6">
                  <a:lumMod val="75000"/>
                </a:schemeClr>
              </a:solidFill>
              <a:hlinkClick r:id="rId3"/>
            </a:endParaRPr>
          </a:p>
          <a:p>
            <a:pPr eaLnBrk="1">
              <a:buClrTx/>
              <a:buFontTx/>
              <a:buNone/>
            </a:pPr>
            <a:r>
              <a:rPr lang="ru-RU" altLang="ru-RU" sz="3600" dirty="0">
                <a:solidFill>
                  <a:schemeClr val="accent6">
                    <a:lumMod val="75000"/>
                  </a:schemeClr>
                </a:solidFill>
              </a:rPr>
              <a:t>skype: corneliusseo</a:t>
            </a:r>
          </a:p>
          <a:p>
            <a:pPr eaLnBrk="1">
              <a:buClrTx/>
              <a:buFontTx/>
              <a:buNone/>
            </a:pPr>
            <a:endParaRPr lang="ru-RU" altLang="ru-RU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1115541"/>
            <a:ext cx="4901143" cy="49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095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467469"/>
            <a:ext cx="8517591" cy="56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37910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664048" y="3059757"/>
            <a:ext cx="612068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  <a:buFontTx/>
              <a:buNone/>
            </a:pPr>
            <a:r>
              <a:rPr lang="ru-RU" sz="5400" b="1" dirty="0" smtClean="0">
                <a:solidFill>
                  <a:schemeClr val="accent6">
                    <a:lumMod val="75000"/>
                  </a:schemeClr>
                </a:solidFill>
              </a:rPr>
              <a:t>С чего начать?</a:t>
            </a:r>
            <a:endParaRPr lang="en-US" sz="5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5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726874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2267669"/>
            <a:ext cx="7965128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707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168104" y="2915741"/>
            <a:ext cx="417646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Что нужно знать...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63878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31800" y="1475581"/>
            <a:ext cx="8208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Junior QA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должен знать все</a:t>
            </a:r>
          </a:p>
          <a:p>
            <a:pPr eaLnBrk="1">
              <a:lnSpc>
                <a:spcPct val="93000"/>
              </a:lnSpc>
              <a:buClrTx/>
            </a:pPr>
            <a:endParaRPr lang="ru-RU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Senior QA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должен знать, как нагуглить то, что знает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</a:rPr>
              <a:t>Junoir</a:t>
            </a:r>
            <a:endParaRPr lang="ru-RU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Lead QA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должен знать, как найти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Junior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и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Senior</a:t>
            </a:r>
            <a:endParaRPr lang="ru-RU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95929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952080" y="2915741"/>
            <a:ext cx="468052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E6E6E6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93000"/>
              </a:lnSpc>
              <a:buClrTx/>
            </a:pP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А если серьезно, то...</a:t>
            </a:r>
          </a:p>
          <a:p>
            <a:pPr marL="571500" indent="-571500" eaLnBrk="1">
              <a:lnSpc>
                <a:spcPct val="93000"/>
              </a:lnSpc>
              <a:buClrTx/>
              <a:buFontTx/>
              <a:buChar char="-"/>
            </a:pPr>
            <a:endParaRPr lang="en-US" sz="3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>
              <a:lnSpc>
                <a:spcPct val="93000"/>
              </a:lnSpc>
              <a:buClrTx/>
              <a:buFontTx/>
              <a:buNone/>
            </a:pPr>
            <a:endParaRPr lang="ru-RU" altLang="ru-RU" sz="3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8529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170</Words>
  <Application>Microsoft Office PowerPoint</Application>
  <PresentationFormat>Custom</PresentationFormat>
  <Paragraphs>48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Microsoft YaHei</vt:lpstr>
      <vt:lpstr>Times New Roman</vt:lpstr>
      <vt:lpstr>Lucida Sans Unicode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</dc:creator>
  <cp:lastModifiedBy>ed.izotov@gmail.com</cp:lastModifiedBy>
  <cp:revision>39</cp:revision>
  <cp:lastPrinted>1601-01-01T00:00:00Z</cp:lastPrinted>
  <dcterms:created xsi:type="dcterms:W3CDTF">2015-10-05T12:38:51Z</dcterms:created>
  <dcterms:modified xsi:type="dcterms:W3CDTF">2016-12-08T16:28:25Z</dcterms:modified>
</cp:coreProperties>
</file>