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4"/>
  </p:notesMasterIdLst>
  <p:sldIdLst>
    <p:sldId id="304" r:id="rId2"/>
    <p:sldId id="305" r:id="rId3"/>
    <p:sldId id="300" r:id="rId4"/>
    <p:sldId id="301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29" r:id="rId13"/>
  </p:sldIdLst>
  <p:sldSz cx="9144000" cy="5143500" type="screen16x9"/>
  <p:notesSz cx="7559675" cy="10691813"/>
  <p:defaultTextStyle>
    <a:defPPr>
      <a:defRPr lang="en-GB"/>
    </a:defPPr>
    <a:lvl1pPr algn="l" defTabSz="36385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601715" indent="-231429" algn="l" defTabSz="36385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925716" indent="-185143" algn="l" defTabSz="36385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296002" indent="-185143" algn="l" defTabSz="36385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1666288" indent="-185143" algn="l" defTabSz="36385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1851431" algn="l" defTabSz="740573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221718" algn="l" defTabSz="740573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2592004" algn="l" defTabSz="740573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2962290" algn="l" defTabSz="740573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2" y="91"/>
      </p:cViewPr>
      <p:guideLst>
        <p:guide orient="horz" pos="147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93713" y="1027113"/>
            <a:ext cx="656748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638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601715" indent="-231429" algn="l" defTabSz="3638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25716" indent="-185143" algn="l" defTabSz="3638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296002" indent="-185143" algn="l" defTabSz="3638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666288" indent="-185143" algn="l" defTabSz="3638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851431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67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1287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3192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199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801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3163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688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7086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5486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7849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4027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89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161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6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29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19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096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20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9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7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303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60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1FC8BD-1689-4F9B-A652-6111D8A588D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34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d.izotov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2" y="1995686"/>
            <a:ext cx="914367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sz="3600" b="1" dirty="0">
                <a:solidFill>
                  <a:srgbClr val="002060"/>
                </a:solidFill>
              </a:rPr>
              <a:t>Тестируем Веб-сервисы с помощью SoapUI</a:t>
            </a:r>
            <a:endParaRPr lang="ru-RU" altLang="ru-RU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55526"/>
            <a:ext cx="6405363" cy="34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6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51720" y="1851670"/>
            <a:ext cx="518457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4000" b="1" dirty="0" smtClean="0">
                <a:solidFill>
                  <a:srgbClr val="002060"/>
                </a:solidFill>
              </a:rPr>
              <a:t>Зачем тестировать?</a:t>
            </a:r>
            <a:endParaRPr lang="ru-RU" sz="40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endParaRPr lang="en-US" sz="4000" b="1" dirty="0">
              <a:solidFill>
                <a:srgbClr val="002060"/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86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59832" y="1851670"/>
            <a:ext cx="338437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4000" b="1" dirty="0" smtClean="0">
                <a:solidFill>
                  <a:srgbClr val="002060"/>
                </a:solidFill>
              </a:rPr>
              <a:t>Практика</a:t>
            </a:r>
            <a:endParaRPr lang="ru-RU" sz="40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endParaRPr lang="en-US" sz="4000" b="1" dirty="0">
              <a:solidFill>
                <a:srgbClr val="002060"/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43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547664" y="195486"/>
            <a:ext cx="719946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3600" b="1" dirty="0">
                <a:solidFill>
                  <a:srgbClr val="002060"/>
                </a:solidFill>
              </a:rPr>
              <a:t>Agenda:</a:t>
            </a: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rgbClr val="002060"/>
                </a:solidFill>
              </a:rPr>
              <a:t>Немного </a:t>
            </a:r>
            <a:r>
              <a:rPr lang="ru-RU" sz="3600" b="1" dirty="0">
                <a:solidFill>
                  <a:srgbClr val="002060"/>
                </a:solidFill>
              </a:rPr>
              <a:t>о себе</a:t>
            </a: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rgbClr val="002060"/>
                </a:solidFill>
              </a:rPr>
              <a:t>Что такое </a:t>
            </a:r>
            <a:r>
              <a:rPr lang="en-US" sz="3600" b="1" dirty="0" smtClean="0">
                <a:solidFill>
                  <a:srgbClr val="002060"/>
                </a:solidFill>
              </a:rPr>
              <a:t>API</a:t>
            </a:r>
            <a:endParaRPr lang="ru-RU" sz="3600" b="1" dirty="0" smtClean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r>
              <a:rPr lang="en-US" sz="3600" b="1" dirty="0" smtClean="0">
                <a:solidFill>
                  <a:srgbClr val="002060"/>
                </a:solidFill>
              </a:rPr>
              <a:t>Web services</a:t>
            </a:r>
            <a:endParaRPr lang="ru-RU" sz="36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rgbClr val="002060"/>
                </a:solidFill>
              </a:rPr>
              <a:t>Виды Веб-сервисов</a:t>
            </a:r>
            <a:endParaRPr lang="ru-RU" sz="36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>
                <a:solidFill>
                  <a:srgbClr val="002060"/>
                </a:solidFill>
              </a:rPr>
              <a:t>Как тестировать и </a:t>
            </a:r>
            <a:r>
              <a:rPr lang="ru-RU" sz="3600" b="1" dirty="0" smtClean="0">
                <a:solidFill>
                  <a:srgbClr val="002060"/>
                </a:solidFill>
              </a:rPr>
              <a:t>зачем</a:t>
            </a: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rgbClr val="002060"/>
                </a:solidFill>
              </a:rPr>
              <a:t>Практика с помощью </a:t>
            </a:r>
            <a:r>
              <a:rPr lang="en-US" sz="3600" b="1" dirty="0" err="1" smtClean="0">
                <a:solidFill>
                  <a:srgbClr val="002060"/>
                </a:solidFill>
              </a:rPr>
              <a:t>SoapUI</a:t>
            </a:r>
            <a:endParaRPr lang="en-US" sz="3600" b="1" dirty="0">
              <a:solidFill>
                <a:srgbClr val="002060"/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8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04049" y="971551"/>
            <a:ext cx="4104455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dirty="0">
                <a:solidFill>
                  <a:srgbClr val="002060"/>
                </a:solidFill>
              </a:rPr>
              <a:t>Контакты:</a:t>
            </a:r>
          </a:p>
          <a:p>
            <a:pPr eaLnBrk="1">
              <a:buClrTx/>
              <a:buFontTx/>
              <a:buNone/>
            </a:pPr>
            <a:endParaRPr lang="ru-RU" altLang="ru-RU" dirty="0">
              <a:solidFill>
                <a:srgbClr val="002060"/>
              </a:solidFill>
            </a:endParaRPr>
          </a:p>
          <a:p>
            <a:pPr eaLnBrk="1">
              <a:buClrTx/>
              <a:buFontTx/>
              <a:buNone/>
            </a:pPr>
            <a:r>
              <a:rPr lang="ru-RU" altLang="ru-RU" sz="3600" dirty="0">
                <a:solidFill>
                  <a:srgbClr val="002060"/>
                </a:solidFill>
              </a:rPr>
              <a:t>Ed Izotov</a:t>
            </a:r>
          </a:p>
          <a:p>
            <a:pPr eaLnBrk="1">
              <a:buClrTx/>
              <a:buFontTx/>
              <a:buNone/>
            </a:pPr>
            <a:r>
              <a:rPr lang="ru-RU" altLang="ru-RU" sz="3600" dirty="0">
                <a:solidFill>
                  <a:srgbClr val="002060"/>
                </a:solidFill>
              </a:rPr>
              <a:t>ed.izotov@gmail.com</a:t>
            </a:r>
            <a:endParaRPr lang="ru-RU" altLang="ru-RU" sz="3600" dirty="0">
              <a:solidFill>
                <a:srgbClr val="002060"/>
              </a:solidFill>
              <a:hlinkClick r:id="rId3"/>
            </a:endParaRPr>
          </a:p>
          <a:p>
            <a:pPr eaLnBrk="1">
              <a:buClrTx/>
              <a:buFontTx/>
              <a:buNone/>
            </a:pPr>
            <a:r>
              <a:rPr lang="ru-RU" altLang="ru-RU" sz="3600" dirty="0">
                <a:solidFill>
                  <a:srgbClr val="002060"/>
                </a:solidFill>
              </a:rPr>
              <a:t>skype: corneliusseo</a:t>
            </a:r>
          </a:p>
          <a:p>
            <a:pPr eaLnBrk="1">
              <a:buClrTx/>
              <a:buFontTx/>
              <a:buNone/>
            </a:pPr>
            <a:endParaRPr lang="ru-RU" altLang="ru-RU" sz="36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" y="51469"/>
            <a:ext cx="4464493" cy="44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0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1851670"/>
            <a:ext cx="39604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4000" b="1" dirty="0" smtClean="0">
                <a:solidFill>
                  <a:srgbClr val="002060"/>
                </a:solidFill>
              </a:rPr>
              <a:t>Что такое </a:t>
            </a:r>
            <a:r>
              <a:rPr lang="en-US" sz="4000" b="1" dirty="0" smtClean="0">
                <a:solidFill>
                  <a:srgbClr val="002060"/>
                </a:solidFill>
              </a:rPr>
              <a:t>API</a:t>
            </a:r>
            <a:endParaRPr lang="ru-RU" sz="40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endParaRPr lang="en-US" sz="4000" b="1" dirty="0">
              <a:solidFill>
                <a:srgbClr val="002060"/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3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39502"/>
            <a:ext cx="4751126" cy="40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21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1851670"/>
            <a:ext cx="39604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en-US" sz="4000" b="1" dirty="0" smtClean="0">
                <a:solidFill>
                  <a:srgbClr val="002060"/>
                </a:solidFill>
              </a:rPr>
              <a:t>Web services</a:t>
            </a:r>
            <a:endParaRPr lang="ru-RU" sz="40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endParaRPr lang="en-US" sz="4000" b="1" dirty="0">
              <a:solidFill>
                <a:srgbClr val="002060"/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0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1550"/>
            <a:ext cx="6288051" cy="30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1851670"/>
            <a:ext cx="39604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4000" b="1" dirty="0" smtClean="0">
                <a:solidFill>
                  <a:srgbClr val="002060"/>
                </a:solidFill>
              </a:rPr>
              <a:t>Какие бывают?</a:t>
            </a:r>
            <a:endParaRPr lang="ru-RU" sz="4000" b="1" dirty="0">
              <a:solidFill>
                <a:srgbClr val="002060"/>
              </a:solidFill>
            </a:endParaRPr>
          </a:p>
          <a:p>
            <a:pPr marL="571538" indent="-571538" eaLnBrk="1">
              <a:lnSpc>
                <a:spcPct val="93000"/>
              </a:lnSpc>
              <a:buClrTx/>
              <a:buFontTx/>
              <a:buChar char="-"/>
            </a:pPr>
            <a:endParaRPr lang="en-US" sz="4000" b="1" dirty="0">
              <a:solidFill>
                <a:srgbClr val="002060"/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95486"/>
            <a:ext cx="731961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45</Words>
  <Application>Microsoft Office PowerPoint</Application>
  <PresentationFormat>On-screen Show (16:9)</PresentationFormat>
  <Paragraphs>18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</vt:lpstr>
      <vt:lpstr>Arial</vt:lpstr>
      <vt:lpstr>Calibri</vt:lpstr>
      <vt:lpstr>Calibri Light</vt:lpstr>
      <vt:lpstr>Lucida Sans Unicode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</dc:creator>
  <cp:lastModifiedBy>ed.izotov@gmail.com</cp:lastModifiedBy>
  <cp:revision>46</cp:revision>
  <cp:lastPrinted>1601-01-01T00:00:00Z</cp:lastPrinted>
  <dcterms:created xsi:type="dcterms:W3CDTF">2015-10-05T12:38:51Z</dcterms:created>
  <dcterms:modified xsi:type="dcterms:W3CDTF">2016-12-22T16:23:38Z</dcterms:modified>
</cp:coreProperties>
</file>