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5974-59D4-410D-A6B0-369E31788EE9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E572-ACEE-457A-BB13-088C49DF9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57457"/>
            <a:ext cx="9144000" cy="9306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Unit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9442" y="1488098"/>
            <a:ext cx="95455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Intro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Testing levels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Black, Gray, </a:t>
            </a:r>
            <a:r>
              <a:rPr lang="en-US" sz="3600" dirty="0" smtClean="0">
                <a:solidFill>
                  <a:schemeClr val="bg1"/>
                </a:solidFill>
              </a:rPr>
              <a:t>White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Unit tests goal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TDD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Mocks, Stubs, Fakes</a:t>
            </a: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33525" y="298451"/>
            <a:ext cx="9144000" cy="95408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me 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1719263"/>
            <a:ext cx="6482365" cy="4314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0400" y="2657475"/>
            <a:ext cx="501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Ed </a:t>
            </a:r>
            <a:r>
              <a:rPr lang="en-US" sz="3200" dirty="0" err="1" smtClean="0">
                <a:solidFill>
                  <a:schemeClr val="bg1"/>
                </a:solidFill>
              </a:rPr>
              <a:t>Izotov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Skype: </a:t>
            </a:r>
            <a:r>
              <a:rPr lang="en-US" sz="3200" dirty="0" err="1" smtClean="0">
                <a:solidFill>
                  <a:schemeClr val="bg1"/>
                </a:solidFill>
              </a:rPr>
              <a:t>corneliusseo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Email: ed.izotov@gmail.com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57457"/>
            <a:ext cx="9144000" cy="93064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Testing </a:t>
            </a:r>
            <a:r>
              <a:rPr lang="en-US" dirty="0">
                <a:solidFill>
                  <a:schemeClr val="bg1"/>
                </a:solidFill>
              </a:rPr>
              <a:t>levels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708" y="2143125"/>
            <a:ext cx="6192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Acceptance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System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Integration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Unit</a:t>
            </a: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17" y="1745479"/>
            <a:ext cx="6857179" cy="3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57457"/>
            <a:ext cx="9144000" cy="930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Black, Gray, White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1" y="1488098"/>
            <a:ext cx="9328638" cy="49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57457"/>
            <a:ext cx="9144000" cy="930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 tests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7704" y="2270613"/>
            <a:ext cx="9545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Unit testing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Easy code update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Easy integration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</a:rPr>
              <a:t>Early bug detection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57457"/>
            <a:ext cx="9144000" cy="930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502" y="1806820"/>
            <a:ext cx="4969395" cy="42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55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Unit Tests</vt:lpstr>
      <vt:lpstr>It’s me )</vt:lpstr>
      <vt:lpstr>Testing levels</vt:lpstr>
      <vt:lpstr>Black, Gray, White</vt:lpstr>
      <vt:lpstr>Unit tests goal</vt:lpstr>
      <vt:lpstr>TDD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01</dc:title>
  <dc:creator>ed.izotov@gmail.com</dc:creator>
  <cp:lastModifiedBy>Ed Izotov</cp:lastModifiedBy>
  <cp:revision>18</cp:revision>
  <dcterms:created xsi:type="dcterms:W3CDTF">2017-01-24T13:24:45Z</dcterms:created>
  <dcterms:modified xsi:type="dcterms:W3CDTF">2018-05-17T15:15:13Z</dcterms:modified>
</cp:coreProperties>
</file>