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6" r:id="rId11"/>
    <p:sldId id="267" r:id="rId12"/>
    <p:sldId id="269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55" autoAdjust="0"/>
  </p:normalViewPr>
  <p:slideViewPr>
    <p:cSldViewPr>
      <p:cViewPr varScale="1">
        <p:scale>
          <a:sx n="114" d="100"/>
          <a:sy n="114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255911-08D7-4121-A1BC-7B3A666BEBC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3D9CE-AE4A-489B-B0C2-19821F7B47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smtClean="0"/>
              <a:t> 3D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Traslada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para </a:t>
            </a:r>
            <a:r>
              <a:rPr lang="en-US" dirty="0" err="1" smtClean="0"/>
              <a:t>posicionarlos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“</a:t>
            </a:r>
            <a:r>
              <a:rPr lang="en-US" dirty="0" err="1" smtClean="0"/>
              <a:t>mundo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Aplica</a:t>
            </a:r>
            <a:r>
              <a:rPr lang="en-US" dirty="0" smtClean="0"/>
              <a:t> la </a:t>
            </a:r>
            <a:r>
              <a:rPr lang="en-US" dirty="0" err="1" smtClean="0"/>
              <a:t>ubicación</a:t>
            </a:r>
            <a:r>
              <a:rPr lang="en-US" dirty="0" smtClean="0"/>
              <a:t>, </a:t>
            </a:r>
            <a:r>
              <a:rPr lang="en-US" dirty="0" err="1" smtClean="0"/>
              <a:t>rotación</a:t>
            </a:r>
            <a:r>
              <a:rPr lang="en-US" dirty="0" smtClean="0"/>
              <a:t> y </a:t>
            </a:r>
            <a:r>
              <a:rPr lang="en-US" dirty="0" err="1" smtClean="0"/>
              <a:t>escala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3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modelo</a:t>
            </a:r>
            <a:endParaRPr lang="en-US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0" y="1752600"/>
            <a:ext cx="769858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05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Traslada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“</a:t>
            </a:r>
            <a:r>
              <a:rPr lang="en-US" dirty="0" err="1" smtClean="0"/>
              <a:t>mundo</a:t>
            </a:r>
            <a:r>
              <a:rPr lang="en-US" dirty="0" smtClean="0"/>
              <a:t>” para </a:t>
            </a:r>
            <a:r>
              <a:rPr lang="en-US" dirty="0" err="1" smtClean="0"/>
              <a:t>posicionarlos</a:t>
            </a:r>
            <a:r>
              <a:rPr lang="en-US" dirty="0" smtClean="0"/>
              <a:t> </a:t>
            </a:r>
            <a:r>
              <a:rPr lang="en-US" dirty="0" err="1" smtClean="0"/>
              <a:t>relativos</a:t>
            </a:r>
            <a:r>
              <a:rPr lang="en-US" dirty="0" smtClean="0"/>
              <a:t> al “</a:t>
            </a:r>
            <a:r>
              <a:rPr lang="en-US" dirty="0" err="1" smtClean="0"/>
              <a:t>ojo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Aplica</a:t>
            </a:r>
            <a:r>
              <a:rPr lang="en-US" dirty="0" smtClean="0"/>
              <a:t> (</a:t>
            </a:r>
            <a:r>
              <a:rPr lang="en-US" dirty="0" err="1" smtClean="0"/>
              <a:t>inversamente</a:t>
            </a:r>
            <a:r>
              <a:rPr lang="en-US" dirty="0" smtClean="0"/>
              <a:t>) la </a:t>
            </a:r>
            <a:r>
              <a:rPr lang="en-US" dirty="0" err="1" smtClean="0"/>
              <a:t>ubicación</a:t>
            </a:r>
            <a:r>
              <a:rPr lang="en-US" dirty="0" smtClean="0"/>
              <a:t> y </a:t>
            </a:r>
            <a:r>
              <a:rPr lang="en-US" dirty="0" err="1" smtClean="0"/>
              <a:t>rotación</a:t>
            </a:r>
            <a:r>
              <a:rPr lang="en-US" dirty="0" smtClean="0"/>
              <a:t> de </a:t>
            </a:r>
            <a:r>
              <a:rPr lang="en-US" smtClean="0"/>
              <a:t>la cámara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5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impresión</a:t>
            </a:r>
            <a:r>
              <a:rPr lang="en-US" dirty="0" smtClean="0"/>
              <a:t> de 3 </a:t>
            </a:r>
            <a:r>
              <a:rPr lang="en-US" dirty="0" err="1" smtClean="0"/>
              <a:t>dimensiones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de 2 </a:t>
            </a:r>
            <a:r>
              <a:rPr lang="en-US" dirty="0" err="1" smtClean="0"/>
              <a:t>dimensiones</a:t>
            </a:r>
            <a:endParaRPr lang="en-US" dirty="0" smtClean="0"/>
          </a:p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perspectiva</a:t>
            </a:r>
            <a:endParaRPr lang="en-US" dirty="0" smtClean="0"/>
          </a:p>
          <a:p>
            <a:pPr lvl="1"/>
            <a:r>
              <a:rPr lang="en-US" dirty="0" err="1" smtClean="0"/>
              <a:t>Multiplica</a:t>
            </a:r>
            <a:r>
              <a:rPr lang="en-US" dirty="0" smtClean="0"/>
              <a:t> las </a:t>
            </a:r>
            <a:r>
              <a:rPr lang="en-US" dirty="0" err="1" smtClean="0"/>
              <a:t>posiciónes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y da un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2D que </a:t>
            </a:r>
            <a:r>
              <a:rPr lang="en-US" dirty="0" err="1" smtClean="0"/>
              <a:t>simula</a:t>
            </a:r>
            <a:r>
              <a:rPr lang="en-US" dirty="0" smtClean="0"/>
              <a:t> la </a:t>
            </a:r>
            <a:r>
              <a:rPr lang="en-US" dirty="0" err="1" smtClean="0"/>
              <a:t>perspectiva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31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Proyección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47523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1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Información</a:t>
            </a:r>
            <a:r>
              <a:rPr lang="en-US" dirty="0" smtClean="0"/>
              <a:t> visual </a:t>
            </a:r>
            <a:r>
              <a:rPr lang="en-US" dirty="0" err="1" smtClean="0"/>
              <a:t>en</a:t>
            </a:r>
            <a:r>
              <a:rPr lang="en-US" dirty="0" smtClean="0"/>
              <a:t> 3 </a:t>
            </a:r>
            <a:r>
              <a:rPr lang="en-US" dirty="0" err="1" smtClean="0"/>
              <a:t>dimensiones</a:t>
            </a:r>
            <a:r>
              <a:rPr lang="en-US" dirty="0" smtClean="0"/>
              <a:t> (X, Y, Z)</a:t>
            </a:r>
          </a:p>
          <a:p>
            <a:pPr lvl="1"/>
            <a:r>
              <a:rPr lang="en-US" dirty="0" err="1" smtClean="0"/>
              <a:t>Diseño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Visualización</a:t>
            </a:r>
            <a:endParaRPr lang="en-US" dirty="0" smtClean="0"/>
          </a:p>
          <a:p>
            <a:pPr lvl="1"/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médicas</a:t>
            </a:r>
            <a:r>
              <a:rPr lang="en-US" dirty="0" smtClean="0"/>
              <a:t> (TAC, RMN, </a:t>
            </a:r>
            <a:r>
              <a:rPr lang="en-US" dirty="0" err="1" smtClean="0"/>
              <a:t>ultrasonido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Juegos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2 </a:t>
            </a:r>
            <a:r>
              <a:rPr lang="en-US" dirty="0" err="1" smtClean="0"/>
              <a:t>dimensiones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3D?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para </a:t>
            </a:r>
            <a:r>
              <a:rPr lang="en-US" dirty="0" err="1" smtClean="0"/>
              <a:t>proyectar</a:t>
            </a:r>
            <a:r>
              <a:rPr lang="en-US" dirty="0" smtClean="0"/>
              <a:t> 3D a 2D</a:t>
            </a:r>
          </a:p>
          <a:p>
            <a:pPr lvl="1"/>
            <a:r>
              <a:rPr lang="en-US" dirty="0" smtClean="0"/>
              <a:t>Raytracing (</a:t>
            </a:r>
            <a:r>
              <a:rPr lang="en-US" dirty="0" err="1" smtClean="0"/>
              <a:t>simulación</a:t>
            </a:r>
            <a:r>
              <a:rPr lang="en-US" dirty="0" smtClean="0"/>
              <a:t> de luz)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err="1" smtClean="0"/>
              <a:t>vectoriales</a:t>
            </a:r>
            <a:endParaRPr lang="en-US" dirty="0" smtClean="0"/>
          </a:p>
          <a:p>
            <a:pPr lvl="1"/>
            <a:r>
              <a:rPr lang="en-US" b="1" dirty="0" err="1" smtClean="0"/>
              <a:t>Rasterizado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Rasterizado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3D </a:t>
            </a:r>
            <a:r>
              <a:rPr lang="en-US" dirty="0" err="1" smtClean="0"/>
              <a:t>compuestos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(</a:t>
            </a:r>
            <a:r>
              <a:rPr lang="en-US" dirty="0" err="1" smtClean="0"/>
              <a:t>vértices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vértices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polígonos</a:t>
            </a:r>
            <a:endParaRPr lang="en-US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polígonos</a:t>
            </a:r>
            <a:r>
              <a:rPr lang="en-US" dirty="0" smtClean="0"/>
              <a:t> </a:t>
            </a:r>
            <a:r>
              <a:rPr lang="en-US" dirty="0" err="1" smtClean="0"/>
              <a:t>forman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malla</a:t>
            </a:r>
            <a:r>
              <a:rPr lang="en-US" dirty="0" smtClean="0"/>
              <a:t> (mesh)</a:t>
            </a:r>
          </a:p>
          <a:p>
            <a:r>
              <a:rPr lang="en-US" dirty="0" err="1" smtClean="0"/>
              <a:t>Dibuja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color (</a:t>
            </a:r>
            <a:r>
              <a:rPr lang="en-US" dirty="0" err="1" smtClean="0"/>
              <a:t>pixeles</a:t>
            </a:r>
            <a:r>
              <a:rPr lang="en-US" dirty="0" smtClean="0"/>
              <a:t>)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Proyecta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polígono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2"/>
            <a:r>
              <a:rPr lang="en-US" dirty="0" err="1" smtClean="0"/>
              <a:t>Perspectiva</a:t>
            </a:r>
            <a:endParaRPr lang="en-US" dirty="0" smtClean="0"/>
          </a:p>
          <a:p>
            <a:pPr lvl="1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cuáles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cubiertos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polígono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Vértices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Normal (</a:t>
            </a:r>
            <a:r>
              <a:rPr lang="en-US" dirty="0" err="1" smtClean="0"/>
              <a:t>orientación</a:t>
            </a:r>
            <a:r>
              <a:rPr lang="en-US" dirty="0" smtClean="0"/>
              <a:t> de la </a:t>
            </a:r>
            <a:r>
              <a:rPr lang="en-US" dirty="0" err="1" smtClean="0"/>
              <a:t>superficie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textura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Polígonos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planas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endParaRPr lang="en-US" dirty="0" smtClean="0"/>
          </a:p>
          <a:p>
            <a:pPr lvl="1"/>
            <a:r>
              <a:rPr lang="en-US" dirty="0" err="1" smtClean="0"/>
              <a:t>Generalmente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triángulos</a:t>
            </a:r>
            <a:endParaRPr lang="en-US" dirty="0" smtClean="0"/>
          </a:p>
        </p:txBody>
      </p:sp>
      <p:pic>
        <p:nvPicPr>
          <p:cNvPr id="4098" name="Picture 2" descr="http://www.barryscientific.com/lessons/polygon/1-polygon-examp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598"/>
            <a:ext cx="4114800" cy="3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Mallas</a:t>
            </a:r>
            <a:r>
              <a:rPr lang="en-US" dirty="0" smtClean="0"/>
              <a:t> (Meshes)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polígonos</a:t>
            </a:r>
            <a:r>
              <a:rPr lang="en-US" dirty="0" smtClean="0"/>
              <a:t> que </a:t>
            </a:r>
            <a:r>
              <a:rPr lang="en-US" dirty="0" err="1" smtClean="0"/>
              <a:t>forman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err="1" smtClean="0"/>
              <a:t>Crean</a:t>
            </a:r>
            <a:r>
              <a:rPr lang="en-US" dirty="0" smtClean="0"/>
              <a:t> la </a:t>
            </a:r>
            <a:r>
              <a:rPr lang="en-US" dirty="0" err="1" smtClean="0"/>
              <a:t>impresión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sólido</a:t>
            </a:r>
            <a:endParaRPr lang="en-US" dirty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realidad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superficie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Mallas</a:t>
            </a:r>
            <a:r>
              <a:rPr lang="en-US" dirty="0"/>
              <a:t> (Meshes)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8" y="2000692"/>
            <a:ext cx="6035563" cy="372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60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err="1" smtClean="0"/>
              <a:t>Matriz</a:t>
            </a:r>
            <a:r>
              <a:rPr lang="en-US" dirty="0" smtClean="0"/>
              <a:t> de vista</a:t>
            </a:r>
          </a:p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proyección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6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641</TotalTime>
  <Words>287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Introducción a los Gráficos 3D</vt:lpstr>
      <vt:lpstr>¿Qué son los gráficos 3D?</vt:lpstr>
      <vt:lpstr>¿Qué son los gráficos 3D?</vt:lpstr>
      <vt:lpstr>Rasterizado</vt:lpstr>
      <vt:lpstr>Vértices</vt:lpstr>
      <vt:lpstr>Polígonos</vt:lpstr>
      <vt:lpstr>Mallas (Meshes)</vt:lpstr>
      <vt:lpstr>Mallas (Meshes)</vt:lpstr>
      <vt:lpstr>Transformaciones</vt:lpstr>
      <vt:lpstr>Matriz de modelo</vt:lpstr>
      <vt:lpstr>Matriz de modelo</vt:lpstr>
      <vt:lpstr>Matriz de vista</vt:lpstr>
      <vt:lpstr>Proyección</vt:lpstr>
      <vt:lpstr>Proyección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Gráficos 3D</dc:title>
  <dc:creator>Ed Lev</dc:creator>
  <cp:lastModifiedBy>Ed Lev</cp:lastModifiedBy>
  <cp:revision>12</cp:revision>
  <dcterms:created xsi:type="dcterms:W3CDTF">2016-09-10T16:06:29Z</dcterms:created>
  <dcterms:modified xsi:type="dcterms:W3CDTF">2016-09-18T23:46:37Z</dcterms:modified>
</cp:coreProperties>
</file>