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94655" autoAdjust="0"/>
  </p:normalViewPr>
  <p:slideViewPr>
    <p:cSldViewPr>
      <p:cViewPr varScale="1">
        <p:scale>
          <a:sx n="114" d="100"/>
          <a:sy n="114" d="100"/>
        </p:scale>
        <p:origin x="-15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7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1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9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6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4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Gráficos</a:t>
            </a:r>
            <a:r>
              <a:rPr lang="en-US" smtClean="0"/>
              <a:t> 3D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son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gráficos</a:t>
            </a:r>
            <a:r>
              <a:rPr lang="en-US" dirty="0" smtClean="0"/>
              <a:t> 3D?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Información</a:t>
            </a:r>
            <a:r>
              <a:rPr lang="en-US" dirty="0" smtClean="0"/>
              <a:t> visual </a:t>
            </a:r>
            <a:r>
              <a:rPr lang="en-US" dirty="0" err="1" smtClean="0"/>
              <a:t>en</a:t>
            </a:r>
            <a:r>
              <a:rPr lang="en-US" dirty="0" smtClean="0"/>
              <a:t> 3 </a:t>
            </a:r>
            <a:r>
              <a:rPr lang="en-US" dirty="0" err="1" smtClean="0"/>
              <a:t>dimensiones</a:t>
            </a:r>
            <a:r>
              <a:rPr lang="en-US" dirty="0" smtClean="0"/>
              <a:t> (X, Y, Z)</a:t>
            </a:r>
          </a:p>
          <a:p>
            <a:pPr lvl="1"/>
            <a:r>
              <a:rPr lang="en-US" dirty="0" err="1" smtClean="0"/>
              <a:t>Diseño</a:t>
            </a:r>
            <a:r>
              <a:rPr lang="en-US" dirty="0" smtClean="0"/>
              <a:t> (CAD)</a:t>
            </a:r>
          </a:p>
          <a:p>
            <a:pPr lvl="1"/>
            <a:r>
              <a:rPr lang="en-US" dirty="0" err="1" smtClean="0"/>
              <a:t>Visualización</a:t>
            </a:r>
            <a:endParaRPr lang="en-US" dirty="0" smtClean="0"/>
          </a:p>
          <a:p>
            <a:pPr lvl="1"/>
            <a:r>
              <a:rPr lang="en-US" dirty="0" err="1" smtClean="0"/>
              <a:t>Imágenes</a:t>
            </a:r>
            <a:r>
              <a:rPr lang="en-US" dirty="0" smtClean="0"/>
              <a:t> </a:t>
            </a:r>
            <a:r>
              <a:rPr lang="en-US" dirty="0" err="1" smtClean="0"/>
              <a:t>médicas</a:t>
            </a:r>
            <a:r>
              <a:rPr lang="en-US" dirty="0" smtClean="0"/>
              <a:t> (TAC, RMN, </a:t>
            </a:r>
            <a:r>
              <a:rPr lang="en-US" dirty="0" err="1" smtClean="0"/>
              <a:t>ultrasonido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Juegos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pantalla</a:t>
            </a:r>
            <a:r>
              <a:rPr lang="en-US" dirty="0" smtClean="0"/>
              <a:t> </a:t>
            </a:r>
            <a:r>
              <a:rPr lang="en-US" dirty="0" err="1" smtClean="0"/>
              <a:t>sólo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2 </a:t>
            </a:r>
            <a:r>
              <a:rPr lang="en-US" dirty="0" err="1" smtClean="0"/>
              <a:t>dimensiones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4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gráficos</a:t>
            </a:r>
            <a:r>
              <a:rPr lang="en-US" dirty="0"/>
              <a:t> 3D?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para </a:t>
            </a:r>
            <a:r>
              <a:rPr lang="en-US" dirty="0" err="1" smtClean="0"/>
              <a:t>proyectar</a:t>
            </a:r>
            <a:r>
              <a:rPr lang="en-US" dirty="0" smtClean="0"/>
              <a:t> 3D a 2D</a:t>
            </a:r>
          </a:p>
          <a:p>
            <a:pPr lvl="1"/>
            <a:r>
              <a:rPr lang="en-US" dirty="0" smtClean="0"/>
              <a:t>Raytracing (</a:t>
            </a:r>
            <a:r>
              <a:rPr lang="en-US" dirty="0" err="1" smtClean="0"/>
              <a:t>simulación</a:t>
            </a:r>
            <a:r>
              <a:rPr lang="en-US" dirty="0" smtClean="0"/>
              <a:t> de luz)</a:t>
            </a:r>
          </a:p>
          <a:p>
            <a:pPr lvl="1"/>
            <a:r>
              <a:rPr lang="en-US" dirty="0" err="1" smtClean="0"/>
              <a:t>Gráficos</a:t>
            </a:r>
            <a:r>
              <a:rPr lang="en-US" dirty="0" smtClean="0"/>
              <a:t> </a:t>
            </a:r>
            <a:r>
              <a:rPr lang="en-US" dirty="0" err="1" smtClean="0"/>
              <a:t>vectoriales</a:t>
            </a:r>
            <a:endParaRPr lang="en-US" dirty="0" smtClean="0"/>
          </a:p>
          <a:p>
            <a:pPr lvl="1"/>
            <a:r>
              <a:rPr lang="en-US" b="1" dirty="0" err="1" smtClean="0"/>
              <a:t>Rasterizado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4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Rasterizado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3D </a:t>
            </a:r>
            <a:r>
              <a:rPr lang="en-US" dirty="0" err="1" smtClean="0"/>
              <a:t>compuestos</a:t>
            </a:r>
            <a:r>
              <a:rPr lang="en-US" dirty="0" smtClean="0"/>
              <a:t> de </a:t>
            </a:r>
            <a:r>
              <a:rPr lang="en-US" dirty="0" err="1" smtClean="0"/>
              <a:t>puntos</a:t>
            </a:r>
            <a:r>
              <a:rPr lang="en-US" dirty="0" smtClean="0"/>
              <a:t> (</a:t>
            </a:r>
            <a:r>
              <a:rPr lang="en-US" dirty="0" err="1" smtClean="0"/>
              <a:t>vértices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Los </a:t>
            </a:r>
            <a:r>
              <a:rPr lang="en-US" dirty="0" err="1" smtClean="0"/>
              <a:t>vértices</a:t>
            </a:r>
            <a:r>
              <a:rPr lang="en-US" dirty="0" smtClean="0"/>
              <a:t> se </a:t>
            </a:r>
            <a:r>
              <a:rPr lang="en-US" dirty="0" err="1" smtClean="0"/>
              <a:t>agrupan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polígonos</a:t>
            </a:r>
            <a:endParaRPr lang="en-US" dirty="0" smtClean="0"/>
          </a:p>
          <a:p>
            <a:pPr lvl="1"/>
            <a:r>
              <a:rPr lang="en-US" dirty="0" smtClean="0"/>
              <a:t>Los </a:t>
            </a:r>
            <a:r>
              <a:rPr lang="en-US" dirty="0" err="1" smtClean="0"/>
              <a:t>polígonos</a:t>
            </a:r>
            <a:r>
              <a:rPr lang="en-US" dirty="0" smtClean="0"/>
              <a:t> </a:t>
            </a:r>
            <a:r>
              <a:rPr lang="en-US" dirty="0" err="1" smtClean="0"/>
              <a:t>forman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malla</a:t>
            </a:r>
            <a:r>
              <a:rPr lang="en-US" dirty="0" smtClean="0"/>
              <a:t> (mesh)</a:t>
            </a:r>
          </a:p>
          <a:p>
            <a:r>
              <a:rPr lang="en-US" dirty="0" err="1" smtClean="0"/>
              <a:t>Dibuja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de color (</a:t>
            </a:r>
            <a:r>
              <a:rPr lang="en-US" dirty="0" err="1" smtClean="0"/>
              <a:t>pixeles</a:t>
            </a:r>
            <a:r>
              <a:rPr lang="en-US" dirty="0" smtClean="0"/>
              <a:t>)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pantalla</a:t>
            </a:r>
            <a:endParaRPr lang="en-US" dirty="0" smtClean="0"/>
          </a:p>
          <a:p>
            <a:pPr lvl="1"/>
            <a:r>
              <a:rPr lang="en-US" dirty="0" err="1" smtClean="0"/>
              <a:t>Proyecta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polígono</a:t>
            </a:r>
            <a:r>
              <a:rPr lang="en-US" dirty="0" smtClean="0"/>
              <a:t> a la </a:t>
            </a:r>
            <a:r>
              <a:rPr lang="en-US" dirty="0" err="1" smtClean="0"/>
              <a:t>pantalla</a:t>
            </a:r>
            <a:endParaRPr lang="en-US" dirty="0" smtClean="0"/>
          </a:p>
          <a:p>
            <a:pPr lvl="2"/>
            <a:r>
              <a:rPr lang="en-US" dirty="0" err="1" smtClean="0"/>
              <a:t>Perspectiva</a:t>
            </a:r>
            <a:endParaRPr lang="en-US" dirty="0" smtClean="0"/>
          </a:p>
          <a:p>
            <a:pPr lvl="1"/>
            <a:r>
              <a:rPr lang="en-US" dirty="0" err="1" smtClean="0"/>
              <a:t>Determina</a:t>
            </a:r>
            <a:r>
              <a:rPr lang="en-US" dirty="0" smtClean="0"/>
              <a:t> </a:t>
            </a:r>
            <a:r>
              <a:rPr lang="en-US" dirty="0" err="1" smtClean="0"/>
              <a:t>cuáles</a:t>
            </a:r>
            <a:r>
              <a:rPr lang="en-US" dirty="0" smtClean="0"/>
              <a:t> </a:t>
            </a:r>
            <a:r>
              <a:rPr lang="en-US" dirty="0" err="1" smtClean="0"/>
              <a:t>pixeles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pantalla</a:t>
            </a:r>
            <a:r>
              <a:rPr lang="en-US" dirty="0" smtClean="0"/>
              <a:t> </a:t>
            </a:r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 smtClean="0"/>
              <a:t>cubiertos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polígono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7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Vértices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espacio</a:t>
            </a:r>
            <a:endParaRPr lang="en-US" dirty="0" smtClean="0"/>
          </a:p>
          <a:p>
            <a:r>
              <a:rPr lang="en-US" dirty="0" err="1" smtClean="0"/>
              <a:t>Contienen</a:t>
            </a:r>
            <a:r>
              <a:rPr lang="en-US" dirty="0" smtClean="0"/>
              <a:t>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que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variar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endParaRPr lang="en-US" dirty="0" smtClean="0"/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Normal (</a:t>
            </a:r>
            <a:r>
              <a:rPr lang="en-US" dirty="0" err="1" smtClean="0"/>
              <a:t>orientación</a:t>
            </a:r>
            <a:r>
              <a:rPr lang="en-US" dirty="0" smtClean="0"/>
              <a:t> de la </a:t>
            </a:r>
            <a:r>
              <a:rPr lang="en-US" dirty="0" err="1" smtClean="0"/>
              <a:t>superficie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Coordenadas</a:t>
            </a:r>
            <a:r>
              <a:rPr lang="en-US" dirty="0" smtClean="0"/>
              <a:t> de </a:t>
            </a:r>
            <a:r>
              <a:rPr lang="en-US" dirty="0" err="1" smtClean="0"/>
              <a:t>textura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0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Polígonos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Formas</a:t>
            </a:r>
            <a:r>
              <a:rPr lang="en-US" dirty="0" smtClean="0"/>
              <a:t> </a:t>
            </a:r>
            <a:r>
              <a:rPr lang="en-US" dirty="0" err="1" smtClean="0"/>
              <a:t>planas</a:t>
            </a:r>
            <a:r>
              <a:rPr lang="en-US" dirty="0" smtClean="0"/>
              <a:t> </a:t>
            </a:r>
            <a:r>
              <a:rPr lang="en-US" dirty="0" err="1" smtClean="0"/>
              <a:t>descritas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espacio</a:t>
            </a:r>
            <a:endParaRPr lang="en-US" dirty="0" smtClean="0"/>
          </a:p>
          <a:p>
            <a:pPr lvl="1"/>
            <a:r>
              <a:rPr lang="en-US" dirty="0" err="1" smtClean="0"/>
              <a:t>Generalmente</a:t>
            </a:r>
            <a:r>
              <a:rPr lang="en-US" dirty="0" smtClean="0"/>
              <a:t> se </a:t>
            </a:r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triángulos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05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Mallas</a:t>
            </a:r>
            <a:r>
              <a:rPr lang="en-US" dirty="0" smtClean="0"/>
              <a:t> (Meshes)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Colecciones</a:t>
            </a:r>
            <a:r>
              <a:rPr lang="en-US" dirty="0" smtClean="0"/>
              <a:t> de </a:t>
            </a:r>
            <a:r>
              <a:rPr lang="en-US" dirty="0" err="1" smtClean="0"/>
              <a:t>polígonos</a:t>
            </a:r>
            <a:r>
              <a:rPr lang="en-US" dirty="0" smtClean="0"/>
              <a:t> que </a:t>
            </a:r>
            <a:r>
              <a:rPr lang="en-US" dirty="0" err="1" smtClean="0"/>
              <a:t>forman</a:t>
            </a:r>
            <a:r>
              <a:rPr lang="en-US" dirty="0" smtClean="0"/>
              <a:t> un </a:t>
            </a:r>
            <a:r>
              <a:rPr lang="en-US" smtClean="0"/>
              <a:t>objeto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8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170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Introducción a los Gráficos 3D</vt:lpstr>
      <vt:lpstr>¿Qué son los gráficos 3D?</vt:lpstr>
      <vt:lpstr>¿Qué son los gráficos 3D?</vt:lpstr>
      <vt:lpstr>Rasterizado</vt:lpstr>
      <vt:lpstr>Vértices</vt:lpstr>
      <vt:lpstr>Polígonos</vt:lpstr>
      <vt:lpstr>Mallas (Meshes)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los Gráficos 3D</dc:title>
  <dc:creator>Ed Lev</dc:creator>
  <cp:lastModifiedBy>Ed Lev</cp:lastModifiedBy>
  <cp:revision>7</cp:revision>
  <dcterms:created xsi:type="dcterms:W3CDTF">2016-09-10T16:06:29Z</dcterms:created>
  <dcterms:modified xsi:type="dcterms:W3CDTF">2016-09-18T22:57:24Z</dcterms:modified>
</cp:coreProperties>
</file>