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71" r:id="rId11"/>
    <p:sldId id="270" r:id="rId12"/>
    <p:sldId id="267" r:id="rId13"/>
    <p:sldId id="268" r:id="rId14"/>
    <p:sldId id="269" r:id="rId15"/>
    <p:sldId id="261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D208-47CA-437F-8666-A919414370A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D6DD-64C4-47C9-BFED-F21344ED3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6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D208-47CA-437F-8666-A919414370A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D6DD-64C4-47C9-BFED-F21344ED3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0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D208-47CA-437F-8666-A919414370A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D6DD-64C4-47C9-BFED-F21344ED3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9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D208-47CA-437F-8666-A919414370A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D6DD-64C4-47C9-BFED-F21344ED3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0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D208-47CA-437F-8666-A919414370A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D6DD-64C4-47C9-BFED-F21344ED3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D208-47CA-437F-8666-A919414370A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D6DD-64C4-47C9-BFED-F21344ED3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0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D208-47CA-437F-8666-A919414370A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D6DD-64C4-47C9-BFED-F21344ED3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5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D208-47CA-437F-8666-A919414370A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D6DD-64C4-47C9-BFED-F21344ED3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D208-47CA-437F-8666-A919414370A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D6DD-64C4-47C9-BFED-F21344ED3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6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D208-47CA-437F-8666-A919414370A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D6DD-64C4-47C9-BFED-F21344ED3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D208-47CA-437F-8666-A919414370A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D6DD-64C4-47C9-BFED-F21344ED3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3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BD208-47CA-437F-8666-A919414370A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2D6DD-64C4-47C9-BFED-F21344ED3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7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Efectos</a:t>
            </a:r>
            <a:r>
              <a:rPr lang="en-US" dirty="0" smtClean="0"/>
              <a:t> </a:t>
            </a:r>
            <a:r>
              <a:rPr lang="en-US" dirty="0" err="1" smtClean="0"/>
              <a:t>Visuales</a:t>
            </a:r>
            <a:r>
              <a:rPr lang="en-US" dirty="0" smtClean="0"/>
              <a:t> (VFX) </a:t>
            </a:r>
            <a:r>
              <a:rPr lang="en-US" dirty="0" err="1" smtClean="0"/>
              <a:t>en</a:t>
            </a:r>
            <a:r>
              <a:rPr lang="en-US" dirty="0" smtClean="0"/>
              <a:t> UE4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00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Transparencia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Dibujado</a:t>
            </a:r>
            <a:r>
              <a:rPr lang="en-US" dirty="0" smtClean="0"/>
              <a:t> con </a:t>
            </a:r>
            <a:r>
              <a:rPr lang="en-US" dirty="0" err="1" smtClean="0"/>
              <a:t>opacidad</a:t>
            </a:r>
            <a:r>
              <a:rPr lang="en-US" dirty="0" smtClean="0"/>
              <a:t> </a:t>
            </a:r>
            <a:r>
              <a:rPr lang="en-US" dirty="0" err="1" smtClean="0"/>
              <a:t>parcial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mezcla</a:t>
            </a:r>
            <a:r>
              <a:rPr lang="en-US" dirty="0" smtClean="0"/>
              <a:t> con el color </a:t>
            </a:r>
            <a:r>
              <a:rPr lang="en-US" dirty="0" err="1" smtClean="0"/>
              <a:t>existente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pantalla</a:t>
            </a:r>
            <a:endParaRPr lang="en-US" dirty="0" smtClean="0"/>
          </a:p>
          <a:p>
            <a:r>
              <a:rPr lang="en-US" dirty="0" err="1" smtClean="0"/>
              <a:t>Distintos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de </a:t>
            </a:r>
            <a:r>
              <a:rPr lang="en-US" dirty="0" err="1" smtClean="0"/>
              <a:t>mezclado</a:t>
            </a:r>
            <a:endParaRPr lang="en-US" dirty="0" smtClean="0"/>
          </a:p>
          <a:p>
            <a:pPr lvl="1"/>
            <a:r>
              <a:rPr lang="en-US" dirty="0" err="1" smtClean="0"/>
              <a:t>Aditivo</a:t>
            </a:r>
            <a:r>
              <a:rPr lang="en-US" dirty="0" smtClean="0"/>
              <a:t>: color </a:t>
            </a:r>
            <a:r>
              <a:rPr lang="en-US" dirty="0" err="1" smtClean="0"/>
              <a:t>nuevo</a:t>
            </a:r>
            <a:r>
              <a:rPr lang="en-US" dirty="0" smtClean="0"/>
              <a:t> + color </a:t>
            </a:r>
            <a:r>
              <a:rPr lang="en-US" dirty="0" err="1" smtClean="0"/>
              <a:t>existente</a:t>
            </a:r>
            <a:endParaRPr lang="en-US" dirty="0" smtClean="0"/>
          </a:p>
          <a:p>
            <a:pPr lvl="1"/>
            <a:r>
              <a:rPr lang="en-US" dirty="0" smtClean="0"/>
              <a:t>Alfa: (color </a:t>
            </a:r>
            <a:r>
              <a:rPr lang="en-US" dirty="0" err="1" smtClean="0"/>
              <a:t>nuevo</a:t>
            </a:r>
            <a:r>
              <a:rPr lang="en-US" dirty="0" smtClean="0"/>
              <a:t> * alfa) + (color </a:t>
            </a:r>
            <a:r>
              <a:rPr lang="en-US" dirty="0" err="1" smtClean="0"/>
              <a:t>existente</a:t>
            </a:r>
            <a:r>
              <a:rPr lang="en-US" dirty="0" smtClean="0"/>
              <a:t> * 1-alfa)</a:t>
            </a:r>
          </a:p>
          <a:p>
            <a:pPr lvl="1"/>
            <a:r>
              <a:rPr lang="en-US" dirty="0" smtClean="0"/>
              <a:t>Masking: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Animación</a:t>
            </a:r>
            <a:r>
              <a:rPr lang="en-US" dirty="0" smtClean="0"/>
              <a:t> 2D (Flipbooks)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Imagen </a:t>
            </a:r>
            <a:r>
              <a:rPr lang="en-US" dirty="0" err="1" smtClean="0"/>
              <a:t>dividida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cuadrícula</a:t>
            </a:r>
            <a:r>
              <a:rPr lang="en-US" dirty="0" smtClean="0"/>
              <a:t> que </a:t>
            </a:r>
            <a:r>
              <a:rPr lang="en-US" dirty="0" err="1" smtClean="0"/>
              <a:t>contiene</a:t>
            </a:r>
            <a:r>
              <a:rPr lang="en-US" dirty="0" smtClean="0"/>
              <a:t> </a:t>
            </a:r>
            <a:r>
              <a:rPr lang="en-US" dirty="0" err="1" smtClean="0"/>
              <a:t>cuadros</a:t>
            </a:r>
            <a:r>
              <a:rPr lang="en-US" dirty="0" smtClean="0"/>
              <a:t> de </a:t>
            </a:r>
            <a:r>
              <a:rPr lang="en-US" dirty="0" err="1" smtClean="0"/>
              <a:t>secuencia</a:t>
            </a:r>
            <a:endParaRPr lang="en-US" dirty="0" smtClean="0"/>
          </a:p>
          <a:p>
            <a:r>
              <a:rPr lang="en-US" dirty="0" err="1" smtClean="0"/>
              <a:t>Módulo</a:t>
            </a:r>
            <a:r>
              <a:rPr lang="en-US" dirty="0" smtClean="0"/>
              <a:t> de </a:t>
            </a:r>
            <a:r>
              <a:rPr lang="en-US" dirty="0" err="1" smtClean="0"/>
              <a:t>animación</a:t>
            </a:r>
            <a:r>
              <a:rPr lang="en-US" dirty="0" smtClean="0"/>
              <a:t> se </a:t>
            </a:r>
            <a:r>
              <a:rPr lang="en-US" dirty="0" err="1" smtClean="0"/>
              <a:t>configura</a:t>
            </a:r>
            <a:r>
              <a:rPr lang="en-US" dirty="0" smtClean="0"/>
              <a:t> con </a:t>
            </a:r>
            <a:r>
              <a:rPr lang="en-US" dirty="0" err="1" smtClean="0"/>
              <a:t>parámetros</a:t>
            </a:r>
            <a:r>
              <a:rPr lang="en-US" dirty="0" smtClean="0"/>
              <a:t> de la imagen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6633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(screenshot de </a:t>
            </a:r>
            <a:r>
              <a:rPr lang="en-US" dirty="0" err="1" smtClean="0"/>
              <a:t>emisores</a:t>
            </a:r>
            <a:r>
              <a:rPr lang="en-US" dirty="0" smtClean="0"/>
              <a:t> con </a:t>
            </a:r>
            <a:r>
              <a:rPr lang="en-US" dirty="0" err="1" smtClean="0"/>
              <a:t>módulos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7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/</a:t>
            </a:r>
            <a:r>
              <a:rPr lang="en-US" dirty="0" err="1" smtClean="0"/>
              <a:t>destruir</a:t>
            </a:r>
            <a:r>
              <a:rPr lang="en-US" dirty="0" smtClean="0"/>
              <a:t> </a:t>
            </a:r>
            <a:r>
              <a:rPr lang="en-US" dirty="0" err="1" smtClean="0"/>
              <a:t>partículas</a:t>
            </a:r>
            <a:endParaRPr lang="en-US" dirty="0" smtClean="0"/>
          </a:p>
          <a:p>
            <a:r>
              <a:rPr lang="en-US" dirty="0" err="1" smtClean="0"/>
              <a:t>Actualizar</a:t>
            </a:r>
            <a:r>
              <a:rPr lang="en-US" dirty="0" smtClean="0"/>
              <a:t> </a:t>
            </a:r>
            <a:r>
              <a:rPr lang="en-US" dirty="0" err="1" smtClean="0"/>
              <a:t>partículas</a:t>
            </a:r>
            <a:endParaRPr lang="en-US" dirty="0" smtClean="0"/>
          </a:p>
          <a:p>
            <a:r>
              <a:rPr lang="en-US" dirty="0" err="1" smtClean="0"/>
              <a:t>Copiar</a:t>
            </a:r>
            <a:r>
              <a:rPr lang="en-US" dirty="0" smtClean="0"/>
              <a:t> </a:t>
            </a:r>
            <a:r>
              <a:rPr lang="en-US" dirty="0" err="1" smtClean="0"/>
              <a:t>partículas</a:t>
            </a:r>
            <a:r>
              <a:rPr lang="en-US" dirty="0" smtClean="0"/>
              <a:t> para </a:t>
            </a:r>
            <a:r>
              <a:rPr lang="en-US" dirty="0" err="1" smtClean="0"/>
              <a:t>dibujar</a:t>
            </a:r>
            <a:endParaRPr lang="en-US" dirty="0" smtClean="0"/>
          </a:p>
          <a:p>
            <a:r>
              <a:rPr lang="en-US" dirty="0" err="1" smtClean="0"/>
              <a:t>Generar</a:t>
            </a:r>
            <a:r>
              <a:rPr lang="en-US" dirty="0" smtClean="0"/>
              <a:t> </a:t>
            </a:r>
            <a:r>
              <a:rPr lang="en-US" dirty="0" err="1" smtClean="0"/>
              <a:t>vértices</a:t>
            </a:r>
            <a:endParaRPr lang="en-US" dirty="0" smtClean="0"/>
          </a:p>
          <a:p>
            <a:r>
              <a:rPr lang="en-US" dirty="0" err="1" smtClean="0"/>
              <a:t>Configurar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r>
              <a:rPr lang="en-US" dirty="0" smtClean="0"/>
              <a:t> de </a:t>
            </a:r>
            <a:r>
              <a:rPr lang="en-US" dirty="0" err="1" smtClean="0"/>
              <a:t>dibujado</a:t>
            </a:r>
            <a:r>
              <a:rPr lang="en-US" dirty="0" smtClean="0"/>
              <a:t> (</a:t>
            </a:r>
            <a:r>
              <a:rPr lang="en-US" dirty="0" err="1" smtClean="0"/>
              <a:t>materiales</a:t>
            </a:r>
            <a:r>
              <a:rPr lang="en-US" dirty="0" smtClean="0"/>
              <a:t>, matrices, etc.)</a:t>
            </a:r>
          </a:p>
          <a:p>
            <a:r>
              <a:rPr lang="en-US" dirty="0" err="1" smtClean="0"/>
              <a:t>Dibujar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8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GPU (</a:t>
            </a:r>
            <a:r>
              <a:rPr lang="en-US" dirty="0" err="1" smtClean="0"/>
              <a:t>tarjeta</a:t>
            </a:r>
            <a:r>
              <a:rPr lang="en-US" dirty="0" smtClean="0"/>
              <a:t> de video)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Armar</a:t>
            </a:r>
            <a:r>
              <a:rPr lang="en-US" dirty="0" smtClean="0"/>
              <a:t> </a:t>
            </a:r>
            <a:r>
              <a:rPr lang="en-US" dirty="0" err="1" smtClean="0"/>
              <a:t>polígonos</a:t>
            </a:r>
            <a:endParaRPr lang="en-US" dirty="0" smtClean="0"/>
          </a:p>
          <a:p>
            <a:r>
              <a:rPr lang="en-US" dirty="0" err="1" smtClean="0"/>
              <a:t>Aplicar</a:t>
            </a:r>
            <a:r>
              <a:rPr lang="en-US" dirty="0" smtClean="0"/>
              <a:t> </a:t>
            </a:r>
            <a:r>
              <a:rPr lang="en-US" dirty="0" err="1" smtClean="0"/>
              <a:t>materiales</a:t>
            </a:r>
            <a:r>
              <a:rPr lang="en-US" dirty="0" smtClean="0"/>
              <a:t> y </a:t>
            </a:r>
            <a:r>
              <a:rPr lang="en-US" dirty="0" err="1" smtClean="0"/>
              <a:t>parámetros</a:t>
            </a:r>
            <a:endParaRPr lang="en-US" dirty="0" smtClean="0"/>
          </a:p>
          <a:p>
            <a:r>
              <a:rPr lang="en-US" dirty="0" err="1" smtClean="0"/>
              <a:t>Dibujar</a:t>
            </a:r>
            <a:r>
              <a:rPr lang="en-US" dirty="0" smtClean="0"/>
              <a:t> a la </a:t>
            </a:r>
            <a:r>
              <a:rPr lang="en-US" dirty="0" err="1" smtClean="0"/>
              <a:t>pantalla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74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Dibujado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emisor</a:t>
            </a:r>
            <a:endParaRPr lang="en-US" dirty="0" smtClean="0"/>
          </a:p>
          <a:p>
            <a:pPr lvl="1"/>
            <a:r>
              <a:rPr lang="en-US" dirty="0" err="1" smtClean="0"/>
              <a:t>Construir</a:t>
            </a:r>
            <a:r>
              <a:rPr lang="en-US" dirty="0" smtClean="0"/>
              <a:t> </a:t>
            </a:r>
            <a:r>
              <a:rPr lang="en-US" dirty="0" err="1" smtClean="0"/>
              <a:t>vértices</a:t>
            </a:r>
            <a:r>
              <a:rPr lang="en-US" dirty="0" smtClean="0"/>
              <a:t> </a:t>
            </a:r>
            <a:r>
              <a:rPr lang="en-US" dirty="0" err="1" smtClean="0"/>
              <a:t>basados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las </a:t>
            </a:r>
            <a:r>
              <a:rPr lang="en-US" dirty="0" err="1" smtClean="0"/>
              <a:t>partículas</a:t>
            </a:r>
            <a:endParaRPr lang="en-US" dirty="0" smtClean="0"/>
          </a:p>
          <a:p>
            <a:pPr lvl="1"/>
            <a:r>
              <a:rPr lang="en-US" dirty="0" err="1" smtClean="0"/>
              <a:t>Armar</a:t>
            </a:r>
            <a:r>
              <a:rPr lang="en-US" dirty="0" smtClean="0"/>
              <a:t> </a:t>
            </a:r>
            <a:r>
              <a:rPr lang="en-US" dirty="0" err="1" smtClean="0"/>
              <a:t>cuadros</a:t>
            </a:r>
            <a:endParaRPr lang="en-US" dirty="0" smtClean="0"/>
          </a:p>
          <a:p>
            <a:pPr lvl="1"/>
            <a:r>
              <a:rPr lang="en-US" dirty="0" err="1" smtClean="0"/>
              <a:t>Aplicar</a:t>
            </a:r>
            <a:r>
              <a:rPr lang="en-US" dirty="0" smtClean="0"/>
              <a:t> </a:t>
            </a:r>
            <a:r>
              <a:rPr lang="en-US" dirty="0" err="1" smtClean="0"/>
              <a:t>texturas</a:t>
            </a:r>
            <a:r>
              <a:rPr lang="en-US" dirty="0" smtClean="0"/>
              <a:t>/</a:t>
            </a:r>
            <a:r>
              <a:rPr lang="en-US" dirty="0" err="1" smtClean="0"/>
              <a:t>materiales</a:t>
            </a:r>
            <a:endParaRPr lang="en-US" dirty="0" smtClean="0"/>
          </a:p>
          <a:p>
            <a:pPr lvl="1"/>
            <a:r>
              <a:rPr lang="en-US" dirty="0" err="1" smtClean="0"/>
              <a:t>Dibujar</a:t>
            </a:r>
            <a:endParaRPr lang="en-US" dirty="0" smtClean="0"/>
          </a:p>
          <a:p>
            <a:pPr lvl="2"/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dibujar</a:t>
            </a:r>
            <a:r>
              <a:rPr lang="en-US" dirty="0" smtClean="0"/>
              <a:t> </a:t>
            </a:r>
            <a:r>
              <a:rPr lang="en-US" dirty="0" err="1" smtClean="0"/>
              <a:t>partículas</a:t>
            </a:r>
            <a:r>
              <a:rPr lang="en-US" dirty="0" smtClean="0"/>
              <a:t> </a:t>
            </a:r>
            <a:r>
              <a:rPr lang="en-US" dirty="0" err="1" smtClean="0"/>
              <a:t>individuales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41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5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Efectos</a:t>
            </a:r>
            <a:r>
              <a:rPr lang="en-US" dirty="0" smtClean="0"/>
              <a:t> </a:t>
            </a:r>
            <a:r>
              <a:rPr lang="en-US" dirty="0" err="1" smtClean="0"/>
              <a:t>Visuales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Modificación</a:t>
            </a:r>
            <a:r>
              <a:rPr lang="en-US" dirty="0" smtClean="0"/>
              <a:t> de la imagen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encima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y la </a:t>
            </a:r>
            <a:r>
              <a:rPr lang="en-US" dirty="0" err="1" smtClean="0"/>
              <a:t>iluminación</a:t>
            </a:r>
            <a:endParaRPr lang="en-US" dirty="0" smtClean="0"/>
          </a:p>
          <a:p>
            <a:pPr lvl="1"/>
            <a:r>
              <a:rPr lang="en-US" b="1" dirty="0" err="1" smtClean="0"/>
              <a:t>Partículas</a:t>
            </a:r>
            <a:endParaRPr lang="en-US" b="1" dirty="0" smtClean="0"/>
          </a:p>
          <a:p>
            <a:pPr lvl="1"/>
            <a:r>
              <a:rPr lang="en-US" dirty="0" err="1" smtClean="0"/>
              <a:t>Efectos</a:t>
            </a:r>
            <a:r>
              <a:rPr lang="en-US" dirty="0" smtClean="0"/>
              <a:t> de post </a:t>
            </a:r>
            <a:r>
              <a:rPr lang="en-US" dirty="0" err="1" smtClean="0"/>
              <a:t>procesado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4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Partículas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Transparencias</a:t>
            </a:r>
            <a:endParaRPr lang="en-US" dirty="0" smtClean="0"/>
          </a:p>
          <a:p>
            <a:pPr lvl="1"/>
            <a:r>
              <a:rPr lang="en-US" dirty="0" smtClean="0"/>
              <a:t>Sprites (</a:t>
            </a:r>
            <a:r>
              <a:rPr lang="en-US" dirty="0" err="1" smtClean="0"/>
              <a:t>cuadros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Listones</a:t>
            </a:r>
            <a:r>
              <a:rPr lang="en-US" dirty="0" smtClean="0"/>
              <a:t>, </a:t>
            </a:r>
            <a:r>
              <a:rPr lang="en-US" dirty="0" err="1" smtClean="0"/>
              <a:t>rayos</a:t>
            </a:r>
            <a:endParaRPr lang="en-US" dirty="0"/>
          </a:p>
          <a:p>
            <a:pPr lvl="1"/>
            <a:r>
              <a:rPr lang="en-US" dirty="0" err="1" smtClean="0"/>
              <a:t>Mallas</a:t>
            </a:r>
            <a:r>
              <a:rPr lang="en-US" dirty="0" smtClean="0"/>
              <a:t> </a:t>
            </a:r>
            <a:r>
              <a:rPr lang="en-US" dirty="0" err="1" smtClean="0"/>
              <a:t>transparentes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81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Cuadros</a:t>
            </a:r>
            <a:r>
              <a:rPr lang="en-US" dirty="0" smtClean="0"/>
              <a:t> </a:t>
            </a:r>
            <a:r>
              <a:rPr lang="en-US" dirty="0" err="1" smtClean="0"/>
              <a:t>transparentes</a:t>
            </a:r>
            <a:r>
              <a:rPr lang="en-US" dirty="0" smtClean="0"/>
              <a:t> con </a:t>
            </a:r>
            <a:r>
              <a:rPr lang="en-US" dirty="0" err="1" smtClean="0"/>
              <a:t>textura</a:t>
            </a:r>
            <a:r>
              <a:rPr lang="en-US" dirty="0" smtClean="0"/>
              <a:t> 2D</a:t>
            </a:r>
          </a:p>
          <a:p>
            <a:pPr lvl="1"/>
            <a:r>
              <a:rPr lang="en-US" dirty="0" err="1" smtClean="0"/>
              <a:t>Pequeños</a:t>
            </a:r>
            <a:endParaRPr lang="en-US" dirty="0" smtClean="0"/>
          </a:p>
          <a:p>
            <a:pPr lvl="1"/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cantidades</a:t>
            </a:r>
            <a:r>
              <a:rPr lang="en-US" dirty="0" smtClean="0"/>
              <a:t> (</a:t>
            </a:r>
            <a:r>
              <a:rPr lang="en-US" dirty="0" err="1" smtClean="0"/>
              <a:t>cientos</a:t>
            </a:r>
            <a:r>
              <a:rPr lang="en-US" dirty="0" smtClean="0"/>
              <a:t> a miles)</a:t>
            </a:r>
          </a:p>
          <a:p>
            <a:pPr lvl="1"/>
            <a:r>
              <a:rPr lang="en-US" dirty="0" smtClean="0"/>
              <a:t>Dan la </a:t>
            </a:r>
            <a:r>
              <a:rPr lang="en-US" dirty="0" err="1" smtClean="0"/>
              <a:t>impresión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y </a:t>
            </a:r>
            <a:r>
              <a:rPr lang="en-US" dirty="0" err="1" smtClean="0"/>
              <a:t>volumen</a:t>
            </a:r>
            <a:endParaRPr lang="en-US" dirty="0" smtClean="0"/>
          </a:p>
          <a:p>
            <a:pPr lvl="1"/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realidad</a:t>
            </a:r>
            <a:r>
              <a:rPr lang="en-US" dirty="0" smtClean="0"/>
              <a:t> son </a:t>
            </a:r>
            <a:r>
              <a:rPr lang="en-US" dirty="0" err="1" smtClean="0"/>
              <a:t>cuadros</a:t>
            </a:r>
            <a:r>
              <a:rPr lang="en-US" dirty="0" smtClean="0"/>
              <a:t> o </a:t>
            </a:r>
            <a:r>
              <a:rPr lang="en-US" dirty="0" err="1" smtClean="0"/>
              <a:t>polígonos</a:t>
            </a:r>
            <a:r>
              <a:rPr lang="en-US" dirty="0" smtClean="0"/>
              <a:t> </a:t>
            </a:r>
            <a:r>
              <a:rPr lang="en-US" dirty="0" err="1" smtClean="0"/>
              <a:t>planos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3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Emisores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Emiten</a:t>
            </a:r>
            <a:r>
              <a:rPr lang="en-US" dirty="0" smtClean="0"/>
              <a:t> </a:t>
            </a:r>
            <a:r>
              <a:rPr lang="en-US" dirty="0" err="1" smtClean="0"/>
              <a:t>partículas</a:t>
            </a:r>
            <a:endParaRPr lang="en-US" dirty="0" smtClean="0"/>
          </a:p>
          <a:p>
            <a:r>
              <a:rPr lang="en-US" dirty="0" err="1" smtClean="0"/>
              <a:t>Determinan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parámetros</a:t>
            </a:r>
            <a:r>
              <a:rPr lang="en-US" dirty="0" smtClean="0"/>
              <a:t> de las </a:t>
            </a:r>
            <a:r>
              <a:rPr lang="en-US" dirty="0" err="1" smtClean="0"/>
              <a:t>partículas</a:t>
            </a:r>
            <a:endParaRPr lang="en-US" dirty="0" smtClean="0"/>
          </a:p>
          <a:p>
            <a:r>
              <a:rPr lang="en-US" dirty="0" err="1" smtClean="0"/>
              <a:t>Manejan</a:t>
            </a:r>
            <a:r>
              <a:rPr lang="en-US" dirty="0" smtClean="0"/>
              <a:t> la </a:t>
            </a:r>
            <a:r>
              <a:rPr lang="en-US" dirty="0" err="1" smtClean="0"/>
              <a:t>creación</a:t>
            </a:r>
            <a:r>
              <a:rPr lang="en-US" dirty="0" smtClean="0"/>
              <a:t> y </a:t>
            </a:r>
            <a:r>
              <a:rPr lang="en-US" dirty="0" err="1" smtClean="0"/>
              <a:t>destrucción</a:t>
            </a:r>
            <a:r>
              <a:rPr lang="en-US" dirty="0" smtClean="0"/>
              <a:t> de las </a:t>
            </a:r>
            <a:r>
              <a:rPr lang="en-US" dirty="0" err="1" smtClean="0"/>
              <a:t>partículas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9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Sistema de </a:t>
            </a:r>
            <a:r>
              <a:rPr lang="en-US" dirty="0" err="1" smtClean="0"/>
              <a:t>partículas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Contiene</a:t>
            </a:r>
            <a:r>
              <a:rPr lang="en-US" dirty="0" smtClean="0"/>
              <a:t> </a:t>
            </a:r>
            <a:r>
              <a:rPr lang="en-US" dirty="0" err="1" smtClean="0"/>
              <a:t>emisores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asocia</a:t>
            </a:r>
            <a:r>
              <a:rPr lang="en-US" dirty="0" smtClean="0"/>
              <a:t> con </a:t>
            </a:r>
            <a:r>
              <a:rPr lang="en-US" dirty="0" err="1" smtClean="0"/>
              <a:t>actores</a:t>
            </a:r>
            <a:r>
              <a:rPr lang="en-US" dirty="0" smtClean="0"/>
              <a:t> o </a:t>
            </a:r>
            <a:r>
              <a:rPr lang="en-US" dirty="0" err="1" smtClean="0"/>
              <a:t>eventos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juego</a:t>
            </a:r>
            <a:endParaRPr lang="en-US" dirty="0" smtClean="0"/>
          </a:p>
          <a:p>
            <a:pPr lvl="1"/>
            <a:r>
              <a:rPr lang="en-US" dirty="0" err="1" smtClean="0"/>
              <a:t>Efectos</a:t>
            </a:r>
            <a:r>
              <a:rPr lang="en-US" dirty="0" smtClean="0"/>
              <a:t> </a:t>
            </a:r>
            <a:r>
              <a:rPr lang="en-US" dirty="0" err="1" smtClean="0"/>
              <a:t>ambientales</a:t>
            </a:r>
            <a:r>
              <a:rPr lang="en-US" dirty="0" smtClean="0"/>
              <a:t> (</a:t>
            </a:r>
            <a:r>
              <a:rPr lang="en-US" dirty="0" err="1" smtClean="0"/>
              <a:t>fuego</a:t>
            </a:r>
            <a:r>
              <a:rPr lang="en-US" dirty="0" smtClean="0"/>
              <a:t>, </a:t>
            </a:r>
            <a:r>
              <a:rPr lang="en-US" dirty="0" err="1" smtClean="0"/>
              <a:t>humo</a:t>
            </a:r>
            <a:r>
              <a:rPr lang="en-US" dirty="0" smtClean="0"/>
              <a:t>, </a:t>
            </a:r>
            <a:r>
              <a:rPr lang="en-US" dirty="0" err="1" smtClean="0"/>
              <a:t>nieve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Efectos</a:t>
            </a:r>
            <a:r>
              <a:rPr lang="en-US" dirty="0" smtClean="0"/>
              <a:t> </a:t>
            </a:r>
            <a:r>
              <a:rPr lang="en-US" dirty="0" err="1" smtClean="0"/>
              <a:t>dinámicos</a:t>
            </a:r>
            <a:r>
              <a:rPr lang="en-US" dirty="0" smtClean="0"/>
              <a:t> (</a:t>
            </a:r>
            <a:r>
              <a:rPr lang="en-US" dirty="0" err="1" smtClean="0"/>
              <a:t>magia</a:t>
            </a:r>
            <a:r>
              <a:rPr lang="en-US" dirty="0" smtClean="0"/>
              <a:t>, </a:t>
            </a:r>
            <a:r>
              <a:rPr lang="en-US" dirty="0" err="1" smtClean="0"/>
              <a:t>explosiones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Efectos</a:t>
            </a:r>
            <a:r>
              <a:rPr lang="en-US" dirty="0" smtClean="0"/>
              <a:t> </a:t>
            </a:r>
            <a:r>
              <a:rPr lang="en-US" dirty="0" err="1" smtClean="0"/>
              <a:t>persistentes</a:t>
            </a:r>
            <a:r>
              <a:rPr lang="en-US" dirty="0" smtClean="0"/>
              <a:t> (escudos de </a:t>
            </a:r>
            <a:r>
              <a:rPr lang="en-US" dirty="0" err="1" smtClean="0"/>
              <a:t>energía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Simulación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cuadro</a:t>
            </a:r>
            <a:endParaRPr lang="en-US" dirty="0" smtClean="0"/>
          </a:p>
          <a:p>
            <a:r>
              <a:rPr lang="en-US" dirty="0" err="1" smtClean="0"/>
              <a:t>Eliminar</a:t>
            </a:r>
            <a:r>
              <a:rPr lang="en-US" dirty="0" smtClean="0"/>
              <a:t> </a:t>
            </a:r>
            <a:r>
              <a:rPr lang="en-US" dirty="0" err="1" smtClean="0"/>
              <a:t>partículas</a:t>
            </a:r>
            <a:r>
              <a:rPr lang="en-US" dirty="0" smtClean="0"/>
              <a:t> “</a:t>
            </a:r>
            <a:r>
              <a:rPr lang="en-US" dirty="0" err="1" smtClean="0"/>
              <a:t>muertas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partículas</a:t>
            </a:r>
            <a:r>
              <a:rPr lang="en-US" dirty="0" smtClean="0"/>
              <a:t> </a:t>
            </a:r>
            <a:r>
              <a:rPr lang="en-US" dirty="0" err="1" smtClean="0"/>
              <a:t>nuevas</a:t>
            </a:r>
            <a:endParaRPr lang="en-US" dirty="0" smtClean="0"/>
          </a:p>
          <a:p>
            <a:r>
              <a:rPr lang="en-US" dirty="0" err="1" smtClean="0"/>
              <a:t>Actualizar</a:t>
            </a:r>
            <a:r>
              <a:rPr lang="en-US" dirty="0" smtClean="0"/>
              <a:t> </a:t>
            </a:r>
            <a:r>
              <a:rPr lang="en-US" dirty="0" err="1" smtClean="0"/>
              <a:t>partículas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endParaRPr lang="en-US" dirty="0" smtClean="0"/>
          </a:p>
          <a:p>
            <a:pPr lvl="1"/>
            <a:r>
              <a:rPr lang="en-US" dirty="0" err="1" smtClean="0"/>
              <a:t>Simulación</a:t>
            </a:r>
            <a:r>
              <a:rPr lang="en-US" dirty="0" smtClean="0"/>
              <a:t> </a:t>
            </a:r>
            <a:r>
              <a:rPr lang="en-US" dirty="0" err="1" smtClean="0"/>
              <a:t>física</a:t>
            </a:r>
            <a:r>
              <a:rPr lang="en-US" dirty="0" smtClean="0"/>
              <a:t> (</a:t>
            </a:r>
            <a:r>
              <a:rPr lang="en-US" dirty="0" err="1" smtClean="0"/>
              <a:t>aceleración</a:t>
            </a:r>
            <a:r>
              <a:rPr lang="en-US" dirty="0" smtClean="0"/>
              <a:t>, </a:t>
            </a:r>
            <a:r>
              <a:rPr lang="en-US" dirty="0" err="1" smtClean="0"/>
              <a:t>velocidad</a:t>
            </a:r>
            <a:r>
              <a:rPr lang="en-US" dirty="0" smtClean="0"/>
              <a:t>, </a:t>
            </a:r>
            <a:r>
              <a:rPr lang="en-US" dirty="0" err="1" smtClean="0"/>
              <a:t>colisión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parámetros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475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emisor</a:t>
            </a:r>
            <a:r>
              <a:rPr lang="en-US" dirty="0" smtClean="0"/>
              <a:t> </a:t>
            </a:r>
            <a:r>
              <a:rPr lang="en-US" dirty="0" err="1" smtClean="0"/>
              <a:t>contiene</a:t>
            </a:r>
            <a:r>
              <a:rPr lang="en-US" dirty="0" smtClean="0"/>
              <a:t> </a:t>
            </a:r>
            <a:r>
              <a:rPr lang="en-US" dirty="0" err="1" smtClean="0"/>
              <a:t>módulos</a:t>
            </a:r>
            <a:endParaRPr lang="en-US" dirty="0" smtClean="0"/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módulo</a:t>
            </a:r>
            <a:r>
              <a:rPr lang="en-US" dirty="0" smtClean="0"/>
              <a:t> </a:t>
            </a:r>
            <a:r>
              <a:rPr lang="en-US" dirty="0" err="1" smtClean="0"/>
              <a:t>modifica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partículas</a:t>
            </a:r>
            <a:r>
              <a:rPr lang="en-US" dirty="0" smtClean="0"/>
              <a:t> de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emisor</a:t>
            </a:r>
            <a:endParaRPr lang="en-US" dirty="0" smtClean="0"/>
          </a:p>
          <a:p>
            <a:pPr lvl="1"/>
            <a:r>
              <a:rPr lang="en-US" dirty="0" smtClean="0"/>
              <a:t>UE4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decenas</a:t>
            </a:r>
            <a:r>
              <a:rPr lang="en-US" dirty="0" smtClean="0"/>
              <a:t> de </a:t>
            </a:r>
            <a:r>
              <a:rPr lang="en-US" dirty="0" err="1" smtClean="0"/>
              <a:t>módulos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Módulos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Posición</a:t>
            </a:r>
            <a:endParaRPr lang="en-US" dirty="0" smtClean="0"/>
          </a:p>
          <a:p>
            <a:r>
              <a:rPr lang="en-US" dirty="0" err="1" smtClean="0"/>
              <a:t>Velocidad</a:t>
            </a:r>
            <a:endParaRPr lang="en-US" dirty="0" smtClean="0"/>
          </a:p>
          <a:p>
            <a:r>
              <a:rPr lang="en-US" dirty="0" err="1" smtClean="0"/>
              <a:t>Aceleración</a:t>
            </a:r>
            <a:endParaRPr lang="en-US" dirty="0" smtClean="0"/>
          </a:p>
          <a:p>
            <a:r>
              <a:rPr lang="en-US" dirty="0" err="1" smtClean="0"/>
              <a:t>Tamaño</a:t>
            </a:r>
            <a:endParaRPr lang="en-US" dirty="0" smtClean="0"/>
          </a:p>
          <a:p>
            <a:r>
              <a:rPr lang="en-US" dirty="0" smtClean="0"/>
              <a:t>Color</a:t>
            </a:r>
          </a:p>
          <a:p>
            <a:r>
              <a:rPr lang="en-US" dirty="0" err="1" smtClean="0"/>
              <a:t>Animación</a:t>
            </a:r>
            <a:endParaRPr lang="en-US" dirty="0" smtClean="0"/>
          </a:p>
          <a:p>
            <a:r>
              <a:rPr lang="en-US" dirty="0" err="1" smtClean="0"/>
              <a:t>Creación</a:t>
            </a:r>
            <a:endParaRPr lang="en-US" dirty="0" smtClean="0"/>
          </a:p>
          <a:p>
            <a:r>
              <a:rPr lang="en-US" dirty="0" err="1" smtClean="0"/>
              <a:t>Duración</a:t>
            </a:r>
            <a:endParaRPr lang="en-US" dirty="0" smtClean="0"/>
          </a:p>
          <a:p>
            <a:r>
              <a:rPr lang="en-US" dirty="0" err="1" smtClean="0"/>
              <a:t>Eventos</a:t>
            </a:r>
            <a:endParaRPr lang="en-US" dirty="0" smtClean="0"/>
          </a:p>
          <a:p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28386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314</Words>
  <Application>Microsoft Office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Efectos Visuales (VFX) en UE4</vt:lpstr>
      <vt:lpstr>Efectos Visuales</vt:lpstr>
      <vt:lpstr>Partículas</vt:lpstr>
      <vt:lpstr>Sprites</vt:lpstr>
      <vt:lpstr>Emisores</vt:lpstr>
      <vt:lpstr>Sistema de partículas</vt:lpstr>
      <vt:lpstr>Simulación</vt:lpstr>
      <vt:lpstr>Módulos</vt:lpstr>
      <vt:lpstr>Módulos</vt:lpstr>
      <vt:lpstr>Transparencia</vt:lpstr>
      <vt:lpstr>Animación 2D (Flipbooks)</vt:lpstr>
      <vt:lpstr>Cascade</vt:lpstr>
      <vt:lpstr>Pasos en el CPU</vt:lpstr>
      <vt:lpstr>Pasos en el GPU (tarjeta de video)</vt:lpstr>
      <vt:lpstr>Dibujado</vt:lpstr>
      <vt:lpstr>Actividad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Efectos Visuales (VFX) en UE4</dc:title>
  <dc:creator>Ed Lev</dc:creator>
  <cp:lastModifiedBy>Ed Lev</cp:lastModifiedBy>
  <cp:revision>13</cp:revision>
  <dcterms:created xsi:type="dcterms:W3CDTF">2016-10-02T23:17:07Z</dcterms:created>
  <dcterms:modified xsi:type="dcterms:W3CDTF">2016-10-03T03:20:25Z</dcterms:modified>
</cp:coreProperties>
</file>