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63" r:id="rId14"/>
    <p:sldId id="269" r:id="rId15"/>
    <p:sldId id="264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655" autoAdjust="0"/>
  </p:normalViewPr>
  <p:slideViewPr>
    <p:cSldViewPr>
      <p:cViewPr varScale="1">
        <p:scale>
          <a:sx n="114" d="100"/>
          <a:sy n="114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6BA8-91E0-434A-8DFF-13F089EF4DC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7633-567D-41C9-BBED-E5F96D8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4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colores</a:t>
            </a:r>
            <a:r>
              <a:rPr lang="en-US" baseline="0" dirty="0" smtClean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ajustar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colores</a:t>
            </a:r>
            <a:r>
              <a:rPr lang="en-US" dirty="0" smtClean="0"/>
              <a:t> de la </a:t>
            </a:r>
            <a:r>
              <a:rPr lang="en-US" dirty="0" err="1" smtClean="0"/>
              <a:t>escena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7633-567D-41C9-BBED-E5F96D816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1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Expande</a:t>
            </a:r>
            <a:r>
              <a:rPr lang="en-US" dirty="0" smtClean="0"/>
              <a:t> </a:t>
            </a:r>
            <a:r>
              <a:rPr lang="en-US" dirty="0" err="1" smtClean="0"/>
              <a:t>pixeles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brillantes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resaltarlos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escena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simular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efecto</a:t>
            </a:r>
            <a:r>
              <a:rPr lang="en-US" baseline="0" dirty="0" smtClean="0"/>
              <a:t> de las </a:t>
            </a:r>
            <a:r>
              <a:rPr lang="en-US" baseline="0" dirty="0" err="1" smtClean="0"/>
              <a:t>luces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brillantes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ojo</a:t>
            </a:r>
            <a:r>
              <a:rPr lang="en-US" baseline="0" dirty="0" smtClean="0"/>
              <a:t> o la </a:t>
            </a:r>
            <a:r>
              <a:rPr lang="en-US" baseline="0" dirty="0" err="1" smtClean="0"/>
              <a:t>cámara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7633-567D-41C9-BBED-E5F96D816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3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Difunde</a:t>
            </a:r>
            <a:r>
              <a:rPr lang="en-US" dirty="0" smtClean="0"/>
              <a:t> el color </a:t>
            </a:r>
            <a:r>
              <a:rPr lang="en-US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píxeles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cercanos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lejanos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enfocar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escena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punto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distancia</a:t>
            </a:r>
            <a:r>
              <a:rPr lang="en-US" baseline="0" dirty="0" smtClean="0"/>
              <a:t> configurable</a:t>
            </a:r>
          </a:p>
          <a:p>
            <a:r>
              <a:rPr lang="en-US" baseline="0" dirty="0" err="1" smtClean="0"/>
              <a:t>Simula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enfoque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lente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óptico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7633-567D-41C9-BBED-E5F96D816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Difunde</a:t>
            </a:r>
            <a:r>
              <a:rPr lang="en-US" dirty="0" smtClean="0"/>
              <a:t> </a:t>
            </a:r>
            <a:r>
              <a:rPr lang="en-US" dirty="0" err="1" smtClean="0"/>
              <a:t>ligeramente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colores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evitar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líneas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diagonales</a:t>
            </a:r>
            <a:r>
              <a:rPr lang="en-US" baseline="0" dirty="0" smtClean="0"/>
              <a:t> que se </a:t>
            </a:r>
            <a:r>
              <a:rPr lang="en-US" baseline="0" dirty="0" err="1" smtClean="0"/>
              <a:t>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rasgadas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cuadrícula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píxeles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7633-567D-41C9-BBED-E5F96D816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2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Extiende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colores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dirección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movimiento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impresión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velocidad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cuadros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estáticos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7633-567D-41C9-BBED-E5F96D8162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Oscurece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abrillanta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escena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simular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efecto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cambios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dramáticos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luz </a:t>
            </a:r>
            <a:r>
              <a:rPr lang="en-US" baseline="0" dirty="0" err="1" smtClean="0"/>
              <a:t>ambiente</a:t>
            </a:r>
            <a:endParaRPr lang="en-US" baseline="0" dirty="0" smtClean="0"/>
          </a:p>
          <a:p>
            <a:r>
              <a:rPr lang="en-US" baseline="0" dirty="0" err="1" smtClean="0"/>
              <a:t>Calcula</a:t>
            </a:r>
            <a:r>
              <a:rPr lang="en-US" baseline="0" dirty="0" smtClean="0"/>
              <a:t> un valor de la luz </a:t>
            </a:r>
            <a:r>
              <a:rPr lang="en-US" baseline="0" dirty="0" err="1" smtClean="0"/>
              <a:t>promedio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determinar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efecto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7633-567D-41C9-BBED-E5F96D816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8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5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2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2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3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6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0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B23F-8559-48A8-94D4-425C8CAC45E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7CB1-0401-450A-AD8F-33B0AE7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Efectos</a:t>
            </a:r>
            <a:r>
              <a:rPr lang="en-US" dirty="0" smtClean="0"/>
              <a:t> de Post </a:t>
            </a:r>
            <a:r>
              <a:rPr lang="en-US" dirty="0" err="1" smtClean="0"/>
              <a:t>Procesado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UE4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Blur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1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Adaptación</a:t>
            </a:r>
            <a:r>
              <a:rPr lang="en-US" dirty="0" smtClean="0"/>
              <a:t> del </a:t>
            </a:r>
            <a:r>
              <a:rPr lang="en-US" dirty="0" err="1" smtClean="0"/>
              <a:t>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4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espacio</a:t>
            </a:r>
            <a:r>
              <a:rPr lang="en-US" dirty="0" smtClean="0"/>
              <a:t> de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err="1" smtClean="0"/>
              <a:t>Profundidad</a:t>
            </a:r>
            <a:endParaRPr lang="en-US" dirty="0" smtClean="0"/>
          </a:p>
          <a:p>
            <a:pPr lvl="1"/>
            <a:r>
              <a:rPr lang="en-US" dirty="0" err="1" smtClean="0"/>
              <a:t>Normales</a:t>
            </a:r>
            <a:endParaRPr lang="en-US" dirty="0" smtClean="0"/>
          </a:p>
          <a:p>
            <a:pPr lvl="1"/>
            <a:r>
              <a:rPr lang="en-US" dirty="0" err="1" smtClean="0"/>
              <a:t>Velocidad</a:t>
            </a:r>
            <a:endParaRPr lang="en-US" dirty="0" smtClean="0"/>
          </a:p>
          <a:p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 smtClean="0"/>
          </a:p>
          <a:p>
            <a:r>
              <a:rPr lang="en-US" dirty="0" err="1" smtClean="0"/>
              <a:t>Pueden</a:t>
            </a:r>
            <a:r>
              <a:rPr lang="en-US" dirty="0" smtClean="0"/>
              <a:t> leer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píxeles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píxel</a:t>
            </a:r>
            <a:r>
              <a:rPr lang="en-US" dirty="0" smtClean="0"/>
              <a:t> del </a:t>
            </a:r>
            <a:r>
              <a:rPr lang="en-US" dirty="0" err="1" smtClean="0"/>
              <a:t>resultado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Bloom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copia</a:t>
            </a:r>
            <a:r>
              <a:rPr lang="en-US" dirty="0" smtClean="0"/>
              <a:t> de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resolución</a:t>
            </a:r>
            <a:r>
              <a:rPr lang="en-US" dirty="0" smtClean="0"/>
              <a:t> del color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Restar</a:t>
            </a:r>
            <a:r>
              <a:rPr lang="en-US" dirty="0" smtClean="0"/>
              <a:t> el color </a:t>
            </a:r>
            <a:r>
              <a:rPr lang="en-US" dirty="0" err="1" smtClean="0"/>
              <a:t>mínimo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píxel</a:t>
            </a:r>
            <a:r>
              <a:rPr lang="en-US" dirty="0" smtClean="0"/>
              <a:t> para </a:t>
            </a:r>
            <a:r>
              <a:rPr lang="en-US" dirty="0" err="1" smtClean="0"/>
              <a:t>terminar</a:t>
            </a:r>
            <a:r>
              <a:rPr lang="en-US" dirty="0" smtClean="0"/>
              <a:t> con </a:t>
            </a:r>
            <a:r>
              <a:rPr lang="en-US" dirty="0" err="1" smtClean="0"/>
              <a:t>únicamente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píxeles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brillantes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Aplicar</a:t>
            </a:r>
            <a:r>
              <a:rPr lang="en-US" dirty="0" smtClean="0"/>
              <a:t> un </a:t>
            </a:r>
            <a:r>
              <a:rPr lang="en-US" dirty="0" err="1" smtClean="0"/>
              <a:t>borrón</a:t>
            </a:r>
            <a:r>
              <a:rPr lang="en-US" dirty="0" smtClean="0"/>
              <a:t> Gauss para </a:t>
            </a:r>
            <a:r>
              <a:rPr lang="en-US" dirty="0" err="1" smtClean="0"/>
              <a:t>expandir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píxeles</a:t>
            </a:r>
            <a:r>
              <a:rPr lang="en-US" dirty="0" smtClean="0"/>
              <a:t> </a:t>
            </a:r>
            <a:r>
              <a:rPr lang="en-US" dirty="0" err="1" smtClean="0"/>
              <a:t>brillantes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Mezclar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escena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8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err="1" smtClean="0"/>
              <a:t>Procesado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Efectos</a:t>
            </a:r>
            <a:r>
              <a:rPr lang="en-US" dirty="0" smtClean="0"/>
              <a:t> que se </a:t>
            </a:r>
            <a:r>
              <a:rPr lang="en-US" dirty="0" err="1" smtClean="0"/>
              <a:t>aplican</a:t>
            </a:r>
            <a:r>
              <a:rPr lang="en-US" dirty="0" smtClean="0"/>
              <a:t> </a:t>
            </a:r>
            <a:r>
              <a:rPr lang="en-US" dirty="0" err="1" smtClean="0"/>
              <a:t>después</a:t>
            </a:r>
            <a:r>
              <a:rPr lang="en-US" dirty="0" smtClean="0"/>
              <a:t> de </a:t>
            </a:r>
            <a:r>
              <a:rPr lang="en-US" dirty="0" err="1" smtClean="0"/>
              <a:t>dibujar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escena</a:t>
            </a:r>
            <a:r>
              <a:rPr lang="en-US" dirty="0" smtClean="0"/>
              <a:t> a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r>
              <a:rPr lang="en-US" dirty="0" err="1" smtClean="0"/>
              <a:t>Corrección</a:t>
            </a:r>
            <a:r>
              <a:rPr lang="en-US" dirty="0" smtClean="0"/>
              <a:t> de color</a:t>
            </a:r>
          </a:p>
          <a:p>
            <a:r>
              <a:rPr lang="en-US" dirty="0" smtClean="0"/>
              <a:t>Bloom</a:t>
            </a:r>
          </a:p>
          <a:p>
            <a:r>
              <a:rPr lang="en-US" dirty="0" err="1" smtClean="0"/>
              <a:t>Profundidad</a:t>
            </a:r>
            <a:r>
              <a:rPr lang="en-US" dirty="0" smtClean="0"/>
              <a:t> de campo (DOF)</a:t>
            </a:r>
          </a:p>
          <a:p>
            <a:r>
              <a:rPr lang="en-US" dirty="0" err="1" smtClean="0"/>
              <a:t>Oclusión</a:t>
            </a:r>
            <a:r>
              <a:rPr lang="en-US" dirty="0" smtClean="0"/>
              <a:t> de </a:t>
            </a:r>
            <a:r>
              <a:rPr lang="en-US" dirty="0" err="1" smtClean="0"/>
              <a:t>ambiente</a:t>
            </a:r>
            <a:r>
              <a:rPr lang="en-US" dirty="0" smtClean="0"/>
              <a:t> (AO)</a:t>
            </a:r>
          </a:p>
          <a:p>
            <a:r>
              <a:rPr lang="en-US" dirty="0" smtClean="0"/>
              <a:t>Motion Blur</a:t>
            </a:r>
          </a:p>
          <a:p>
            <a:r>
              <a:rPr lang="en-US" dirty="0" err="1" smtClean="0"/>
              <a:t>Distorsión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08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Corrección</a:t>
            </a:r>
            <a:r>
              <a:rPr lang="en-US" dirty="0" smtClean="0"/>
              <a:t> de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1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Profundidad</a:t>
            </a:r>
            <a:r>
              <a:rPr lang="en-US" dirty="0" smtClean="0"/>
              <a:t> de campo (DOF)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Oclusión</a:t>
            </a:r>
            <a:r>
              <a:rPr lang="en-US" dirty="0" smtClean="0"/>
              <a:t> de </a:t>
            </a:r>
            <a:r>
              <a:rPr lang="en-US" dirty="0" err="1" smtClean="0"/>
              <a:t>Ambiente</a:t>
            </a:r>
            <a:r>
              <a:rPr lang="en-US" dirty="0" smtClean="0"/>
              <a:t> (AO)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6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264</Words>
  <Application>Microsoft Office PowerPoint</Application>
  <PresentationFormat>On-screen Show (4:3)</PresentationFormat>
  <Paragraphs>42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Efectos de Post Procesado en UE4</vt:lpstr>
      <vt:lpstr>Post Procesado</vt:lpstr>
      <vt:lpstr>Corrección de color</vt:lpstr>
      <vt:lpstr>PowerPoint Presentation</vt:lpstr>
      <vt:lpstr>Bloom</vt:lpstr>
      <vt:lpstr>PowerPoint Presentation</vt:lpstr>
      <vt:lpstr>Profundidad de campo (DOF)</vt:lpstr>
      <vt:lpstr>PowerPoint Presentation</vt:lpstr>
      <vt:lpstr>Oclusión de Ambiente (AO)</vt:lpstr>
      <vt:lpstr>PowerPoint Presentation</vt:lpstr>
      <vt:lpstr>Motion Blur</vt:lpstr>
      <vt:lpstr>PowerPoint Presentation</vt:lpstr>
      <vt:lpstr>Adaptación del ojo</vt:lpstr>
      <vt:lpstr>PowerPoint Presentation</vt:lpstr>
      <vt:lpstr>Estructura</vt:lpstr>
      <vt:lpstr>Ejemplo: Bloom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Efectos de Post Procesado en UE4</dc:title>
  <dc:creator>Ed Lev</dc:creator>
  <cp:lastModifiedBy>Ed Lev</cp:lastModifiedBy>
  <cp:revision>4</cp:revision>
  <dcterms:created xsi:type="dcterms:W3CDTF">2016-10-04T01:04:15Z</dcterms:created>
  <dcterms:modified xsi:type="dcterms:W3CDTF">2016-10-04T01:42:36Z</dcterms:modified>
</cp:coreProperties>
</file>