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A67E-8D9F-03B0-E01C-F5D3674F1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16BF5-C101-2B70-AD91-89B3DCF4D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D48E3-E913-6BFD-4034-69C6D568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7760-8ADC-482E-8234-C652B6B7766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6C1D-EBAF-E983-2118-45BDF3F6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50810-4866-E2DC-6BC3-453FDEEE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0800-7A74-418A-95EF-EDB71D06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ADDA-2442-E9E2-B893-089837A8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BD483-4B38-3A87-EA26-2B66C0957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C478B-2A89-E031-1C2A-CAC80074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7760-8ADC-482E-8234-C652B6B7766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6E5FE-5BF1-7A2D-629F-F278B50E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75628-FE49-2FE7-BC6E-E5A40E6A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0800-7A74-418A-95EF-EDB71D06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6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5D74C-EB1D-D29E-78A7-F5DFE9D00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5A915-BA5B-115C-D3B8-7F875D4CC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2983B-AAF9-71A0-DD64-4BF86700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7760-8ADC-482E-8234-C652B6B7766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87B4E-2092-D1DF-AAF9-D1531081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767A5-FFE8-5D67-AF1E-8E49C05D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0800-7A74-418A-95EF-EDB71D06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1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EB5D-981F-76B2-8A06-09C4BAE8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A7DF-DC2D-0490-B20A-F030B03F1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E719-4FE8-66EA-E0D4-C2C5F5F3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7760-8ADC-482E-8234-C652B6B7766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21FFA-34B5-8C63-B595-FEBC38B5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40F0A-2DEE-44CB-16D6-06691CCA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0800-7A74-418A-95EF-EDB71D06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8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CFDD-032D-259D-F9E3-3D0BDBE1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6E200-177E-74DA-A937-03D7ED648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1DA-9856-E54F-8AC4-20D3AF49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7760-8ADC-482E-8234-C652B6B7766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6AC57-0D80-7CE0-0516-43AE0BF7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6CC1-32B2-B943-6034-FA395F50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0800-7A74-418A-95EF-EDB71D06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3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01A7-CA72-851C-9580-A5428CE2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66F4-1E87-4C5C-BFF0-0B74DD357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68979-9C2E-72EC-D7E9-36D2FDC3A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E44B8-8B3A-7304-25C6-F875FFF0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7760-8ADC-482E-8234-C652B6B7766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DAB70-C418-9480-9A69-404BBEA1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AC4DC-7DF8-2E6B-9371-67D50E29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0800-7A74-418A-95EF-EDB71D06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CDFA-40D0-6473-AC76-A49DC76F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C4A02-B69A-EE60-CD33-73470BA7D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2C393-2C68-93DC-9DDB-9FAB1046C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DBCE7-DC7D-EFB8-3749-1BC2D6C44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600CD-BBAA-4521-2183-698727556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3EAB1-A98C-A2A7-BA55-CCB68D6F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7760-8ADC-482E-8234-C652B6B7766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D4714-219E-03E5-E594-668C18F1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8DDA5-2DA6-5773-6493-0F60DF65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0800-7A74-418A-95EF-EDB71D06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9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6D08-AA9C-6DAE-8F1A-C09B1D49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128DC-F0C8-8BDE-6AA7-8CAA9D15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7760-8ADC-482E-8234-C652B6B7766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4987F-2049-C895-D31F-1DC06FCF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C5E89-C872-7C69-9D5D-35FBE92D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0800-7A74-418A-95EF-EDB71D06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1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244C3-FCE4-DD80-5101-3ED69B3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7760-8ADC-482E-8234-C652B6B7766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3160B-DAD2-4C85-AFF6-F8B5D63A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95B13-F1D8-B27F-8727-102897D7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0800-7A74-418A-95EF-EDB71D06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1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0E5A-7671-06A0-1266-8B9197A9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84FD-35B6-AF2E-D667-542D6309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C42D5-6F10-E821-FAFE-8267BFDAF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CD01F-821F-5813-E7FD-70C1E3DD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7760-8ADC-482E-8234-C652B6B7766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9960F-2E00-DCCC-237B-D08D578B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479F0-4EF8-8B62-735B-1A0403E5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0800-7A74-418A-95EF-EDB71D06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9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F010-EFD8-DC66-6572-82336FC7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77A63-0931-A312-C5D2-81665C5F2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40908-963C-1E02-4AE7-D6E7BC393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79C9C-80BD-A0A3-DA70-2BB0AFA7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7760-8ADC-482E-8234-C652B6B7766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E3CA8-99BF-79D9-A87D-F6C793C6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09D3-E894-C2F3-82CE-93CB4DF0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0800-7A74-418A-95EF-EDB71D06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9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321D9-0714-54DF-869D-E99BA835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C0CAD-78A5-E0A2-7F31-93752C654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BCE4-AC65-FCCD-1754-126EBFD26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77760-8ADC-482E-8234-C652B6B7766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014D-CDD8-775E-3815-105CD777F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23F0-FE1C-0DCC-502C-F2C8B19CF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0800-7A74-418A-95EF-EDB71D06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FD19733-630C-C807-8F1E-BC16FED97707}"/>
              </a:ext>
            </a:extLst>
          </p:cNvPr>
          <p:cNvSpPr/>
          <p:nvPr/>
        </p:nvSpPr>
        <p:spPr>
          <a:xfrm>
            <a:off x="2554357" y="4045226"/>
            <a:ext cx="4244008" cy="1550504"/>
          </a:xfrm>
          <a:custGeom>
            <a:avLst/>
            <a:gdLst>
              <a:gd name="connsiteX0" fmla="*/ 0 w 4244008"/>
              <a:gd name="connsiteY0" fmla="*/ 19878 h 1550504"/>
              <a:gd name="connsiteX1" fmla="*/ 4244008 w 4244008"/>
              <a:gd name="connsiteY1" fmla="*/ 0 h 1550504"/>
              <a:gd name="connsiteX2" fmla="*/ 4154556 w 4244008"/>
              <a:gd name="connsiteY2" fmla="*/ 268357 h 1550504"/>
              <a:gd name="connsiteX3" fmla="*/ 4015408 w 4244008"/>
              <a:gd name="connsiteY3" fmla="*/ 526774 h 1550504"/>
              <a:gd name="connsiteX4" fmla="*/ 3826565 w 4244008"/>
              <a:gd name="connsiteY4" fmla="*/ 775252 h 1550504"/>
              <a:gd name="connsiteX5" fmla="*/ 3478695 w 4244008"/>
              <a:gd name="connsiteY5" fmla="*/ 1103244 h 1550504"/>
              <a:gd name="connsiteX6" fmla="*/ 2872408 w 4244008"/>
              <a:gd name="connsiteY6" fmla="*/ 1431235 h 1550504"/>
              <a:gd name="connsiteX7" fmla="*/ 2454965 w 4244008"/>
              <a:gd name="connsiteY7" fmla="*/ 1530626 h 1550504"/>
              <a:gd name="connsiteX8" fmla="*/ 1908313 w 4244008"/>
              <a:gd name="connsiteY8" fmla="*/ 1550504 h 1550504"/>
              <a:gd name="connsiteX9" fmla="*/ 1341782 w 4244008"/>
              <a:gd name="connsiteY9" fmla="*/ 1431235 h 1550504"/>
              <a:gd name="connsiteX10" fmla="*/ 904460 w 4244008"/>
              <a:gd name="connsiteY10" fmla="*/ 1182757 h 1550504"/>
              <a:gd name="connsiteX11" fmla="*/ 566530 w 4244008"/>
              <a:gd name="connsiteY11" fmla="*/ 904461 h 1550504"/>
              <a:gd name="connsiteX12" fmla="*/ 238539 w 4244008"/>
              <a:gd name="connsiteY12" fmla="*/ 487017 h 1550504"/>
              <a:gd name="connsiteX13" fmla="*/ 89452 w 4244008"/>
              <a:gd name="connsiteY13" fmla="*/ 238539 h 1550504"/>
              <a:gd name="connsiteX14" fmla="*/ 0 w 4244008"/>
              <a:gd name="connsiteY14" fmla="*/ 19878 h 155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44008" h="1550504">
                <a:moveTo>
                  <a:pt x="0" y="19878"/>
                </a:moveTo>
                <a:lnTo>
                  <a:pt x="4244008" y="0"/>
                </a:lnTo>
                <a:lnTo>
                  <a:pt x="4154556" y="268357"/>
                </a:lnTo>
                <a:lnTo>
                  <a:pt x="4015408" y="526774"/>
                </a:lnTo>
                <a:lnTo>
                  <a:pt x="3826565" y="775252"/>
                </a:lnTo>
                <a:lnTo>
                  <a:pt x="3478695" y="1103244"/>
                </a:lnTo>
                <a:lnTo>
                  <a:pt x="2872408" y="1431235"/>
                </a:lnTo>
                <a:lnTo>
                  <a:pt x="2454965" y="1530626"/>
                </a:lnTo>
                <a:lnTo>
                  <a:pt x="1908313" y="1550504"/>
                </a:lnTo>
                <a:lnTo>
                  <a:pt x="1341782" y="1431235"/>
                </a:lnTo>
                <a:lnTo>
                  <a:pt x="904460" y="1182757"/>
                </a:lnTo>
                <a:lnTo>
                  <a:pt x="566530" y="904461"/>
                </a:lnTo>
                <a:lnTo>
                  <a:pt x="238539" y="487017"/>
                </a:lnTo>
                <a:lnTo>
                  <a:pt x="89452" y="238539"/>
                </a:lnTo>
                <a:lnTo>
                  <a:pt x="0" y="1987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511405-EAE8-0488-5D6A-1052C5A34EFC}"/>
              </a:ext>
            </a:extLst>
          </p:cNvPr>
          <p:cNvSpPr/>
          <p:nvPr/>
        </p:nvSpPr>
        <p:spPr>
          <a:xfrm>
            <a:off x="2455901" y="1132124"/>
            <a:ext cx="4464424" cy="44622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F8A6F-9406-1A1F-426B-42CE1DBE15CA}"/>
              </a:ext>
            </a:extLst>
          </p:cNvPr>
          <p:cNvCxnSpPr/>
          <p:nvPr/>
        </p:nvCxnSpPr>
        <p:spPr>
          <a:xfrm>
            <a:off x="2564296" y="4055165"/>
            <a:ext cx="420425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B8CE3A-FCF9-30D3-21D3-A0A3E63E6D2F}"/>
              </a:ext>
            </a:extLst>
          </p:cNvPr>
          <p:cNvCxnSpPr/>
          <p:nvPr/>
        </p:nvCxnSpPr>
        <p:spPr>
          <a:xfrm>
            <a:off x="4688113" y="3180522"/>
            <a:ext cx="0" cy="35780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229A37-1D2B-038F-21D0-BB44AC096695}"/>
              </a:ext>
            </a:extLst>
          </p:cNvPr>
          <p:cNvCxnSpPr>
            <a:cxnSpLocks/>
          </p:cNvCxnSpPr>
          <p:nvPr/>
        </p:nvCxnSpPr>
        <p:spPr>
          <a:xfrm rot="5400000">
            <a:off x="4691428" y="3183837"/>
            <a:ext cx="0" cy="35780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D21BF4-613F-E358-EF27-D0F5ED65C4B3}"/>
              </a:ext>
            </a:extLst>
          </p:cNvPr>
          <p:cNvCxnSpPr/>
          <p:nvPr/>
        </p:nvCxnSpPr>
        <p:spPr>
          <a:xfrm flipH="1">
            <a:off x="2564296" y="3359426"/>
            <a:ext cx="2123817" cy="6858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4A4DF2-6319-96E3-A761-D1CC58F718DE}"/>
              </a:ext>
            </a:extLst>
          </p:cNvPr>
          <p:cNvCxnSpPr/>
          <p:nvPr/>
        </p:nvCxnSpPr>
        <p:spPr>
          <a:xfrm>
            <a:off x="4688113" y="3359426"/>
            <a:ext cx="2110252" cy="6858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7ADD7B99-46AA-F228-171C-30DC6DBE0FEF}"/>
              </a:ext>
            </a:extLst>
          </p:cNvPr>
          <p:cNvSpPr/>
          <p:nvPr/>
        </p:nvSpPr>
        <p:spPr>
          <a:xfrm rot="10800000">
            <a:off x="4398729" y="3140647"/>
            <a:ext cx="609203" cy="612648"/>
          </a:xfrm>
          <a:prstGeom prst="arc">
            <a:avLst>
              <a:gd name="adj1" fmla="val 11693738"/>
              <a:gd name="adj2" fmla="val 20996585"/>
            </a:avLst>
          </a:prstGeom>
          <a:ln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F64A3B-1E35-2DD0-AA05-C8ABE4DFF656}"/>
              </a:ext>
            </a:extLst>
          </p:cNvPr>
          <p:cNvSpPr txBox="1"/>
          <p:nvPr/>
        </p:nvSpPr>
        <p:spPr>
          <a:xfrm>
            <a:off x="4543851" y="3602743"/>
            <a:ext cx="30809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0" rIns="91440" bIns="0" rtlCol="0">
            <a:spAutoFit/>
          </a:bodyPr>
          <a:lstStyle/>
          <a:p>
            <a:r>
              <a:rPr lang="el-GR" dirty="0"/>
              <a:t>θ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0FE74F-9767-717B-9838-E3D87B1B6EE6}"/>
              </a:ext>
            </a:extLst>
          </p:cNvPr>
          <p:cNvCxnSpPr>
            <a:stCxn id="4" idx="0"/>
          </p:cNvCxnSpPr>
          <p:nvPr/>
        </p:nvCxnSpPr>
        <p:spPr>
          <a:xfrm>
            <a:off x="4688113" y="1132124"/>
            <a:ext cx="311618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876356-F0BE-7397-5697-093AFAD638C2}"/>
              </a:ext>
            </a:extLst>
          </p:cNvPr>
          <p:cNvCxnSpPr>
            <a:cxnSpLocks/>
          </p:cNvCxnSpPr>
          <p:nvPr/>
        </p:nvCxnSpPr>
        <p:spPr>
          <a:xfrm>
            <a:off x="6798365" y="4055165"/>
            <a:ext cx="4849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CF54D7-6D91-1728-0FA0-479520E8F3B5}"/>
              </a:ext>
            </a:extLst>
          </p:cNvPr>
          <p:cNvCxnSpPr/>
          <p:nvPr/>
        </p:nvCxnSpPr>
        <p:spPr>
          <a:xfrm>
            <a:off x="4691655" y="5580084"/>
            <a:ext cx="311618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8500ED-20C6-89A9-054D-626A789A5EF4}"/>
              </a:ext>
            </a:extLst>
          </p:cNvPr>
          <p:cNvCxnSpPr/>
          <p:nvPr/>
        </p:nvCxnSpPr>
        <p:spPr>
          <a:xfrm>
            <a:off x="7040833" y="4055165"/>
            <a:ext cx="0" cy="15392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B452C6-6F71-C861-9DFA-5E9EEEEC3311}"/>
              </a:ext>
            </a:extLst>
          </p:cNvPr>
          <p:cNvCxnSpPr>
            <a:cxnSpLocks/>
          </p:cNvCxnSpPr>
          <p:nvPr/>
        </p:nvCxnSpPr>
        <p:spPr>
          <a:xfrm>
            <a:off x="7607896" y="1132124"/>
            <a:ext cx="0" cy="444454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09413F-D734-C9F1-AE07-54572B78B0A3}"/>
              </a:ext>
            </a:extLst>
          </p:cNvPr>
          <p:cNvSpPr txBox="1"/>
          <p:nvPr/>
        </p:nvSpPr>
        <p:spPr>
          <a:xfrm>
            <a:off x="7347100" y="3180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51CF8D-7AF7-A33A-AC28-BAEEEA709B39}"/>
              </a:ext>
            </a:extLst>
          </p:cNvPr>
          <p:cNvSpPr txBox="1"/>
          <p:nvPr/>
        </p:nvSpPr>
        <p:spPr>
          <a:xfrm>
            <a:off x="6798365" y="46716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9610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A38C48B-1D73-11E4-C885-9222496D4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78" y="1962105"/>
            <a:ext cx="3391725" cy="2543793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4407380-87FF-F59E-5C3C-98DF631215FF}"/>
              </a:ext>
            </a:extLst>
          </p:cNvPr>
          <p:cNvSpPr/>
          <p:nvPr/>
        </p:nvSpPr>
        <p:spPr>
          <a:xfrm>
            <a:off x="4329629" y="2381691"/>
            <a:ext cx="2783552" cy="957187"/>
          </a:xfrm>
          <a:custGeom>
            <a:avLst/>
            <a:gdLst>
              <a:gd name="connsiteX0" fmla="*/ 0 w 2820318"/>
              <a:gd name="connsiteY0" fmla="*/ 0 h 1013552"/>
              <a:gd name="connsiteX1" fmla="*/ 2820318 w 2820318"/>
              <a:gd name="connsiteY1" fmla="*/ 22034 h 1013552"/>
              <a:gd name="connsiteX2" fmla="*/ 2368626 w 2820318"/>
              <a:gd name="connsiteY2" fmla="*/ 1013552 h 1013552"/>
              <a:gd name="connsiteX3" fmla="*/ 429658 w 2820318"/>
              <a:gd name="connsiteY3" fmla="*/ 991518 h 1013552"/>
              <a:gd name="connsiteX4" fmla="*/ 0 w 2820318"/>
              <a:gd name="connsiteY4" fmla="*/ 0 h 101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0318" h="1013552">
                <a:moveTo>
                  <a:pt x="0" y="0"/>
                </a:moveTo>
                <a:lnTo>
                  <a:pt x="2820318" y="22034"/>
                </a:lnTo>
                <a:lnTo>
                  <a:pt x="2368626" y="1013552"/>
                </a:lnTo>
                <a:lnTo>
                  <a:pt x="429658" y="9915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373093-3A0E-61F3-4E45-4C69BA938E6F}"/>
              </a:ext>
            </a:extLst>
          </p:cNvPr>
          <p:cNvCxnSpPr>
            <a:cxnSpLocks/>
          </p:cNvCxnSpPr>
          <p:nvPr/>
        </p:nvCxnSpPr>
        <p:spPr>
          <a:xfrm>
            <a:off x="4157329" y="2041451"/>
            <a:ext cx="595424" cy="12974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6DA01-8228-E733-CB2F-A23F69B1857B}"/>
              </a:ext>
            </a:extLst>
          </p:cNvPr>
          <p:cNvCxnSpPr>
            <a:cxnSpLocks/>
          </p:cNvCxnSpPr>
          <p:nvPr/>
        </p:nvCxnSpPr>
        <p:spPr>
          <a:xfrm flipH="1">
            <a:off x="6711323" y="2041451"/>
            <a:ext cx="595424" cy="12974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AF76DB-120E-5A16-31E4-EF6C53C630AE}"/>
              </a:ext>
            </a:extLst>
          </p:cNvPr>
          <p:cNvCxnSpPr/>
          <p:nvPr/>
        </p:nvCxnSpPr>
        <p:spPr>
          <a:xfrm>
            <a:off x="5369442" y="2381691"/>
            <a:ext cx="0" cy="957187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09A530-09D4-240D-49D6-67473E518B45}"/>
              </a:ext>
            </a:extLst>
          </p:cNvPr>
          <p:cNvSpPr txBox="1"/>
          <p:nvPr/>
        </p:nvSpPr>
        <p:spPr>
          <a:xfrm>
            <a:off x="5325614" y="2505490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3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Maurer</dc:creator>
  <cp:lastModifiedBy>Edwin Maurer</cp:lastModifiedBy>
  <cp:revision>3</cp:revision>
  <dcterms:created xsi:type="dcterms:W3CDTF">2022-10-17T21:40:10Z</dcterms:created>
  <dcterms:modified xsi:type="dcterms:W3CDTF">2022-10-17T22:19:39Z</dcterms:modified>
</cp:coreProperties>
</file>