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7" r:id="rId2"/>
    <p:sldId id="270" r:id="rId3"/>
    <p:sldId id="268" r:id="rId4"/>
    <p:sldId id="269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0504D"/>
    <a:srgbClr val="E8BFBE"/>
    <a:srgbClr val="000000"/>
    <a:srgbClr val="B0C6E1"/>
    <a:srgbClr val="008000"/>
    <a:srgbClr val="00EA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CF7E23-210A-4245-9B49-7AD110D86EBA}" v="97" dt="2019-05-16T20:55:02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86" autoAdjust="0"/>
    <p:restoredTop sz="94660"/>
  </p:normalViewPr>
  <p:slideViewPr>
    <p:cSldViewPr>
      <p:cViewPr varScale="1">
        <p:scale>
          <a:sx n="101" d="100"/>
          <a:sy n="101" d="100"/>
        </p:scale>
        <p:origin x="68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t Redd" userId="be8ed540b98adac0" providerId="LiveId" clId="{B07E08D7-3B2E-43D9-AB27-CA7356E70A59}"/>
    <pc:docChg chg="undo redo custSel addSld modSld">
      <pc:chgData name="Brandt Redd" userId="be8ed540b98adac0" providerId="LiveId" clId="{B07E08D7-3B2E-43D9-AB27-CA7356E70A59}" dt="2019-05-14T14:51:38.885" v="2970" actId="1037"/>
      <pc:docMkLst>
        <pc:docMk/>
      </pc:docMkLst>
      <pc:sldChg chg="addSp delSp modSp">
        <pc:chgData name="Brandt Redd" userId="be8ed540b98adac0" providerId="LiveId" clId="{B07E08D7-3B2E-43D9-AB27-CA7356E70A59}" dt="2019-05-14T14:51:38.885" v="2970" actId="1037"/>
        <pc:sldMkLst>
          <pc:docMk/>
          <pc:sldMk cId="3270198106" sldId="263"/>
        </pc:sldMkLst>
        <pc:spChg chg="mod ord">
          <ac:chgData name="Brandt Redd" userId="be8ed540b98adac0" providerId="LiveId" clId="{B07E08D7-3B2E-43D9-AB27-CA7356E70A59}" dt="2019-05-14T03:48:13.536" v="1541" actId="166"/>
          <ac:spMkLst>
            <pc:docMk/>
            <pc:sldMk cId="3270198106" sldId="263"/>
            <ac:spMk id="2" creationId="{00000000-0000-0000-0000-000000000000}"/>
          </ac:spMkLst>
        </pc:spChg>
        <pc:spChg chg="add mod ord">
          <ac:chgData name="Brandt Redd" userId="be8ed540b98adac0" providerId="LiveId" clId="{B07E08D7-3B2E-43D9-AB27-CA7356E70A59}" dt="2019-05-14T03:48:28.930" v="1553" actId="20577"/>
          <ac:spMkLst>
            <pc:docMk/>
            <pc:sldMk cId="3270198106" sldId="263"/>
            <ac:spMk id="5" creationId="{C6706F1E-6D81-4DF0-9BC7-A7D48695D99C}"/>
          </ac:spMkLst>
        </pc:spChg>
        <pc:spChg chg="add del mod">
          <ac:chgData name="Brandt Redd" userId="be8ed540b98adac0" providerId="LiveId" clId="{B07E08D7-3B2E-43D9-AB27-CA7356E70A59}" dt="2019-05-13T23:21:03.400" v="259" actId="478"/>
          <ac:spMkLst>
            <pc:docMk/>
            <pc:sldMk cId="3270198106" sldId="263"/>
            <ac:spMk id="6" creationId="{D5243185-2A24-45AC-8A17-84690E6D1380}"/>
          </ac:spMkLst>
        </pc:spChg>
        <pc:spChg chg="add del mod">
          <ac:chgData name="Brandt Redd" userId="be8ed540b98adac0" providerId="LiveId" clId="{B07E08D7-3B2E-43D9-AB27-CA7356E70A59}" dt="2019-05-14T03:39:20.443" v="1385" actId="478"/>
          <ac:spMkLst>
            <pc:docMk/>
            <pc:sldMk cId="3270198106" sldId="263"/>
            <ac:spMk id="10" creationId="{00000000-0000-0000-0000-000000000000}"/>
          </ac:spMkLst>
        </pc:spChg>
        <pc:spChg chg="add mod">
          <ac:chgData name="Brandt Redd" userId="be8ed540b98adac0" providerId="LiveId" clId="{B07E08D7-3B2E-43D9-AB27-CA7356E70A59}" dt="2019-05-14T14:51:38.885" v="2970" actId="1037"/>
          <ac:spMkLst>
            <pc:docMk/>
            <pc:sldMk cId="3270198106" sldId="263"/>
            <ac:spMk id="12" creationId="{7D17B5E2-9D6A-417B-A080-A162458B4B63}"/>
          </ac:spMkLst>
        </pc:spChg>
        <pc:spChg chg="mod ord">
          <ac:chgData name="Brandt Redd" userId="be8ed540b98adac0" providerId="LiveId" clId="{B07E08D7-3B2E-43D9-AB27-CA7356E70A59}" dt="2019-05-14T03:56:41.081" v="1908" actId="1037"/>
          <ac:spMkLst>
            <pc:docMk/>
            <pc:sldMk cId="3270198106" sldId="263"/>
            <ac:spMk id="21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8:50.286" v="242" actId="478"/>
          <ac:spMkLst>
            <pc:docMk/>
            <pc:sldMk cId="3270198106" sldId="263"/>
            <ac:spMk id="22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8:52.529" v="243" actId="478"/>
          <ac:spMkLst>
            <pc:docMk/>
            <pc:sldMk cId="3270198106" sldId="263"/>
            <ac:spMk id="23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8:46.364" v="241" actId="478"/>
          <ac:spMkLst>
            <pc:docMk/>
            <pc:sldMk cId="3270198106" sldId="263"/>
            <ac:spMk id="24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18.886" v="251" actId="478"/>
          <ac:spMkLst>
            <pc:docMk/>
            <pc:sldMk cId="3270198106" sldId="263"/>
            <ac:spMk id="25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14.794" v="249" actId="478"/>
          <ac:spMkLst>
            <pc:docMk/>
            <pc:sldMk cId="3270198106" sldId="263"/>
            <ac:spMk id="26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21.431" v="252" actId="478"/>
          <ac:spMkLst>
            <pc:docMk/>
            <pc:sldMk cId="3270198106" sldId="263"/>
            <ac:spMk id="27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23.986" v="253" actId="478"/>
          <ac:spMkLst>
            <pc:docMk/>
            <pc:sldMk cId="3270198106" sldId="263"/>
            <ac:spMk id="28" creationId="{00000000-0000-0000-0000-000000000000}"/>
          </ac:spMkLst>
        </pc:spChg>
        <pc:spChg chg="del mod">
          <ac:chgData name="Brandt Redd" userId="be8ed540b98adac0" providerId="LiveId" clId="{B07E08D7-3B2E-43D9-AB27-CA7356E70A59}" dt="2019-05-13T23:42:55.159" v="503" actId="478"/>
          <ac:spMkLst>
            <pc:docMk/>
            <pc:sldMk cId="3270198106" sldId="263"/>
            <ac:spMk id="29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15.146" v="286" actId="478"/>
          <ac:spMkLst>
            <pc:docMk/>
            <pc:sldMk cId="3270198106" sldId="263"/>
            <ac:spMk id="30" creationId="{00000000-0000-0000-0000-000000000000}"/>
          </ac:spMkLst>
        </pc:spChg>
        <pc:spChg chg="del mod">
          <ac:chgData name="Brandt Redd" userId="be8ed540b98adac0" providerId="LiveId" clId="{B07E08D7-3B2E-43D9-AB27-CA7356E70A59}" dt="2019-05-13T23:29:25.114" v="289" actId="478"/>
          <ac:spMkLst>
            <pc:docMk/>
            <pc:sldMk cId="3270198106" sldId="263"/>
            <ac:spMk id="31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20.863" v="287" actId="478"/>
          <ac:spMkLst>
            <pc:docMk/>
            <pc:sldMk cId="3270198106" sldId="263"/>
            <ac:spMk id="32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29.229" v="290" actId="478"/>
          <ac:spMkLst>
            <pc:docMk/>
            <pc:sldMk cId="3270198106" sldId="263"/>
            <ac:spMk id="33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40.164" v="293" actId="478"/>
          <ac:spMkLst>
            <pc:docMk/>
            <pc:sldMk cId="3270198106" sldId="263"/>
            <ac:spMk id="34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43.171" v="294" actId="478"/>
          <ac:spMkLst>
            <pc:docMk/>
            <pc:sldMk cId="3270198106" sldId="263"/>
            <ac:spMk id="35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46.438" v="295" actId="478"/>
          <ac:spMkLst>
            <pc:docMk/>
            <pc:sldMk cId="3270198106" sldId="263"/>
            <ac:spMk id="36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36.986" v="292" actId="478"/>
          <ac:spMkLst>
            <pc:docMk/>
            <pc:sldMk cId="3270198106" sldId="263"/>
            <ac:spMk id="37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32.392" v="291" actId="478"/>
          <ac:spMkLst>
            <pc:docMk/>
            <pc:sldMk cId="3270198106" sldId="263"/>
            <ac:spMk id="38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27.058" v="254" actId="478"/>
          <ac:spMkLst>
            <pc:docMk/>
            <pc:sldMk cId="3270198106" sldId="263"/>
            <ac:spMk id="39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28.473" v="255" actId="478"/>
          <ac:spMkLst>
            <pc:docMk/>
            <pc:sldMk cId="3270198106" sldId="263"/>
            <ac:spMk id="40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34.506" v="257" actId="478"/>
          <ac:spMkLst>
            <pc:docMk/>
            <pc:sldMk cId="3270198106" sldId="263"/>
            <ac:spMk id="41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29.841" v="256" actId="478"/>
          <ac:spMkLst>
            <pc:docMk/>
            <pc:sldMk cId="3270198106" sldId="263"/>
            <ac:spMk id="42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8:58.222" v="244" actId="478"/>
          <ac:spMkLst>
            <pc:docMk/>
            <pc:sldMk cId="3270198106" sldId="263"/>
            <ac:spMk id="43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04.594" v="246" actId="478"/>
          <ac:spMkLst>
            <pc:docMk/>
            <pc:sldMk cId="3270198106" sldId="263"/>
            <ac:spMk id="44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01.304" v="245" actId="478"/>
          <ac:spMkLst>
            <pc:docMk/>
            <pc:sldMk cId="3270198106" sldId="263"/>
            <ac:spMk id="45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06.326" v="247" actId="478"/>
          <ac:spMkLst>
            <pc:docMk/>
            <pc:sldMk cId="3270198106" sldId="263"/>
            <ac:spMk id="46" creationId="{00000000-0000-0000-0000-000000000000}"/>
          </ac:spMkLst>
        </pc:spChg>
        <pc:spChg chg="add mod ord">
          <ac:chgData name="Brandt Redd" userId="be8ed540b98adac0" providerId="LiveId" clId="{B07E08D7-3B2E-43D9-AB27-CA7356E70A59}" dt="2019-05-14T03:48:35.541" v="1572" actId="20577"/>
          <ac:spMkLst>
            <pc:docMk/>
            <pc:sldMk cId="3270198106" sldId="263"/>
            <ac:spMk id="47" creationId="{D13E14B6-C5F9-4921-B47A-A713D13FD3B7}"/>
          </ac:spMkLst>
        </pc:spChg>
        <pc:spChg chg="add mod ord">
          <ac:chgData name="Brandt Redd" userId="be8ed540b98adac0" providerId="LiveId" clId="{B07E08D7-3B2E-43D9-AB27-CA7356E70A59}" dt="2019-05-14T03:48:40.989" v="1590" actId="20577"/>
          <ac:spMkLst>
            <pc:docMk/>
            <pc:sldMk cId="3270198106" sldId="263"/>
            <ac:spMk id="48" creationId="{1E322921-DE60-4BFF-8CC0-986B6AC17011}"/>
          </ac:spMkLst>
        </pc:spChg>
        <pc:spChg chg="add mod ord">
          <ac:chgData name="Brandt Redd" userId="be8ed540b98adac0" providerId="LiveId" clId="{B07E08D7-3B2E-43D9-AB27-CA7356E70A59}" dt="2019-05-14T03:48:49.865" v="1616" actId="20577"/>
          <ac:spMkLst>
            <pc:docMk/>
            <pc:sldMk cId="3270198106" sldId="263"/>
            <ac:spMk id="49" creationId="{023F9A62-05F9-40BE-AA6B-1C5957F11095}"/>
          </ac:spMkLst>
        </pc:spChg>
        <pc:spChg chg="add mod ord">
          <ac:chgData name="Brandt Redd" userId="be8ed540b98adac0" providerId="LiveId" clId="{B07E08D7-3B2E-43D9-AB27-CA7356E70A59}" dt="2019-05-14T03:48:56.670" v="1632" actId="20577"/>
          <ac:spMkLst>
            <pc:docMk/>
            <pc:sldMk cId="3270198106" sldId="263"/>
            <ac:spMk id="50" creationId="{52A7FFFF-E53C-403B-B0ED-69F1EC5063D2}"/>
          </ac:spMkLst>
        </pc:spChg>
        <pc:spChg chg="add mod ord">
          <ac:chgData name="Brandt Redd" userId="be8ed540b98adac0" providerId="LiveId" clId="{B07E08D7-3B2E-43D9-AB27-CA7356E70A59}" dt="2019-05-14T03:49:27.957" v="1671" actId="20577"/>
          <ac:spMkLst>
            <pc:docMk/>
            <pc:sldMk cId="3270198106" sldId="263"/>
            <ac:spMk id="51" creationId="{3BC8B312-6F15-4C38-8B7E-F2588749B397}"/>
          </ac:spMkLst>
        </pc:spChg>
        <pc:spChg chg="add mod ord">
          <ac:chgData name="Brandt Redd" userId="be8ed540b98adac0" providerId="LiveId" clId="{B07E08D7-3B2E-43D9-AB27-CA7356E70A59}" dt="2019-05-14T03:47:57.393" v="1539" actId="166"/>
          <ac:spMkLst>
            <pc:docMk/>
            <pc:sldMk cId="3270198106" sldId="263"/>
            <ac:spMk id="52" creationId="{B1123211-0A47-43F4-B5D5-3C9F0EF3D0E2}"/>
          </ac:spMkLst>
        </pc:spChg>
        <pc:spChg chg="add del mod">
          <ac:chgData name="Brandt Redd" userId="be8ed540b98adac0" providerId="LiveId" clId="{B07E08D7-3B2E-43D9-AB27-CA7356E70A59}" dt="2019-05-13T23:33:23.923" v="375" actId="478"/>
          <ac:spMkLst>
            <pc:docMk/>
            <pc:sldMk cId="3270198106" sldId="263"/>
            <ac:spMk id="53" creationId="{6821D8FA-DA9D-464B-92D2-FC62DADB5DD8}"/>
          </ac:spMkLst>
        </pc:spChg>
        <pc:spChg chg="mod ord">
          <ac:chgData name="Brandt Redd" userId="be8ed540b98adac0" providerId="LiveId" clId="{B07E08D7-3B2E-43D9-AB27-CA7356E70A59}" dt="2019-05-14T04:20:17.317" v="2095" actId="1076"/>
          <ac:spMkLst>
            <pc:docMk/>
            <pc:sldMk cId="3270198106" sldId="263"/>
            <ac:spMk id="54" creationId="{00000000-0000-0000-0000-000000000000}"/>
          </ac:spMkLst>
        </pc:spChg>
        <pc:spChg chg="add del mod">
          <ac:chgData name="Brandt Redd" userId="be8ed540b98adac0" providerId="LiveId" clId="{B07E08D7-3B2E-43D9-AB27-CA7356E70A59}" dt="2019-05-13T23:35:51.308" v="427" actId="478"/>
          <ac:spMkLst>
            <pc:docMk/>
            <pc:sldMk cId="3270198106" sldId="263"/>
            <ac:spMk id="55" creationId="{D3D8469A-8A31-42C4-98B5-199FDBACB3C1}"/>
          </ac:spMkLst>
        </pc:spChg>
        <pc:spChg chg="mod ord">
          <ac:chgData name="Brandt Redd" userId="be8ed540b98adac0" providerId="LiveId" clId="{B07E08D7-3B2E-43D9-AB27-CA7356E70A59}" dt="2019-05-14T04:44:27.932" v="2757" actId="1035"/>
          <ac:spMkLst>
            <pc:docMk/>
            <pc:sldMk cId="3270198106" sldId="263"/>
            <ac:spMk id="56" creationId="{00000000-0000-0000-0000-000000000000}"/>
          </ac:spMkLst>
        </pc:spChg>
        <pc:spChg chg="add del mod">
          <ac:chgData name="Brandt Redd" userId="be8ed540b98adac0" providerId="LiveId" clId="{B07E08D7-3B2E-43D9-AB27-CA7356E70A59}" dt="2019-05-13T23:28:02.110" v="275"/>
          <ac:spMkLst>
            <pc:docMk/>
            <pc:sldMk cId="3270198106" sldId="263"/>
            <ac:spMk id="57" creationId="{8B96AC78-8EA5-4A6B-8565-BE199C2564FF}"/>
          </ac:spMkLst>
        </pc:spChg>
        <pc:spChg chg="mod ord">
          <ac:chgData name="Brandt Redd" userId="be8ed540b98adac0" providerId="LiveId" clId="{B07E08D7-3B2E-43D9-AB27-CA7356E70A59}" dt="2019-05-14T03:48:13.536" v="1541" actId="166"/>
          <ac:spMkLst>
            <pc:docMk/>
            <pc:sldMk cId="3270198106" sldId="263"/>
            <ac:spMk id="58" creationId="{00000000-0000-0000-0000-000000000000}"/>
          </ac:spMkLst>
        </pc:spChg>
        <pc:spChg chg="add mod ord">
          <ac:chgData name="Brandt Redd" userId="be8ed540b98adac0" providerId="LiveId" clId="{B07E08D7-3B2E-43D9-AB27-CA7356E70A59}" dt="2019-05-14T03:47:12.875" v="1499" actId="120"/>
          <ac:spMkLst>
            <pc:docMk/>
            <pc:sldMk cId="3270198106" sldId="263"/>
            <ac:spMk id="64" creationId="{7A9FA661-12AD-47BA-95C7-6CA9D6C2B43D}"/>
          </ac:spMkLst>
        </pc:spChg>
        <pc:spChg chg="add del mod">
          <ac:chgData name="Brandt Redd" userId="be8ed540b98adac0" providerId="LiveId" clId="{B07E08D7-3B2E-43D9-AB27-CA7356E70A59}" dt="2019-05-13T23:47:17.031" v="1002" actId="478"/>
          <ac:spMkLst>
            <pc:docMk/>
            <pc:sldMk cId="3270198106" sldId="263"/>
            <ac:spMk id="65" creationId="{D3C5AEA7-924C-402B-BE20-8CA3FE29E55F}"/>
          </ac:spMkLst>
        </pc:spChg>
        <pc:spChg chg="del">
          <ac:chgData name="Brandt Redd" userId="be8ed540b98adac0" providerId="LiveId" clId="{B07E08D7-3B2E-43D9-AB27-CA7356E70A59}" dt="2019-05-13T23:19:16.086" v="250" actId="478"/>
          <ac:spMkLst>
            <pc:docMk/>
            <pc:sldMk cId="3270198106" sldId="263"/>
            <ac:spMk id="66" creationId="{00000000-0000-0000-0000-000000000000}"/>
          </ac:spMkLst>
        </pc:spChg>
        <pc:spChg chg="add del mod">
          <ac:chgData name="Brandt Redd" userId="be8ed540b98adac0" providerId="LiveId" clId="{B07E08D7-3B2E-43D9-AB27-CA7356E70A59}" dt="2019-05-13T23:46:21.112" v="766" actId="478"/>
          <ac:spMkLst>
            <pc:docMk/>
            <pc:sldMk cId="3270198106" sldId="263"/>
            <ac:spMk id="67" creationId="{E00BEF6F-BDB9-44F7-BE78-4205598BC307}"/>
          </ac:spMkLst>
        </pc:spChg>
        <pc:spChg chg="del">
          <ac:chgData name="Brandt Redd" userId="be8ed540b98adac0" providerId="LiveId" clId="{B07E08D7-3B2E-43D9-AB27-CA7356E70A59}" dt="2019-05-13T23:19:09.118" v="248" actId="478"/>
          <ac:spMkLst>
            <pc:docMk/>
            <pc:sldMk cId="3270198106" sldId="263"/>
            <ac:spMk id="68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8:44.626" v="240" actId="478"/>
          <ac:spMkLst>
            <pc:docMk/>
            <pc:sldMk cId="3270198106" sldId="263"/>
            <ac:spMk id="69" creationId="{00000000-0000-0000-0000-000000000000}"/>
          </ac:spMkLst>
        </pc:spChg>
        <pc:spChg chg="add del mod">
          <ac:chgData name="Brandt Redd" userId="be8ed540b98adac0" providerId="LiveId" clId="{B07E08D7-3B2E-43D9-AB27-CA7356E70A59}" dt="2019-05-13T23:46:18.436" v="765" actId="478"/>
          <ac:spMkLst>
            <pc:docMk/>
            <pc:sldMk cId="3270198106" sldId="263"/>
            <ac:spMk id="70" creationId="{054A896F-291B-49C5-9EE8-2C535D6E2ABF}"/>
          </ac:spMkLst>
        </pc:spChg>
        <pc:spChg chg="add del mod">
          <ac:chgData name="Brandt Redd" userId="be8ed540b98adac0" providerId="LiveId" clId="{B07E08D7-3B2E-43D9-AB27-CA7356E70A59}" dt="2019-05-13T23:47:47.480" v="1114" actId="478"/>
          <ac:spMkLst>
            <pc:docMk/>
            <pc:sldMk cId="3270198106" sldId="263"/>
            <ac:spMk id="71" creationId="{43F922FC-C20B-48D2-8E62-4D8312F23BFA}"/>
          </ac:spMkLst>
        </pc:spChg>
        <pc:spChg chg="add mod">
          <ac:chgData name="Brandt Redd" userId="be8ed540b98adac0" providerId="LiveId" clId="{B07E08D7-3B2E-43D9-AB27-CA7356E70A59}" dt="2019-05-14T03:57:23.784" v="1920" actId="1076"/>
          <ac:spMkLst>
            <pc:docMk/>
            <pc:sldMk cId="3270198106" sldId="263"/>
            <ac:spMk id="72" creationId="{88AD68B1-5340-47AD-9371-1C8AA9D6C102}"/>
          </ac:spMkLst>
        </pc:spChg>
        <pc:spChg chg="add del mod">
          <ac:chgData name="Brandt Redd" userId="be8ed540b98adac0" providerId="LiveId" clId="{B07E08D7-3B2E-43D9-AB27-CA7356E70A59}" dt="2019-05-13T23:47:29.863" v="1111" actId="478"/>
          <ac:spMkLst>
            <pc:docMk/>
            <pc:sldMk cId="3270198106" sldId="263"/>
            <ac:spMk id="73" creationId="{25DD1677-68B3-4A4C-A71E-7572B9C3D96E}"/>
          </ac:spMkLst>
        </pc:spChg>
        <pc:spChg chg="add del mod">
          <ac:chgData name="Brandt Redd" userId="be8ed540b98adac0" providerId="LiveId" clId="{B07E08D7-3B2E-43D9-AB27-CA7356E70A59}" dt="2019-05-13T23:48:08.688" v="1224" actId="478"/>
          <ac:spMkLst>
            <pc:docMk/>
            <pc:sldMk cId="3270198106" sldId="263"/>
            <ac:spMk id="74" creationId="{010CF5CB-866A-4D8F-A38B-40B66BA0C441}"/>
          </ac:spMkLst>
        </pc:spChg>
        <pc:spChg chg="add mod">
          <ac:chgData name="Brandt Redd" userId="be8ed540b98adac0" providerId="LiveId" clId="{B07E08D7-3B2E-43D9-AB27-CA7356E70A59}" dt="2019-05-14T03:58:30.894" v="1941" actId="20577"/>
          <ac:spMkLst>
            <pc:docMk/>
            <pc:sldMk cId="3270198106" sldId="263"/>
            <ac:spMk id="75" creationId="{11B85B29-69E5-408B-B786-1456133825B7}"/>
          </ac:spMkLst>
        </pc:spChg>
        <pc:spChg chg="add mod ord">
          <ac:chgData name="Brandt Redd" userId="be8ed540b98adac0" providerId="LiveId" clId="{B07E08D7-3B2E-43D9-AB27-CA7356E70A59}" dt="2019-05-14T03:47:37.184" v="1516" actId="20577"/>
          <ac:spMkLst>
            <pc:docMk/>
            <pc:sldMk cId="3270198106" sldId="263"/>
            <ac:spMk id="76" creationId="{43EF6C0C-AB74-462D-BC92-578F345D5EB7}"/>
          </ac:spMkLst>
        </pc:spChg>
        <pc:spChg chg="add mod">
          <ac:chgData name="Brandt Redd" userId="be8ed540b98adac0" providerId="LiveId" clId="{B07E08D7-3B2E-43D9-AB27-CA7356E70A59}" dt="2019-05-14T03:47:12.875" v="1499" actId="120"/>
          <ac:spMkLst>
            <pc:docMk/>
            <pc:sldMk cId="3270198106" sldId="263"/>
            <ac:spMk id="77" creationId="{33E03DD4-58B8-4D84-81B8-890E74C1E17A}"/>
          </ac:spMkLst>
        </pc:spChg>
        <pc:spChg chg="add mod">
          <ac:chgData name="Brandt Redd" userId="be8ed540b98adac0" providerId="LiveId" clId="{B07E08D7-3B2E-43D9-AB27-CA7356E70A59}" dt="2019-05-14T03:47:12.875" v="1499" actId="120"/>
          <ac:spMkLst>
            <pc:docMk/>
            <pc:sldMk cId="3270198106" sldId="263"/>
            <ac:spMk id="78" creationId="{5A6BABA4-FFD3-46EC-8366-B18DEE47420B}"/>
          </ac:spMkLst>
        </pc:spChg>
        <pc:spChg chg="add mod">
          <ac:chgData name="Brandt Redd" userId="be8ed540b98adac0" providerId="LiveId" clId="{B07E08D7-3B2E-43D9-AB27-CA7356E70A59}" dt="2019-05-14T03:47:12.875" v="1499" actId="120"/>
          <ac:spMkLst>
            <pc:docMk/>
            <pc:sldMk cId="3270198106" sldId="263"/>
            <ac:spMk id="79" creationId="{3D5629A0-55CD-4EEB-BE29-B63359C7AC5A}"/>
          </ac:spMkLst>
        </pc:spChg>
        <pc:spChg chg="add mod">
          <ac:chgData name="Brandt Redd" userId="be8ed540b98adac0" providerId="LiveId" clId="{B07E08D7-3B2E-43D9-AB27-CA7356E70A59}" dt="2019-05-14T04:53:54.707" v="2906" actId="1036"/>
          <ac:spMkLst>
            <pc:docMk/>
            <pc:sldMk cId="3270198106" sldId="263"/>
            <ac:spMk id="80" creationId="{1EB438D2-118B-4AC7-8396-17EF60C6CA43}"/>
          </ac:spMkLst>
        </pc:spChg>
        <pc:spChg chg="add mod">
          <ac:chgData name="Brandt Redd" userId="be8ed540b98adac0" providerId="LiveId" clId="{B07E08D7-3B2E-43D9-AB27-CA7356E70A59}" dt="2019-05-14T03:56:41.081" v="1908" actId="1037"/>
          <ac:spMkLst>
            <pc:docMk/>
            <pc:sldMk cId="3270198106" sldId="263"/>
            <ac:spMk id="81" creationId="{D50CF968-2FAD-4144-8F07-C68F70941B2B}"/>
          </ac:spMkLst>
        </pc:spChg>
        <pc:spChg chg="add mod">
          <ac:chgData name="Brandt Redd" userId="be8ed540b98adac0" providerId="LiveId" clId="{B07E08D7-3B2E-43D9-AB27-CA7356E70A59}" dt="2019-05-14T03:57:42.648" v="1929" actId="1037"/>
          <ac:spMkLst>
            <pc:docMk/>
            <pc:sldMk cId="3270198106" sldId="263"/>
            <ac:spMk id="82" creationId="{D45FDD56-4A78-43B8-91A7-D51027CC72C7}"/>
          </ac:spMkLst>
        </pc:spChg>
        <pc:spChg chg="add mod">
          <ac:chgData name="Brandt Redd" userId="be8ed540b98adac0" providerId="LiveId" clId="{B07E08D7-3B2E-43D9-AB27-CA7356E70A59}" dt="2019-05-14T03:57:33.563" v="1922" actId="1076"/>
          <ac:spMkLst>
            <pc:docMk/>
            <pc:sldMk cId="3270198106" sldId="263"/>
            <ac:spMk id="83" creationId="{F0C8521D-96D3-4099-AE0D-3CE5A2E56452}"/>
          </ac:spMkLst>
        </pc:spChg>
        <pc:spChg chg="add mod">
          <ac:chgData name="Brandt Redd" userId="be8ed540b98adac0" providerId="LiveId" clId="{B07E08D7-3B2E-43D9-AB27-CA7356E70A59}" dt="2019-05-14T04:45:48.497" v="2769" actId="1036"/>
          <ac:spMkLst>
            <pc:docMk/>
            <pc:sldMk cId="3270198106" sldId="263"/>
            <ac:spMk id="84" creationId="{821E1A87-90DC-4BBA-9F59-A3297E834E13}"/>
          </ac:spMkLst>
        </pc:spChg>
        <pc:spChg chg="add mod">
          <ac:chgData name="Brandt Redd" userId="be8ed540b98adac0" providerId="LiveId" clId="{B07E08D7-3B2E-43D9-AB27-CA7356E70A59}" dt="2019-05-14T04:17:35.103" v="2014" actId="14100"/>
          <ac:spMkLst>
            <pc:docMk/>
            <pc:sldMk cId="3270198106" sldId="263"/>
            <ac:spMk id="85" creationId="{A910A5BF-9C14-4376-990F-9333332F5D8C}"/>
          </ac:spMkLst>
        </pc:spChg>
        <pc:spChg chg="add mod">
          <ac:chgData name="Brandt Redd" userId="be8ed540b98adac0" providerId="LiveId" clId="{B07E08D7-3B2E-43D9-AB27-CA7356E70A59}" dt="2019-05-14T04:17:53.058" v="2024" actId="14100"/>
          <ac:spMkLst>
            <pc:docMk/>
            <pc:sldMk cId="3270198106" sldId="263"/>
            <ac:spMk id="86" creationId="{86713479-474B-4697-B12E-FA8425642A7D}"/>
          </ac:spMkLst>
        </pc:spChg>
        <pc:spChg chg="add mod">
          <ac:chgData name="Brandt Redd" userId="be8ed540b98adac0" providerId="LiveId" clId="{B07E08D7-3B2E-43D9-AB27-CA7356E70A59}" dt="2019-05-14T04:18:18.157" v="2044" actId="1076"/>
          <ac:spMkLst>
            <pc:docMk/>
            <pc:sldMk cId="3270198106" sldId="263"/>
            <ac:spMk id="87" creationId="{A6C93F65-9638-4176-BAE2-FCAB910C78B7}"/>
          </ac:spMkLst>
        </pc:spChg>
        <pc:spChg chg="add mod">
          <ac:chgData name="Brandt Redd" userId="be8ed540b98adac0" providerId="LiveId" clId="{B07E08D7-3B2E-43D9-AB27-CA7356E70A59}" dt="2019-05-14T04:18:50.516" v="2079" actId="14100"/>
          <ac:spMkLst>
            <pc:docMk/>
            <pc:sldMk cId="3270198106" sldId="263"/>
            <ac:spMk id="88" creationId="{A729C441-3FBA-4A8C-995C-AF02EB8E8225}"/>
          </ac:spMkLst>
        </pc:spChg>
        <pc:spChg chg="add mod">
          <ac:chgData name="Brandt Redd" userId="be8ed540b98adac0" providerId="LiveId" clId="{B07E08D7-3B2E-43D9-AB27-CA7356E70A59}" dt="2019-05-14T04:56:08.447" v="2912" actId="3064"/>
          <ac:spMkLst>
            <pc:docMk/>
            <pc:sldMk cId="3270198106" sldId="263"/>
            <ac:spMk id="89" creationId="{F9B6BBCD-6E58-4612-9596-B1DD23DDB1E6}"/>
          </ac:spMkLst>
        </pc:spChg>
        <pc:spChg chg="add mod">
          <ac:chgData name="Brandt Redd" userId="be8ed540b98adac0" providerId="LiveId" clId="{B07E08D7-3B2E-43D9-AB27-CA7356E70A59}" dt="2019-05-14T04:57:28.855" v="2916" actId="14100"/>
          <ac:spMkLst>
            <pc:docMk/>
            <pc:sldMk cId="3270198106" sldId="263"/>
            <ac:spMk id="90" creationId="{AA9A8B25-6FA1-41B0-8FAF-F731DF26F7F0}"/>
          </ac:spMkLst>
        </pc:spChg>
        <pc:spChg chg="add mod">
          <ac:chgData name="Brandt Redd" userId="be8ed540b98adac0" providerId="LiveId" clId="{B07E08D7-3B2E-43D9-AB27-CA7356E70A59}" dt="2019-05-14T05:01:49.023" v="2929" actId="1037"/>
          <ac:spMkLst>
            <pc:docMk/>
            <pc:sldMk cId="3270198106" sldId="263"/>
            <ac:spMk id="91" creationId="{3423DF10-1982-481C-BC2C-DC3B761F2E63}"/>
          </ac:spMkLst>
        </pc:spChg>
        <pc:spChg chg="add mod">
          <ac:chgData name="Brandt Redd" userId="be8ed540b98adac0" providerId="LiveId" clId="{B07E08D7-3B2E-43D9-AB27-CA7356E70A59}" dt="2019-05-14T04:57:38.656" v="2918" actId="14100"/>
          <ac:spMkLst>
            <pc:docMk/>
            <pc:sldMk cId="3270198106" sldId="263"/>
            <ac:spMk id="92" creationId="{D49DFBEC-6FE5-453B-BA9D-EDBA997F7F85}"/>
          </ac:spMkLst>
        </pc:spChg>
        <pc:spChg chg="add mod">
          <ac:chgData name="Brandt Redd" userId="be8ed540b98adac0" providerId="LiveId" clId="{B07E08D7-3B2E-43D9-AB27-CA7356E70A59}" dt="2019-05-14T04:57:32.374" v="2917" actId="14100"/>
          <ac:spMkLst>
            <pc:docMk/>
            <pc:sldMk cId="3270198106" sldId="263"/>
            <ac:spMk id="93" creationId="{D05B7D5B-C3FF-4CD8-AEC3-13AD6C12055C}"/>
          </ac:spMkLst>
        </pc:spChg>
        <pc:spChg chg="add mod">
          <ac:chgData name="Brandt Redd" userId="be8ed540b98adac0" providerId="LiveId" clId="{B07E08D7-3B2E-43D9-AB27-CA7356E70A59}" dt="2019-05-14T04:45:11.552" v="2766" actId="1037"/>
          <ac:spMkLst>
            <pc:docMk/>
            <pc:sldMk cId="3270198106" sldId="263"/>
            <ac:spMk id="94" creationId="{3B1A9516-14CC-49DB-B856-2046579D4B6D}"/>
          </ac:spMkLst>
        </pc:spChg>
        <pc:spChg chg="add mod">
          <ac:chgData name="Brandt Redd" userId="be8ed540b98adac0" providerId="LiveId" clId="{B07E08D7-3B2E-43D9-AB27-CA7356E70A59}" dt="2019-05-14T04:28:50.574" v="2304" actId="14100"/>
          <ac:spMkLst>
            <pc:docMk/>
            <pc:sldMk cId="3270198106" sldId="263"/>
            <ac:spMk id="95" creationId="{6FC74886-AB3D-4F74-ACA8-6CD7A6A806A0}"/>
          </ac:spMkLst>
        </pc:spChg>
        <pc:spChg chg="add mod">
          <ac:chgData name="Brandt Redd" userId="be8ed540b98adac0" providerId="LiveId" clId="{B07E08D7-3B2E-43D9-AB27-CA7356E70A59}" dt="2019-05-14T04:40:52.378" v="2671" actId="14100"/>
          <ac:spMkLst>
            <pc:docMk/>
            <pc:sldMk cId="3270198106" sldId="263"/>
            <ac:spMk id="96" creationId="{24CE8000-074B-4F8B-A537-8E80370E8884}"/>
          </ac:spMkLst>
        </pc:spChg>
        <pc:spChg chg="add mod">
          <ac:chgData name="Brandt Redd" userId="be8ed540b98adac0" providerId="LiveId" clId="{B07E08D7-3B2E-43D9-AB27-CA7356E70A59}" dt="2019-05-14T04:30:18.920" v="2377" actId="20577"/>
          <ac:spMkLst>
            <pc:docMk/>
            <pc:sldMk cId="3270198106" sldId="263"/>
            <ac:spMk id="97" creationId="{EFFC1F8D-7659-4E4C-8ED8-268BCE15328B}"/>
          </ac:spMkLst>
        </pc:spChg>
        <pc:spChg chg="add mod">
          <ac:chgData name="Brandt Redd" userId="be8ed540b98adac0" providerId="LiveId" clId="{B07E08D7-3B2E-43D9-AB27-CA7356E70A59}" dt="2019-05-14T04:30:58.921" v="2385" actId="1076"/>
          <ac:spMkLst>
            <pc:docMk/>
            <pc:sldMk cId="3270198106" sldId="263"/>
            <ac:spMk id="98" creationId="{BD857C56-6251-4E53-B94F-4C73D3016756}"/>
          </ac:spMkLst>
        </pc:spChg>
        <pc:spChg chg="add mod">
          <ac:chgData name="Brandt Redd" userId="be8ed540b98adac0" providerId="LiveId" clId="{B07E08D7-3B2E-43D9-AB27-CA7356E70A59}" dt="2019-05-14T04:32:03.248" v="2435" actId="20577"/>
          <ac:spMkLst>
            <pc:docMk/>
            <pc:sldMk cId="3270198106" sldId="263"/>
            <ac:spMk id="99" creationId="{1F539371-2322-4CB9-B4C8-A23E1533AA95}"/>
          </ac:spMkLst>
        </pc:spChg>
        <pc:spChg chg="add mod">
          <ac:chgData name="Brandt Redd" userId="be8ed540b98adac0" providerId="LiveId" clId="{B07E08D7-3B2E-43D9-AB27-CA7356E70A59}" dt="2019-05-14T04:32:31.675" v="2460" actId="14100"/>
          <ac:spMkLst>
            <pc:docMk/>
            <pc:sldMk cId="3270198106" sldId="263"/>
            <ac:spMk id="100" creationId="{739B6D00-4F1B-4278-B24D-D04548078C77}"/>
          </ac:spMkLst>
        </pc:spChg>
        <pc:spChg chg="add mod">
          <ac:chgData name="Brandt Redd" userId="be8ed540b98adac0" providerId="LiveId" clId="{B07E08D7-3B2E-43D9-AB27-CA7356E70A59}" dt="2019-05-14T04:54:50.216" v="2911" actId="1036"/>
          <ac:spMkLst>
            <pc:docMk/>
            <pc:sldMk cId="3270198106" sldId="263"/>
            <ac:spMk id="101" creationId="{70B9A7D4-53EA-44E3-8FFB-8B230E5E9AFB}"/>
          </ac:spMkLst>
        </pc:spChg>
        <pc:spChg chg="add mod">
          <ac:chgData name="Brandt Redd" userId="be8ed540b98adac0" providerId="LiveId" clId="{B07E08D7-3B2E-43D9-AB27-CA7356E70A59}" dt="2019-05-14T04:50:36.722" v="2869" actId="14100"/>
          <ac:spMkLst>
            <pc:docMk/>
            <pc:sldMk cId="3270198106" sldId="263"/>
            <ac:spMk id="102" creationId="{1580A863-6A34-46B2-9C0A-EFC99D3F71D0}"/>
          </ac:spMkLst>
        </pc:spChg>
        <pc:spChg chg="add del mod">
          <ac:chgData name="Brandt Redd" userId="be8ed540b98adac0" providerId="LiveId" clId="{B07E08D7-3B2E-43D9-AB27-CA7356E70A59}" dt="2019-05-14T04:56:19.208" v="2913" actId="3064"/>
          <ac:spMkLst>
            <pc:docMk/>
            <pc:sldMk cId="3270198106" sldId="263"/>
            <ac:spMk id="103" creationId="{7D3968B4-58C4-4F77-898A-B79C499CFBB8}"/>
          </ac:spMkLst>
        </pc:spChg>
        <pc:spChg chg="add mod">
          <ac:chgData name="Brandt Redd" userId="be8ed540b98adac0" providerId="LiveId" clId="{B07E08D7-3B2E-43D9-AB27-CA7356E70A59}" dt="2019-05-14T04:39:20.737" v="2640" actId="1035"/>
          <ac:spMkLst>
            <pc:docMk/>
            <pc:sldMk cId="3270198106" sldId="263"/>
            <ac:spMk id="104" creationId="{D0964DA3-865A-4B31-ACA7-9472CB13EFE8}"/>
          </ac:spMkLst>
        </pc:spChg>
        <pc:spChg chg="add mod">
          <ac:chgData name="Brandt Redd" userId="be8ed540b98adac0" providerId="LiveId" clId="{B07E08D7-3B2E-43D9-AB27-CA7356E70A59}" dt="2019-05-14T04:39:20.737" v="2640" actId="1035"/>
          <ac:spMkLst>
            <pc:docMk/>
            <pc:sldMk cId="3270198106" sldId="263"/>
            <ac:spMk id="105" creationId="{A8E7D5D8-E315-4527-BE1F-BCAC11DED96D}"/>
          </ac:spMkLst>
        </pc:spChg>
        <pc:spChg chg="add mod">
          <ac:chgData name="Brandt Redd" userId="be8ed540b98adac0" providerId="LiveId" clId="{B07E08D7-3B2E-43D9-AB27-CA7356E70A59}" dt="2019-05-14T04:39:20.737" v="2640" actId="1035"/>
          <ac:spMkLst>
            <pc:docMk/>
            <pc:sldMk cId="3270198106" sldId="263"/>
            <ac:spMk id="106" creationId="{A33E9B70-19D8-47A0-B8CB-27FF07123881}"/>
          </ac:spMkLst>
        </pc:spChg>
        <pc:spChg chg="add mod">
          <ac:chgData name="Brandt Redd" userId="be8ed540b98adac0" providerId="LiveId" clId="{B07E08D7-3B2E-43D9-AB27-CA7356E70A59}" dt="2019-05-14T04:54:35.087" v="2909" actId="14100"/>
          <ac:spMkLst>
            <pc:docMk/>
            <pc:sldMk cId="3270198106" sldId="263"/>
            <ac:spMk id="107" creationId="{1018090B-324B-4FDE-8D67-CE98218AC75C}"/>
          </ac:spMkLst>
        </pc:spChg>
        <pc:spChg chg="add mod">
          <ac:chgData name="Brandt Redd" userId="be8ed540b98adac0" providerId="LiveId" clId="{B07E08D7-3B2E-43D9-AB27-CA7356E70A59}" dt="2019-05-14T04:54:27.151" v="2907" actId="14100"/>
          <ac:spMkLst>
            <pc:docMk/>
            <pc:sldMk cId="3270198106" sldId="263"/>
            <ac:spMk id="108" creationId="{B8B78ADE-9402-44E6-939C-0D985EAFCE08}"/>
          </ac:spMkLst>
        </pc:spChg>
        <pc:spChg chg="add mod">
          <ac:chgData name="Brandt Redd" userId="be8ed540b98adac0" providerId="LiveId" clId="{B07E08D7-3B2E-43D9-AB27-CA7356E70A59}" dt="2019-05-14T04:42:43.169" v="2686" actId="20577"/>
          <ac:spMkLst>
            <pc:docMk/>
            <pc:sldMk cId="3270198106" sldId="263"/>
            <ac:spMk id="109" creationId="{ED535776-CC31-4D32-BABC-187183226397}"/>
          </ac:spMkLst>
        </pc:spChg>
        <pc:spChg chg="add mod">
          <ac:chgData name="Brandt Redd" userId="be8ed540b98adac0" providerId="LiveId" clId="{B07E08D7-3B2E-43D9-AB27-CA7356E70A59}" dt="2019-05-14T04:57:12.153" v="2915" actId="1035"/>
          <ac:spMkLst>
            <pc:docMk/>
            <pc:sldMk cId="3270198106" sldId="263"/>
            <ac:spMk id="110" creationId="{E88096CA-1C43-4ED6-91AD-E326ADDD05A2}"/>
          </ac:spMkLst>
        </pc:spChg>
        <pc:spChg chg="add mod">
          <ac:chgData name="Brandt Redd" userId="be8ed540b98adac0" providerId="LiveId" clId="{B07E08D7-3B2E-43D9-AB27-CA7356E70A59}" dt="2019-05-14T04:52:17.492" v="2876" actId="1038"/>
          <ac:spMkLst>
            <pc:docMk/>
            <pc:sldMk cId="3270198106" sldId="263"/>
            <ac:spMk id="111" creationId="{2A4E9081-7625-432F-B34D-35F15986B367}"/>
          </ac:spMkLst>
        </pc:spChg>
        <pc:spChg chg="add mod">
          <ac:chgData name="Brandt Redd" userId="be8ed540b98adac0" providerId="LiveId" clId="{B07E08D7-3B2E-43D9-AB27-CA7356E70A59}" dt="2019-05-14T04:52:38.724" v="2902" actId="1037"/>
          <ac:spMkLst>
            <pc:docMk/>
            <pc:sldMk cId="3270198106" sldId="263"/>
            <ac:spMk id="112" creationId="{A545CE53-985D-4171-83E2-8548D64DF6F7}"/>
          </ac:spMkLst>
        </pc:spChg>
        <pc:cxnChg chg="add del mod">
          <ac:chgData name="Brandt Redd" userId="be8ed540b98adac0" providerId="LiveId" clId="{B07E08D7-3B2E-43D9-AB27-CA7356E70A59}" dt="2019-05-13T23:11:32.276" v="4" actId="478"/>
          <ac:cxnSpMkLst>
            <pc:docMk/>
            <pc:sldMk cId="3270198106" sldId="263"/>
            <ac:cxnSpMk id="4" creationId="{AA4859FD-33DA-49B0-8AA8-16BF713F8AFE}"/>
          </ac:cxnSpMkLst>
        </pc:cxnChg>
        <pc:cxnChg chg="add del mod">
          <ac:chgData name="Brandt Redd" userId="be8ed540b98adac0" providerId="LiveId" clId="{B07E08D7-3B2E-43D9-AB27-CA7356E70A59}" dt="2019-05-13T23:50:41.399" v="1372" actId="478"/>
          <ac:cxnSpMkLst>
            <pc:docMk/>
            <pc:sldMk cId="3270198106" sldId="263"/>
            <ac:cxnSpMk id="8" creationId="{23ADA74B-3EE5-4F55-AAA4-31E98330FBB8}"/>
          </ac:cxnSpMkLst>
        </pc:cxnChg>
        <pc:cxnChg chg="add del mod">
          <ac:chgData name="Brandt Redd" userId="be8ed540b98adac0" providerId="LiveId" clId="{B07E08D7-3B2E-43D9-AB27-CA7356E70A59}" dt="2019-05-13T23:30:28.395" v="319" actId="478"/>
          <ac:cxnSpMkLst>
            <pc:docMk/>
            <pc:sldMk cId="3270198106" sldId="263"/>
            <ac:cxnSpMk id="11" creationId="{C94780FF-BD2C-4153-821B-16EC0B1BF53D}"/>
          </ac:cxnSpMkLst>
        </pc:cxnChg>
        <pc:cxnChg chg="add del mod">
          <ac:chgData name="Brandt Redd" userId="be8ed540b98adac0" providerId="LiveId" clId="{B07E08D7-3B2E-43D9-AB27-CA7356E70A59}" dt="2019-05-13T23:50:42.762" v="1373" actId="478"/>
          <ac:cxnSpMkLst>
            <pc:docMk/>
            <pc:sldMk cId="3270198106" sldId="263"/>
            <ac:cxnSpMk id="59" creationId="{561902D2-BA1A-4337-A074-C4BE150CDED9}"/>
          </ac:cxnSpMkLst>
        </pc:cxnChg>
        <pc:cxnChg chg="add del mod">
          <ac:chgData name="Brandt Redd" userId="be8ed540b98adac0" providerId="LiveId" clId="{B07E08D7-3B2E-43D9-AB27-CA7356E70A59}" dt="2019-05-13T23:50:44.303" v="1374" actId="478"/>
          <ac:cxnSpMkLst>
            <pc:docMk/>
            <pc:sldMk cId="3270198106" sldId="263"/>
            <ac:cxnSpMk id="60" creationId="{CFBC4B20-D59F-46C3-9D38-97D45F348FAC}"/>
          </ac:cxnSpMkLst>
        </pc:cxnChg>
        <pc:cxnChg chg="add del mod">
          <ac:chgData name="Brandt Redd" userId="be8ed540b98adac0" providerId="LiveId" clId="{B07E08D7-3B2E-43D9-AB27-CA7356E70A59}" dt="2019-05-13T23:50:45.880" v="1375" actId="478"/>
          <ac:cxnSpMkLst>
            <pc:docMk/>
            <pc:sldMk cId="3270198106" sldId="263"/>
            <ac:cxnSpMk id="61" creationId="{FF951786-A710-4438-B4B4-5C092B5EF687}"/>
          </ac:cxnSpMkLst>
        </pc:cxnChg>
        <pc:cxnChg chg="add del mod">
          <ac:chgData name="Brandt Redd" userId="be8ed540b98adac0" providerId="LiveId" clId="{B07E08D7-3B2E-43D9-AB27-CA7356E70A59}" dt="2019-05-13T23:50:47.360" v="1376" actId="478"/>
          <ac:cxnSpMkLst>
            <pc:docMk/>
            <pc:sldMk cId="3270198106" sldId="263"/>
            <ac:cxnSpMk id="62" creationId="{B8401D10-08AB-441D-A069-D0FB3981FAE7}"/>
          </ac:cxnSpMkLst>
        </pc:cxnChg>
        <pc:cxnChg chg="add del mod">
          <ac:chgData name="Brandt Redd" userId="be8ed540b98adac0" providerId="LiveId" clId="{B07E08D7-3B2E-43D9-AB27-CA7356E70A59}" dt="2019-05-13T23:50:48.727" v="1377" actId="478"/>
          <ac:cxnSpMkLst>
            <pc:docMk/>
            <pc:sldMk cId="3270198106" sldId="263"/>
            <ac:cxnSpMk id="63" creationId="{21244481-D798-4CFB-A36D-678DFFC6FBAC}"/>
          </ac:cxnSpMkLst>
        </pc:cxnChg>
      </pc:sldChg>
      <pc:sldChg chg="add">
        <pc:chgData name="Brandt Redd" userId="be8ed540b98adac0" providerId="LiveId" clId="{B07E08D7-3B2E-43D9-AB27-CA7356E70A59}" dt="2019-05-14T03:42:58.404" v="1424"/>
        <pc:sldMkLst>
          <pc:docMk/>
          <pc:sldMk cId="1887183442" sldId="265"/>
        </pc:sldMkLst>
      </pc:sldChg>
    </pc:docChg>
  </pc:docChgLst>
  <pc:docChgLst>
    <pc:chgData name="Brandt Redd" userId="be8ed540b98adac0" providerId="LiveId" clId="{A2CF7E23-210A-4245-9B49-7AD110D86EBA}"/>
    <pc:docChg chg="undo custSel delSld modSld sldOrd">
      <pc:chgData name="Brandt Redd" userId="be8ed540b98adac0" providerId="LiveId" clId="{A2CF7E23-210A-4245-9B49-7AD110D86EBA}" dt="2019-05-16T20:55:09.037" v="24" actId="2696"/>
      <pc:docMkLst>
        <pc:docMk/>
      </pc:docMkLst>
      <pc:sldChg chg="delSp modSp del">
        <pc:chgData name="Brandt Redd" userId="be8ed540b98adac0" providerId="LiveId" clId="{A2CF7E23-210A-4245-9B49-7AD110D86EBA}" dt="2019-05-16T20:55:09.037" v="24" actId="2696"/>
        <pc:sldMkLst>
          <pc:docMk/>
          <pc:sldMk cId="3270198106" sldId="263"/>
        </pc:sldMkLst>
        <pc:spChg chg="mod">
          <ac:chgData name="Brandt Redd" userId="be8ed540b98adac0" providerId="LiveId" clId="{A2CF7E23-210A-4245-9B49-7AD110D86EBA}" dt="2019-05-15T23:00:46.961" v="13" actId="207"/>
          <ac:spMkLst>
            <pc:docMk/>
            <pc:sldMk cId="3270198106" sldId="263"/>
            <ac:spMk id="54" creationId="{00000000-0000-0000-0000-000000000000}"/>
          </ac:spMkLst>
        </pc:spChg>
        <pc:spChg chg="mod">
          <ac:chgData name="Brandt Redd" userId="be8ed540b98adac0" providerId="LiveId" clId="{A2CF7E23-210A-4245-9B49-7AD110D86EBA}" dt="2019-05-15T23:00:57.102" v="15" actId="207"/>
          <ac:spMkLst>
            <pc:docMk/>
            <pc:sldMk cId="3270198106" sldId="263"/>
            <ac:spMk id="56" creationId="{00000000-0000-0000-0000-000000000000}"/>
          </ac:spMkLst>
        </pc:spChg>
        <pc:spChg chg="mod">
          <ac:chgData name="Brandt Redd" userId="be8ed540b98adac0" providerId="LiveId" clId="{A2CF7E23-210A-4245-9B49-7AD110D86EBA}" dt="2019-05-15T23:00:51.953" v="14" actId="207"/>
          <ac:spMkLst>
            <pc:docMk/>
            <pc:sldMk cId="3270198106" sldId="263"/>
            <ac:spMk id="58" creationId="{00000000-0000-0000-0000-000000000000}"/>
          </ac:spMkLst>
        </pc:spChg>
        <pc:spChg chg="mod">
          <ac:chgData name="Brandt Redd" userId="be8ed540b98adac0" providerId="LiveId" clId="{A2CF7E23-210A-4245-9B49-7AD110D86EBA}" dt="2019-05-14T18:23:35.406" v="3" actId="14100"/>
          <ac:spMkLst>
            <pc:docMk/>
            <pc:sldMk cId="3270198106" sldId="263"/>
            <ac:spMk id="89" creationId="{F9B6BBCD-6E58-4612-9596-B1DD23DDB1E6}"/>
          </ac:spMkLst>
        </pc:spChg>
        <pc:spChg chg="mod">
          <ac:chgData name="Brandt Redd" userId="be8ed540b98adac0" providerId="LiveId" clId="{A2CF7E23-210A-4245-9B49-7AD110D86EBA}" dt="2019-05-14T18:59:36.748" v="12" actId="14100"/>
          <ac:spMkLst>
            <pc:docMk/>
            <pc:sldMk cId="3270198106" sldId="263"/>
            <ac:spMk id="93" creationId="{D05B7D5B-C3FF-4CD8-AEC3-13AD6C12055C}"/>
          </ac:spMkLst>
        </pc:spChg>
        <pc:spChg chg="del">
          <ac:chgData name="Brandt Redd" userId="be8ed540b98adac0" providerId="LiveId" clId="{A2CF7E23-210A-4245-9B49-7AD110D86EBA}" dt="2019-05-14T17:01:53.228" v="1" actId="478"/>
          <ac:spMkLst>
            <pc:docMk/>
            <pc:sldMk cId="3270198106" sldId="263"/>
            <ac:spMk id="95" creationId="{6FC74886-AB3D-4F74-ACA8-6CD7A6A806A0}"/>
          </ac:spMkLst>
        </pc:spChg>
        <pc:spChg chg="mod">
          <ac:chgData name="Brandt Redd" userId="be8ed540b98adac0" providerId="LiveId" clId="{A2CF7E23-210A-4245-9B49-7AD110D86EBA}" dt="2019-05-14T18:23:20.975" v="2" actId="14100"/>
          <ac:spMkLst>
            <pc:docMk/>
            <pc:sldMk cId="3270198106" sldId="263"/>
            <ac:spMk id="98" creationId="{BD857C56-6251-4E53-B94F-4C73D3016756}"/>
          </ac:spMkLst>
        </pc:spChg>
        <pc:spChg chg="mod">
          <ac:chgData name="Brandt Redd" userId="be8ed540b98adac0" providerId="LiveId" clId="{A2CF7E23-210A-4245-9B49-7AD110D86EBA}" dt="2019-05-14T18:36:24.728" v="11" actId="14100"/>
          <ac:spMkLst>
            <pc:docMk/>
            <pc:sldMk cId="3270198106" sldId="263"/>
            <ac:spMk id="99" creationId="{1F539371-2322-4CB9-B4C8-A23E1533AA95}"/>
          </ac:spMkLst>
        </pc:spChg>
        <pc:spChg chg="mod">
          <ac:chgData name="Brandt Redd" userId="be8ed540b98adac0" providerId="LiveId" clId="{A2CF7E23-210A-4245-9B49-7AD110D86EBA}" dt="2019-05-14T18:36:16.053" v="10" actId="14100"/>
          <ac:spMkLst>
            <pc:docMk/>
            <pc:sldMk cId="3270198106" sldId="263"/>
            <ac:spMk id="101" creationId="{70B9A7D4-53EA-44E3-8FFB-8B230E5E9AFB}"/>
          </ac:spMkLst>
        </pc:spChg>
        <pc:spChg chg="del">
          <ac:chgData name="Brandt Redd" userId="be8ed540b98adac0" providerId="LiveId" clId="{A2CF7E23-210A-4245-9B49-7AD110D86EBA}" dt="2019-05-14T16:39:25.565" v="0" actId="478"/>
          <ac:spMkLst>
            <pc:docMk/>
            <pc:sldMk cId="3270198106" sldId="263"/>
            <ac:spMk id="109" creationId="{ED535776-CC31-4D32-BABC-187183226397}"/>
          </ac:spMkLst>
        </pc:spChg>
      </pc:sldChg>
      <pc:sldChg chg="modSp ord">
        <pc:chgData name="Brandt Redd" userId="be8ed540b98adac0" providerId="LiveId" clId="{A2CF7E23-210A-4245-9B49-7AD110D86EBA}" dt="2019-05-16T18:05:49.055" v="22" actId="207"/>
        <pc:sldMkLst>
          <pc:docMk/>
          <pc:sldMk cId="3411993058" sldId="266"/>
        </pc:sldMkLst>
        <pc:spChg chg="mod">
          <ac:chgData name="Brandt Redd" userId="be8ed540b98adac0" providerId="LiveId" clId="{A2CF7E23-210A-4245-9B49-7AD110D86EBA}" dt="2019-05-16T18:04:59.484" v="17" actId="207"/>
          <ac:spMkLst>
            <pc:docMk/>
            <pc:sldMk cId="3411993058" sldId="266"/>
            <ac:spMk id="5" creationId="{00000000-0000-0000-0000-000000000000}"/>
          </ac:spMkLst>
        </pc:spChg>
        <pc:spChg chg="mod">
          <ac:chgData name="Brandt Redd" userId="be8ed540b98adac0" providerId="LiveId" clId="{A2CF7E23-210A-4245-9B49-7AD110D86EBA}" dt="2019-05-16T18:05:17.467" v="18" actId="207"/>
          <ac:spMkLst>
            <pc:docMk/>
            <pc:sldMk cId="3411993058" sldId="266"/>
            <ac:spMk id="12" creationId="{00000000-0000-0000-0000-000000000000}"/>
          </ac:spMkLst>
        </pc:spChg>
        <pc:spChg chg="mod">
          <ac:chgData name="Brandt Redd" userId="be8ed540b98adac0" providerId="LiveId" clId="{A2CF7E23-210A-4245-9B49-7AD110D86EBA}" dt="2019-05-16T18:05:30.079" v="19" actId="207"/>
          <ac:spMkLst>
            <pc:docMk/>
            <pc:sldMk cId="3411993058" sldId="266"/>
            <ac:spMk id="15" creationId="{00000000-0000-0000-0000-000000000000}"/>
          </ac:spMkLst>
        </pc:spChg>
        <pc:spChg chg="mod">
          <ac:chgData name="Brandt Redd" userId="be8ed540b98adac0" providerId="LiveId" clId="{A2CF7E23-210A-4245-9B49-7AD110D86EBA}" dt="2019-05-16T18:05:37.746" v="20" actId="207"/>
          <ac:spMkLst>
            <pc:docMk/>
            <pc:sldMk cId="3411993058" sldId="266"/>
            <ac:spMk id="18" creationId="{00000000-0000-0000-0000-000000000000}"/>
          </ac:spMkLst>
        </pc:spChg>
        <pc:spChg chg="mod">
          <ac:chgData name="Brandt Redd" userId="be8ed540b98adac0" providerId="LiveId" clId="{A2CF7E23-210A-4245-9B49-7AD110D86EBA}" dt="2019-05-16T18:05:44.031" v="21" actId="207"/>
          <ac:spMkLst>
            <pc:docMk/>
            <pc:sldMk cId="3411993058" sldId="266"/>
            <ac:spMk id="21" creationId="{00000000-0000-0000-0000-000000000000}"/>
          </ac:spMkLst>
        </pc:spChg>
        <pc:spChg chg="mod">
          <ac:chgData name="Brandt Redd" userId="be8ed540b98adac0" providerId="LiveId" clId="{A2CF7E23-210A-4245-9B49-7AD110D86EBA}" dt="2019-05-16T18:05:49.055" v="22" actId="207"/>
          <ac:spMkLst>
            <pc:docMk/>
            <pc:sldMk cId="3411993058" sldId="266"/>
            <ac:spMk id="22" creationId="{00000000-0000-0000-0000-000000000000}"/>
          </ac:spMkLst>
        </pc:spChg>
      </pc:sldChg>
      <pc:sldChg chg="ord">
        <pc:chgData name="Brandt Redd" userId="be8ed540b98adac0" providerId="LiveId" clId="{A2CF7E23-210A-4245-9B49-7AD110D86EBA}" dt="2019-05-16T20:55:02.066" v="23"/>
        <pc:sldMkLst>
          <pc:docMk/>
          <pc:sldMk cId="3868522085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F9EC7-349F-459A-9F47-7E248F9FA12F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55101-EEB9-4B4E-9527-9E942F38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55101-EEB9-4B4E-9527-9E942F3865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32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55101-EEB9-4B4E-9527-9E942F3865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62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55101-EEB9-4B4E-9527-9E942F3865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80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55101-EEB9-4B4E-9527-9E942F3865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9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8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3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7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8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5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2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4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55C7B-28FE-444C-ADB6-C5B890F92BAD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2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matrix.org/matri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matrix.org/matri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8AD68B1-5340-47AD-9371-1C8AA9D6C102}"/>
              </a:ext>
            </a:extLst>
          </p:cNvPr>
          <p:cNvSpPr/>
          <p:nvPr/>
        </p:nvSpPr>
        <p:spPr>
          <a:xfrm>
            <a:off x="152400" y="6096000"/>
            <a:ext cx="4419600" cy="685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Competency</a:t>
            </a:r>
          </a:p>
          <a:p>
            <a:r>
              <a:rPr lang="en-US" dirty="0">
                <a:solidFill>
                  <a:srgbClr val="000000"/>
                </a:solidFill>
              </a:rPr>
              <a:t>&amp; Achievement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B85B29-69E5-408B-B786-1456133825B7}"/>
              </a:ext>
            </a:extLst>
          </p:cNvPr>
          <p:cNvSpPr/>
          <p:nvPr/>
        </p:nvSpPr>
        <p:spPr>
          <a:xfrm>
            <a:off x="4800600" y="6096000"/>
            <a:ext cx="4038600" cy="685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Design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&amp; Practice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3E03DD4-58B8-4D84-81B8-890E74C1E17A}"/>
              </a:ext>
            </a:extLst>
          </p:cNvPr>
          <p:cNvSpPr/>
          <p:nvPr/>
        </p:nvSpPr>
        <p:spPr>
          <a:xfrm>
            <a:off x="1295400" y="1524000"/>
            <a:ext cx="381000" cy="16764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A6BABA4-FFD3-46EC-8366-B18DEE47420B}"/>
              </a:ext>
            </a:extLst>
          </p:cNvPr>
          <p:cNvSpPr/>
          <p:nvPr/>
        </p:nvSpPr>
        <p:spPr>
          <a:xfrm>
            <a:off x="1295400" y="3581400"/>
            <a:ext cx="381000" cy="16764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D5629A0-55CD-4EEB-BE29-B63359C7AC5A}"/>
              </a:ext>
            </a:extLst>
          </p:cNvPr>
          <p:cNvSpPr/>
          <p:nvPr/>
        </p:nvSpPr>
        <p:spPr>
          <a:xfrm>
            <a:off x="533400" y="1905000"/>
            <a:ext cx="381000" cy="40386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EB438D2-118B-4AC7-8396-17EF60C6CA43}"/>
              </a:ext>
            </a:extLst>
          </p:cNvPr>
          <p:cNvSpPr/>
          <p:nvPr/>
        </p:nvSpPr>
        <p:spPr>
          <a:xfrm>
            <a:off x="76200" y="3048000"/>
            <a:ext cx="1143000" cy="685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Data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Standards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9FA661-12AD-47BA-95C7-6CA9D6C2B43D}"/>
              </a:ext>
            </a:extLst>
          </p:cNvPr>
          <p:cNvSpPr/>
          <p:nvPr/>
        </p:nvSpPr>
        <p:spPr>
          <a:xfrm>
            <a:off x="533400" y="1866900"/>
            <a:ext cx="20193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Organizational Data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EF6C0C-AB74-462D-BC92-578F345D5EB7}"/>
              </a:ext>
            </a:extLst>
          </p:cNvPr>
          <p:cNvSpPr/>
          <p:nvPr/>
        </p:nvSpPr>
        <p:spPr>
          <a:xfrm>
            <a:off x="533400" y="3924300"/>
            <a:ext cx="20193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Pedagogical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1123211-0A47-43F4-B5D5-3C9F0EF3D0E2}"/>
              </a:ext>
            </a:extLst>
          </p:cNvPr>
          <p:cNvSpPr/>
          <p:nvPr/>
        </p:nvSpPr>
        <p:spPr>
          <a:xfrm>
            <a:off x="533400" y="5638800"/>
            <a:ext cx="8305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Foundational Standards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706F1E-6D81-4DF0-9BC7-A7D48695D99C}"/>
              </a:ext>
            </a:extLst>
          </p:cNvPr>
          <p:cNvSpPr/>
          <p:nvPr/>
        </p:nvSpPr>
        <p:spPr>
          <a:xfrm>
            <a:off x="1295400" y="15240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Learner / Worker 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3E14B6-C5F9-4921-B47A-A713D13FD3B7}"/>
              </a:ext>
            </a:extLst>
          </p:cNvPr>
          <p:cNvSpPr/>
          <p:nvPr/>
        </p:nvSpPr>
        <p:spPr>
          <a:xfrm>
            <a:off x="1295400" y="22098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Educator 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E322921-DE60-4BFF-8CC0-986B6AC17011}"/>
              </a:ext>
            </a:extLst>
          </p:cNvPr>
          <p:cNvSpPr/>
          <p:nvPr/>
        </p:nvSpPr>
        <p:spPr>
          <a:xfrm>
            <a:off x="1295400" y="28956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Institutional Data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3F9A62-05F9-40BE-AA6B-1C5957F11095}"/>
              </a:ext>
            </a:extLst>
          </p:cNvPr>
          <p:cNvSpPr/>
          <p:nvPr/>
        </p:nvSpPr>
        <p:spPr>
          <a:xfrm>
            <a:off x="1295400" y="35814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Competency &amp; Credential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A7FFFF-E53C-403B-B0ED-69F1EC5063D2}"/>
              </a:ext>
            </a:extLst>
          </p:cNvPr>
          <p:cNvSpPr/>
          <p:nvPr/>
        </p:nvSpPr>
        <p:spPr>
          <a:xfrm>
            <a:off x="1295400" y="42672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Content Metadata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C8B312-6F15-4C38-8B7E-F2588749B397}"/>
              </a:ext>
            </a:extLst>
          </p:cNvPr>
          <p:cNvSpPr/>
          <p:nvPr/>
        </p:nvSpPr>
        <p:spPr>
          <a:xfrm>
            <a:off x="1295400" y="49530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Content Packaging &amp; Integration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495800" y="73460"/>
            <a:ext cx="762000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1. Data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638800" y="73460"/>
            <a:ext cx="762000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2. Logical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 Model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924800" y="73460"/>
            <a:ext cx="761999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4. Protocol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81800" y="73460"/>
            <a:ext cx="761999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3. Serialization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600200" y="6172200"/>
            <a:ext cx="642201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CCSS</a:t>
            </a:r>
          </a:p>
        </p:txBody>
      </p:sp>
      <p:sp>
        <p:nvSpPr>
          <p:cNvPr id="81" name="Rounded Rectangle 20">
            <a:extLst>
              <a:ext uri="{FF2B5EF4-FFF2-40B4-BE49-F238E27FC236}">
                <a16:creationId xmlns:a16="http://schemas.microsoft.com/office/drawing/2014/main" id="{D50CF968-2FAD-4144-8F07-C68F70941B2B}"/>
              </a:ext>
            </a:extLst>
          </p:cNvPr>
          <p:cNvSpPr/>
          <p:nvPr/>
        </p:nvSpPr>
        <p:spPr>
          <a:xfrm>
            <a:off x="1785201" y="6477000"/>
            <a:ext cx="642201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NGSS</a:t>
            </a:r>
          </a:p>
        </p:txBody>
      </p:sp>
      <p:sp>
        <p:nvSpPr>
          <p:cNvPr id="82" name="Rounded Rectangle 20">
            <a:extLst>
              <a:ext uri="{FF2B5EF4-FFF2-40B4-BE49-F238E27FC236}">
                <a16:creationId xmlns:a16="http://schemas.microsoft.com/office/drawing/2014/main" id="{D45FDD56-4A78-43B8-91A7-D51027CC72C7}"/>
              </a:ext>
            </a:extLst>
          </p:cNvPr>
          <p:cNvSpPr/>
          <p:nvPr/>
        </p:nvSpPr>
        <p:spPr>
          <a:xfrm>
            <a:off x="2362200" y="6019800"/>
            <a:ext cx="1219200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ISTE Standards</a:t>
            </a:r>
          </a:p>
        </p:txBody>
      </p:sp>
      <p:sp>
        <p:nvSpPr>
          <p:cNvPr id="83" name="Rounded Rectangle 20">
            <a:extLst>
              <a:ext uri="{FF2B5EF4-FFF2-40B4-BE49-F238E27FC236}">
                <a16:creationId xmlns:a16="http://schemas.microsoft.com/office/drawing/2014/main" id="{F0C8521D-96D3-4099-AE0D-3CE5A2E56452}"/>
              </a:ext>
            </a:extLst>
          </p:cNvPr>
          <p:cNvSpPr/>
          <p:nvPr/>
        </p:nvSpPr>
        <p:spPr>
          <a:xfrm>
            <a:off x="2514600" y="6324600"/>
            <a:ext cx="914400" cy="4572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State Standards</a:t>
            </a:r>
          </a:p>
        </p:txBody>
      </p:sp>
      <p:sp>
        <p:nvSpPr>
          <p:cNvPr id="84" name="Rounded Rectangle 20">
            <a:extLst>
              <a:ext uri="{FF2B5EF4-FFF2-40B4-BE49-F238E27FC236}">
                <a16:creationId xmlns:a16="http://schemas.microsoft.com/office/drawing/2014/main" id="{821E1A87-90DC-4BBA-9F59-A3297E834E13}"/>
              </a:ext>
            </a:extLst>
          </p:cNvPr>
          <p:cNvSpPr/>
          <p:nvPr/>
        </p:nvSpPr>
        <p:spPr>
          <a:xfrm>
            <a:off x="3505200" y="6324600"/>
            <a:ext cx="1143000" cy="4572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Professional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Certifications</a:t>
            </a:r>
          </a:p>
        </p:txBody>
      </p:sp>
      <p:sp>
        <p:nvSpPr>
          <p:cNvPr id="85" name="Rounded Rectangle 20">
            <a:extLst>
              <a:ext uri="{FF2B5EF4-FFF2-40B4-BE49-F238E27FC236}">
                <a16:creationId xmlns:a16="http://schemas.microsoft.com/office/drawing/2014/main" id="{A910A5BF-9C14-4376-990F-9333332F5D8C}"/>
              </a:ext>
            </a:extLst>
          </p:cNvPr>
          <p:cNvSpPr/>
          <p:nvPr/>
        </p:nvSpPr>
        <p:spPr>
          <a:xfrm>
            <a:off x="5987199" y="6172200"/>
            <a:ext cx="489801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UDL</a:t>
            </a:r>
          </a:p>
        </p:txBody>
      </p:sp>
      <p:sp>
        <p:nvSpPr>
          <p:cNvPr id="86" name="Rounded Rectangle 20">
            <a:extLst>
              <a:ext uri="{FF2B5EF4-FFF2-40B4-BE49-F238E27FC236}">
                <a16:creationId xmlns:a16="http://schemas.microsoft.com/office/drawing/2014/main" id="{86713479-474B-4697-B12E-FA8425642A7D}"/>
              </a:ext>
            </a:extLst>
          </p:cNvPr>
          <p:cNvSpPr/>
          <p:nvPr/>
        </p:nvSpPr>
        <p:spPr>
          <a:xfrm>
            <a:off x="6172200" y="6477000"/>
            <a:ext cx="609600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WCAG</a:t>
            </a:r>
          </a:p>
        </p:txBody>
      </p:sp>
      <p:sp>
        <p:nvSpPr>
          <p:cNvPr id="87" name="Rounded Rectangle 20">
            <a:extLst>
              <a:ext uri="{FF2B5EF4-FFF2-40B4-BE49-F238E27FC236}">
                <a16:creationId xmlns:a16="http://schemas.microsoft.com/office/drawing/2014/main" id="{A6C93F65-9638-4176-BAE2-FCAB910C78B7}"/>
              </a:ext>
            </a:extLst>
          </p:cNvPr>
          <p:cNvSpPr/>
          <p:nvPr/>
        </p:nvSpPr>
        <p:spPr>
          <a:xfrm>
            <a:off x="6858000" y="6477000"/>
            <a:ext cx="9906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Section 508</a:t>
            </a:r>
          </a:p>
        </p:txBody>
      </p:sp>
      <p:sp>
        <p:nvSpPr>
          <p:cNvPr id="88" name="Rounded Rectangle 20">
            <a:extLst>
              <a:ext uri="{FF2B5EF4-FFF2-40B4-BE49-F238E27FC236}">
                <a16:creationId xmlns:a16="http://schemas.microsoft.com/office/drawing/2014/main" id="{A729C441-3FBA-4A8C-995C-AF02EB8E8225}"/>
              </a:ext>
            </a:extLst>
          </p:cNvPr>
          <p:cNvSpPr/>
          <p:nvPr/>
        </p:nvSpPr>
        <p:spPr>
          <a:xfrm>
            <a:off x="7696200" y="6172200"/>
            <a:ext cx="6096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FERPA</a:t>
            </a:r>
          </a:p>
        </p:txBody>
      </p:sp>
      <p:sp>
        <p:nvSpPr>
          <p:cNvPr id="89" name="Rounded Rectangle 20">
            <a:extLst>
              <a:ext uri="{FF2B5EF4-FFF2-40B4-BE49-F238E27FC236}">
                <a16:creationId xmlns:a16="http://schemas.microsoft.com/office/drawing/2014/main" id="{F9B6BBCD-6E58-4612-9596-B1DD23DDB1E6}"/>
              </a:ext>
            </a:extLst>
          </p:cNvPr>
          <p:cNvSpPr/>
          <p:nvPr/>
        </p:nvSpPr>
        <p:spPr>
          <a:xfrm>
            <a:off x="4724400" y="1600200"/>
            <a:ext cx="1143000" cy="32004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CEDS</a:t>
            </a:r>
          </a:p>
        </p:txBody>
      </p:sp>
      <p:sp>
        <p:nvSpPr>
          <p:cNvPr id="90" name="Rounded Rectangle 20">
            <a:extLst>
              <a:ext uri="{FF2B5EF4-FFF2-40B4-BE49-F238E27FC236}">
                <a16:creationId xmlns:a16="http://schemas.microsoft.com/office/drawing/2014/main" id="{AA9A8B25-6FA1-41B0-8FAF-F731DF26F7F0}"/>
              </a:ext>
            </a:extLst>
          </p:cNvPr>
          <p:cNvSpPr/>
          <p:nvPr/>
        </p:nvSpPr>
        <p:spPr>
          <a:xfrm>
            <a:off x="6248400" y="1752600"/>
            <a:ext cx="914400" cy="12954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SIF Data Model</a:t>
            </a:r>
          </a:p>
        </p:txBody>
      </p:sp>
      <p:sp>
        <p:nvSpPr>
          <p:cNvPr id="91" name="Rounded Rectangle 20">
            <a:extLst>
              <a:ext uri="{FF2B5EF4-FFF2-40B4-BE49-F238E27FC236}">
                <a16:creationId xmlns:a16="http://schemas.microsoft.com/office/drawing/2014/main" id="{3423DF10-1982-481C-BC2C-DC3B761F2E63}"/>
              </a:ext>
            </a:extLst>
          </p:cNvPr>
          <p:cNvSpPr/>
          <p:nvPr/>
        </p:nvSpPr>
        <p:spPr>
          <a:xfrm>
            <a:off x="7277100" y="1638300"/>
            <a:ext cx="9906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OneRoster</a:t>
            </a:r>
          </a:p>
        </p:txBody>
      </p:sp>
      <p:sp>
        <p:nvSpPr>
          <p:cNvPr id="92" name="Rounded Rectangle 20">
            <a:extLst>
              <a:ext uri="{FF2B5EF4-FFF2-40B4-BE49-F238E27FC236}">
                <a16:creationId xmlns:a16="http://schemas.microsoft.com/office/drawing/2014/main" id="{D49DFBEC-6FE5-453B-BA9D-EDBA997F7F85}"/>
              </a:ext>
            </a:extLst>
          </p:cNvPr>
          <p:cNvSpPr/>
          <p:nvPr/>
        </p:nvSpPr>
        <p:spPr>
          <a:xfrm>
            <a:off x="7239000" y="1295400"/>
            <a:ext cx="914400" cy="1752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Ed-Fi</a:t>
            </a:r>
          </a:p>
        </p:txBody>
      </p:sp>
      <p:sp>
        <p:nvSpPr>
          <p:cNvPr id="93" name="Rounded Rectangle 20">
            <a:extLst>
              <a:ext uri="{FF2B5EF4-FFF2-40B4-BE49-F238E27FC236}">
                <a16:creationId xmlns:a16="http://schemas.microsoft.com/office/drawing/2014/main" id="{D05B7D5B-C3FF-4CD8-AEC3-13AD6C12055C}"/>
              </a:ext>
            </a:extLst>
          </p:cNvPr>
          <p:cNvSpPr/>
          <p:nvPr/>
        </p:nvSpPr>
        <p:spPr>
          <a:xfrm>
            <a:off x="4953000" y="1905000"/>
            <a:ext cx="35052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PESC</a:t>
            </a:r>
          </a:p>
        </p:txBody>
      </p:sp>
      <p:sp>
        <p:nvSpPr>
          <p:cNvPr id="94" name="Rounded Rectangle 20">
            <a:extLst>
              <a:ext uri="{FF2B5EF4-FFF2-40B4-BE49-F238E27FC236}">
                <a16:creationId xmlns:a16="http://schemas.microsoft.com/office/drawing/2014/main" id="{3B1A9516-14CC-49DB-B856-2046579D4B6D}"/>
              </a:ext>
            </a:extLst>
          </p:cNvPr>
          <p:cNvSpPr/>
          <p:nvPr/>
        </p:nvSpPr>
        <p:spPr>
          <a:xfrm>
            <a:off x="5181600" y="1371600"/>
            <a:ext cx="1828800" cy="2667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600" b="1" dirty="0">
                <a:solidFill>
                  <a:schemeClr val="tx1"/>
                </a:solidFill>
              </a:rPr>
              <a:t>CLR/ILR</a:t>
            </a:r>
          </a:p>
        </p:txBody>
      </p:sp>
      <p:sp>
        <p:nvSpPr>
          <p:cNvPr id="96" name="Rounded Rectangle 20">
            <a:extLst>
              <a:ext uri="{FF2B5EF4-FFF2-40B4-BE49-F238E27FC236}">
                <a16:creationId xmlns:a16="http://schemas.microsoft.com/office/drawing/2014/main" id="{24CE8000-074B-4F8B-A537-8E80370E8884}"/>
              </a:ext>
            </a:extLst>
          </p:cNvPr>
          <p:cNvSpPr/>
          <p:nvPr/>
        </p:nvSpPr>
        <p:spPr>
          <a:xfrm>
            <a:off x="4953000" y="3429000"/>
            <a:ext cx="33528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CASE</a:t>
            </a:r>
          </a:p>
        </p:txBody>
      </p:sp>
      <p:sp>
        <p:nvSpPr>
          <p:cNvPr id="97" name="Rounded Rectangle 20">
            <a:extLst>
              <a:ext uri="{FF2B5EF4-FFF2-40B4-BE49-F238E27FC236}">
                <a16:creationId xmlns:a16="http://schemas.microsoft.com/office/drawing/2014/main" id="{EFFC1F8D-7659-4E4C-8ED8-268BCE15328B}"/>
              </a:ext>
            </a:extLst>
          </p:cNvPr>
          <p:cNvSpPr/>
          <p:nvPr/>
        </p:nvSpPr>
        <p:spPr>
          <a:xfrm>
            <a:off x="4876800" y="4495800"/>
            <a:ext cx="12954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LRMI</a:t>
            </a:r>
          </a:p>
        </p:txBody>
      </p:sp>
      <p:sp>
        <p:nvSpPr>
          <p:cNvPr id="98" name="Rounded Rectangle 20">
            <a:extLst>
              <a:ext uri="{FF2B5EF4-FFF2-40B4-BE49-F238E27FC236}">
                <a16:creationId xmlns:a16="http://schemas.microsoft.com/office/drawing/2014/main" id="{BD857C56-6251-4E53-B94F-4C73D3016756}"/>
              </a:ext>
            </a:extLst>
          </p:cNvPr>
          <p:cNvSpPr/>
          <p:nvPr/>
        </p:nvSpPr>
        <p:spPr>
          <a:xfrm>
            <a:off x="4953000" y="4191000"/>
            <a:ext cx="22860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LOM</a:t>
            </a:r>
          </a:p>
        </p:txBody>
      </p:sp>
      <p:sp>
        <p:nvSpPr>
          <p:cNvPr id="99" name="Rounded Rectangle 20">
            <a:extLst>
              <a:ext uri="{FF2B5EF4-FFF2-40B4-BE49-F238E27FC236}">
                <a16:creationId xmlns:a16="http://schemas.microsoft.com/office/drawing/2014/main" id="{1F539371-2322-4CB9-B4C8-A23E1533AA95}"/>
              </a:ext>
            </a:extLst>
          </p:cNvPr>
          <p:cNvSpPr/>
          <p:nvPr/>
        </p:nvSpPr>
        <p:spPr>
          <a:xfrm>
            <a:off x="4724400" y="4876800"/>
            <a:ext cx="22860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IMS: CP, CC, QTI</a:t>
            </a:r>
          </a:p>
        </p:txBody>
      </p:sp>
      <p:sp>
        <p:nvSpPr>
          <p:cNvPr id="100" name="Rounded Rectangle 20">
            <a:extLst>
              <a:ext uri="{FF2B5EF4-FFF2-40B4-BE49-F238E27FC236}">
                <a16:creationId xmlns:a16="http://schemas.microsoft.com/office/drawing/2014/main" id="{739B6D00-4F1B-4278-B24D-D04548078C77}"/>
              </a:ext>
            </a:extLst>
          </p:cNvPr>
          <p:cNvSpPr/>
          <p:nvPr/>
        </p:nvSpPr>
        <p:spPr>
          <a:xfrm>
            <a:off x="5867400" y="5181600"/>
            <a:ext cx="13716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SCORM</a:t>
            </a:r>
          </a:p>
        </p:txBody>
      </p:sp>
      <p:sp>
        <p:nvSpPr>
          <p:cNvPr id="101" name="Rounded Rectangle 20">
            <a:extLst>
              <a:ext uri="{FF2B5EF4-FFF2-40B4-BE49-F238E27FC236}">
                <a16:creationId xmlns:a16="http://schemas.microsoft.com/office/drawing/2014/main" id="{70B9A7D4-53EA-44E3-8FFB-8B230E5E9AFB}"/>
              </a:ext>
            </a:extLst>
          </p:cNvPr>
          <p:cNvSpPr/>
          <p:nvPr/>
        </p:nvSpPr>
        <p:spPr>
          <a:xfrm>
            <a:off x="7086600" y="4876800"/>
            <a:ext cx="5334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EPUB</a:t>
            </a:r>
          </a:p>
        </p:txBody>
      </p:sp>
      <p:sp>
        <p:nvSpPr>
          <p:cNvPr id="102" name="Rounded Rectangle 20">
            <a:extLst>
              <a:ext uri="{FF2B5EF4-FFF2-40B4-BE49-F238E27FC236}">
                <a16:creationId xmlns:a16="http://schemas.microsoft.com/office/drawing/2014/main" id="{1580A863-6A34-46B2-9C0A-EFC99D3F71D0}"/>
              </a:ext>
            </a:extLst>
          </p:cNvPr>
          <p:cNvSpPr/>
          <p:nvPr/>
        </p:nvSpPr>
        <p:spPr>
          <a:xfrm>
            <a:off x="8229600" y="1371600"/>
            <a:ext cx="838200" cy="1752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SIF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Infra-structure</a:t>
            </a:r>
          </a:p>
        </p:txBody>
      </p:sp>
      <p:sp>
        <p:nvSpPr>
          <p:cNvPr id="103" name="Rounded Rectangle 20">
            <a:extLst>
              <a:ext uri="{FF2B5EF4-FFF2-40B4-BE49-F238E27FC236}">
                <a16:creationId xmlns:a16="http://schemas.microsoft.com/office/drawing/2014/main" id="{7D3968B4-58C4-4F77-898A-B79C499CFBB8}"/>
              </a:ext>
            </a:extLst>
          </p:cNvPr>
          <p:cNvSpPr/>
          <p:nvPr/>
        </p:nvSpPr>
        <p:spPr>
          <a:xfrm>
            <a:off x="8001000" y="4876800"/>
            <a:ext cx="457200" cy="3810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LTI</a:t>
            </a:r>
          </a:p>
        </p:txBody>
      </p:sp>
      <p:sp>
        <p:nvSpPr>
          <p:cNvPr id="104" name="Rounded Rectangle 20">
            <a:extLst>
              <a:ext uri="{FF2B5EF4-FFF2-40B4-BE49-F238E27FC236}">
                <a16:creationId xmlns:a16="http://schemas.microsoft.com/office/drawing/2014/main" id="{D0964DA3-865A-4B31-ACA7-9472CB13EFE8}"/>
              </a:ext>
            </a:extLst>
          </p:cNvPr>
          <p:cNvSpPr/>
          <p:nvPr/>
        </p:nvSpPr>
        <p:spPr>
          <a:xfrm>
            <a:off x="6553200" y="5486400"/>
            <a:ext cx="4572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105" name="Rounded Rectangle 20">
            <a:extLst>
              <a:ext uri="{FF2B5EF4-FFF2-40B4-BE49-F238E27FC236}">
                <a16:creationId xmlns:a16="http://schemas.microsoft.com/office/drawing/2014/main" id="{A8E7D5D8-E315-4527-BE1F-BCAC11DED96D}"/>
              </a:ext>
            </a:extLst>
          </p:cNvPr>
          <p:cNvSpPr/>
          <p:nvPr/>
        </p:nvSpPr>
        <p:spPr>
          <a:xfrm>
            <a:off x="7086600" y="5486400"/>
            <a:ext cx="5334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106" name="Rounded Rectangle 20">
            <a:extLst>
              <a:ext uri="{FF2B5EF4-FFF2-40B4-BE49-F238E27FC236}">
                <a16:creationId xmlns:a16="http://schemas.microsoft.com/office/drawing/2014/main" id="{A33E9B70-19D8-47A0-B8CB-27FF07123881}"/>
              </a:ext>
            </a:extLst>
          </p:cNvPr>
          <p:cNvSpPr/>
          <p:nvPr/>
        </p:nvSpPr>
        <p:spPr>
          <a:xfrm>
            <a:off x="6553200" y="5791200"/>
            <a:ext cx="5334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JSON</a:t>
            </a:r>
          </a:p>
        </p:txBody>
      </p:sp>
      <p:sp>
        <p:nvSpPr>
          <p:cNvPr id="107" name="Rounded Rectangle 20">
            <a:extLst>
              <a:ext uri="{FF2B5EF4-FFF2-40B4-BE49-F238E27FC236}">
                <a16:creationId xmlns:a16="http://schemas.microsoft.com/office/drawing/2014/main" id="{1018090B-324B-4FDE-8D67-CE98218AC75C}"/>
              </a:ext>
            </a:extLst>
          </p:cNvPr>
          <p:cNvSpPr/>
          <p:nvPr/>
        </p:nvSpPr>
        <p:spPr>
          <a:xfrm>
            <a:off x="7772400" y="5715000"/>
            <a:ext cx="5334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108" name="Rounded Rectangle 20">
            <a:extLst>
              <a:ext uri="{FF2B5EF4-FFF2-40B4-BE49-F238E27FC236}">
                <a16:creationId xmlns:a16="http://schemas.microsoft.com/office/drawing/2014/main" id="{B8B78ADE-9402-44E6-939C-0D985EAFCE08}"/>
              </a:ext>
            </a:extLst>
          </p:cNvPr>
          <p:cNvSpPr/>
          <p:nvPr/>
        </p:nvSpPr>
        <p:spPr>
          <a:xfrm>
            <a:off x="8382000" y="5791200"/>
            <a:ext cx="3810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EDI</a:t>
            </a:r>
          </a:p>
        </p:txBody>
      </p:sp>
      <p:sp>
        <p:nvSpPr>
          <p:cNvPr id="110" name="Rounded Rectangle 20">
            <a:extLst>
              <a:ext uri="{FF2B5EF4-FFF2-40B4-BE49-F238E27FC236}">
                <a16:creationId xmlns:a16="http://schemas.microsoft.com/office/drawing/2014/main" id="{E88096CA-1C43-4ED6-91AD-E326ADDD05A2}"/>
              </a:ext>
            </a:extLst>
          </p:cNvPr>
          <p:cNvSpPr/>
          <p:nvPr/>
        </p:nvSpPr>
        <p:spPr>
          <a:xfrm>
            <a:off x="7467600" y="1371600"/>
            <a:ext cx="6096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OBI</a:t>
            </a:r>
          </a:p>
        </p:txBody>
      </p:sp>
      <p:sp>
        <p:nvSpPr>
          <p:cNvPr id="111" name="Rounded Rectangle 20">
            <a:extLst>
              <a:ext uri="{FF2B5EF4-FFF2-40B4-BE49-F238E27FC236}">
                <a16:creationId xmlns:a16="http://schemas.microsoft.com/office/drawing/2014/main" id="{2A4E9081-7625-432F-B34D-35F15986B367}"/>
              </a:ext>
            </a:extLst>
          </p:cNvPr>
          <p:cNvSpPr/>
          <p:nvPr/>
        </p:nvSpPr>
        <p:spPr>
          <a:xfrm>
            <a:off x="8534400" y="1752600"/>
            <a:ext cx="4572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xAPI</a:t>
            </a:r>
          </a:p>
        </p:txBody>
      </p:sp>
      <p:sp>
        <p:nvSpPr>
          <p:cNvPr id="112" name="Rounded Rectangle 20">
            <a:extLst>
              <a:ext uri="{FF2B5EF4-FFF2-40B4-BE49-F238E27FC236}">
                <a16:creationId xmlns:a16="http://schemas.microsoft.com/office/drawing/2014/main" id="{A545CE53-985D-4171-83E2-8548D64DF6F7}"/>
              </a:ext>
            </a:extLst>
          </p:cNvPr>
          <p:cNvSpPr/>
          <p:nvPr/>
        </p:nvSpPr>
        <p:spPr>
          <a:xfrm>
            <a:off x="8305800" y="1447800"/>
            <a:ext cx="6858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Caliper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17B5E2-9D6A-417B-A080-A162458B4B63}"/>
              </a:ext>
            </a:extLst>
          </p:cNvPr>
          <p:cNvSpPr txBox="1"/>
          <p:nvPr/>
        </p:nvSpPr>
        <p:spPr>
          <a:xfrm>
            <a:off x="304800" y="381000"/>
            <a:ext cx="38842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Educational Standards</a:t>
            </a:r>
          </a:p>
          <a:p>
            <a:r>
              <a:rPr lang="en-US" b="1" dirty="0">
                <a:hlinkClick r:id="rId3"/>
              </a:rPr>
              <a:t>http://www.edmatrix.org/matrix.html</a:t>
            </a:r>
            <a:endParaRPr lang="en-US" sz="2400" b="1" dirty="0"/>
          </a:p>
        </p:txBody>
      </p:sp>
      <p:sp>
        <p:nvSpPr>
          <p:cNvPr id="55" name="Rounded Rectangle 20">
            <a:extLst>
              <a:ext uri="{FF2B5EF4-FFF2-40B4-BE49-F238E27FC236}">
                <a16:creationId xmlns:a16="http://schemas.microsoft.com/office/drawing/2014/main" id="{8CFAFCEC-0771-4F33-B0AF-3B53E10D9AE9}"/>
              </a:ext>
            </a:extLst>
          </p:cNvPr>
          <p:cNvSpPr/>
          <p:nvPr/>
        </p:nvSpPr>
        <p:spPr>
          <a:xfrm>
            <a:off x="3905249" y="1157764"/>
            <a:ext cx="988605" cy="5334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600" b="1" dirty="0">
                <a:solidFill>
                  <a:schemeClr val="tx1"/>
                </a:solidFill>
              </a:rPr>
              <a:t>HR Open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Standards</a:t>
            </a:r>
          </a:p>
        </p:txBody>
      </p:sp>
      <p:sp>
        <p:nvSpPr>
          <p:cNvPr id="57" name="Rounded Rectangle 20">
            <a:extLst>
              <a:ext uri="{FF2B5EF4-FFF2-40B4-BE49-F238E27FC236}">
                <a16:creationId xmlns:a16="http://schemas.microsoft.com/office/drawing/2014/main" id="{BDA0C23D-F5AF-42D8-AE99-BA09A02CB9D7}"/>
              </a:ext>
            </a:extLst>
          </p:cNvPr>
          <p:cNvSpPr/>
          <p:nvPr/>
        </p:nvSpPr>
        <p:spPr>
          <a:xfrm>
            <a:off x="5107395" y="3733800"/>
            <a:ext cx="1979205" cy="22515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600" b="1" dirty="0">
                <a:solidFill>
                  <a:schemeClr val="tx1"/>
                </a:solidFill>
              </a:rPr>
              <a:t>CTDL</a:t>
            </a:r>
          </a:p>
        </p:txBody>
      </p:sp>
      <p:sp>
        <p:nvSpPr>
          <p:cNvPr id="59" name="Rounded Rectangle 20">
            <a:extLst>
              <a:ext uri="{FF2B5EF4-FFF2-40B4-BE49-F238E27FC236}">
                <a16:creationId xmlns:a16="http://schemas.microsoft.com/office/drawing/2014/main" id="{BFE35CC7-DF75-451C-BE65-D590AE4A27FA}"/>
              </a:ext>
            </a:extLst>
          </p:cNvPr>
          <p:cNvSpPr/>
          <p:nvPr/>
        </p:nvSpPr>
        <p:spPr>
          <a:xfrm>
            <a:off x="7848599" y="3733800"/>
            <a:ext cx="912405" cy="22515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600" b="1" dirty="0">
                <a:solidFill>
                  <a:schemeClr val="tx1"/>
                </a:solidFill>
              </a:rPr>
              <a:t>W3C VC</a:t>
            </a:r>
          </a:p>
        </p:txBody>
      </p:sp>
    </p:spTree>
    <p:extLst>
      <p:ext uri="{BB962C8B-B14F-4D97-AF65-F5344CB8AC3E}">
        <p14:creationId xmlns:p14="http://schemas.microsoft.com/office/powerpoint/2010/main" val="386852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8AD68B1-5340-47AD-9371-1C8AA9D6C102}"/>
              </a:ext>
            </a:extLst>
          </p:cNvPr>
          <p:cNvSpPr/>
          <p:nvPr/>
        </p:nvSpPr>
        <p:spPr>
          <a:xfrm>
            <a:off x="152400" y="6096000"/>
            <a:ext cx="4419600" cy="685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Competency</a:t>
            </a:r>
          </a:p>
          <a:p>
            <a:r>
              <a:rPr lang="en-US" dirty="0">
                <a:solidFill>
                  <a:srgbClr val="000000"/>
                </a:solidFill>
              </a:rPr>
              <a:t>&amp; Achievement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B85B29-69E5-408B-B786-1456133825B7}"/>
              </a:ext>
            </a:extLst>
          </p:cNvPr>
          <p:cNvSpPr/>
          <p:nvPr/>
        </p:nvSpPr>
        <p:spPr>
          <a:xfrm>
            <a:off x="4800600" y="6096000"/>
            <a:ext cx="4038600" cy="685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Design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&amp; Practice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3E03DD4-58B8-4D84-81B8-890E74C1E17A}"/>
              </a:ext>
            </a:extLst>
          </p:cNvPr>
          <p:cNvSpPr/>
          <p:nvPr/>
        </p:nvSpPr>
        <p:spPr>
          <a:xfrm>
            <a:off x="1295400" y="1524000"/>
            <a:ext cx="381000" cy="16764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A6BABA4-FFD3-46EC-8366-B18DEE47420B}"/>
              </a:ext>
            </a:extLst>
          </p:cNvPr>
          <p:cNvSpPr/>
          <p:nvPr/>
        </p:nvSpPr>
        <p:spPr>
          <a:xfrm>
            <a:off x="1295400" y="3581400"/>
            <a:ext cx="381000" cy="16764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D5629A0-55CD-4EEB-BE29-B63359C7AC5A}"/>
              </a:ext>
            </a:extLst>
          </p:cNvPr>
          <p:cNvSpPr/>
          <p:nvPr/>
        </p:nvSpPr>
        <p:spPr>
          <a:xfrm>
            <a:off x="533400" y="1905000"/>
            <a:ext cx="381000" cy="40386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EB438D2-118B-4AC7-8396-17EF60C6CA43}"/>
              </a:ext>
            </a:extLst>
          </p:cNvPr>
          <p:cNvSpPr/>
          <p:nvPr/>
        </p:nvSpPr>
        <p:spPr>
          <a:xfrm>
            <a:off x="76200" y="3048000"/>
            <a:ext cx="1143000" cy="685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Data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Standards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9FA661-12AD-47BA-95C7-6CA9D6C2B43D}"/>
              </a:ext>
            </a:extLst>
          </p:cNvPr>
          <p:cNvSpPr/>
          <p:nvPr/>
        </p:nvSpPr>
        <p:spPr>
          <a:xfrm>
            <a:off x="533400" y="1866900"/>
            <a:ext cx="20193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Organizational Data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EF6C0C-AB74-462D-BC92-578F345D5EB7}"/>
              </a:ext>
            </a:extLst>
          </p:cNvPr>
          <p:cNvSpPr/>
          <p:nvPr/>
        </p:nvSpPr>
        <p:spPr>
          <a:xfrm>
            <a:off x="533400" y="3924300"/>
            <a:ext cx="20193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Pedagogical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1123211-0A47-43F4-B5D5-3C9F0EF3D0E2}"/>
              </a:ext>
            </a:extLst>
          </p:cNvPr>
          <p:cNvSpPr/>
          <p:nvPr/>
        </p:nvSpPr>
        <p:spPr>
          <a:xfrm>
            <a:off x="533400" y="5638800"/>
            <a:ext cx="8305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Foundational Standards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706F1E-6D81-4DF0-9BC7-A7D48695D99C}"/>
              </a:ext>
            </a:extLst>
          </p:cNvPr>
          <p:cNvSpPr/>
          <p:nvPr/>
        </p:nvSpPr>
        <p:spPr>
          <a:xfrm>
            <a:off x="1295400" y="15240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Student 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3E14B6-C5F9-4921-B47A-A713D13FD3B7}"/>
              </a:ext>
            </a:extLst>
          </p:cNvPr>
          <p:cNvSpPr/>
          <p:nvPr/>
        </p:nvSpPr>
        <p:spPr>
          <a:xfrm>
            <a:off x="1295400" y="22098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Educator 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E322921-DE60-4BFF-8CC0-986B6AC17011}"/>
              </a:ext>
            </a:extLst>
          </p:cNvPr>
          <p:cNvSpPr/>
          <p:nvPr/>
        </p:nvSpPr>
        <p:spPr>
          <a:xfrm>
            <a:off x="1295400" y="28956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Institutional Data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3F9A62-05F9-40BE-AA6B-1C5957F11095}"/>
              </a:ext>
            </a:extLst>
          </p:cNvPr>
          <p:cNvSpPr/>
          <p:nvPr/>
        </p:nvSpPr>
        <p:spPr>
          <a:xfrm>
            <a:off x="1295400" y="35814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Competency Data Model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A7FFFF-E53C-403B-B0ED-69F1EC5063D2}"/>
              </a:ext>
            </a:extLst>
          </p:cNvPr>
          <p:cNvSpPr/>
          <p:nvPr/>
        </p:nvSpPr>
        <p:spPr>
          <a:xfrm>
            <a:off x="1295400" y="42672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Content Metadata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C8B312-6F15-4C38-8B7E-F2588749B397}"/>
              </a:ext>
            </a:extLst>
          </p:cNvPr>
          <p:cNvSpPr/>
          <p:nvPr/>
        </p:nvSpPr>
        <p:spPr>
          <a:xfrm>
            <a:off x="1295400" y="49530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Content Packaging &amp; Integration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495800" y="73460"/>
            <a:ext cx="762000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1. Data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638800" y="73460"/>
            <a:ext cx="762000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2. Logical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 Model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924800" y="73460"/>
            <a:ext cx="761999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4. Protocol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81800" y="73460"/>
            <a:ext cx="761999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3. Serialization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600200" y="6172200"/>
            <a:ext cx="642201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CCSS</a:t>
            </a:r>
          </a:p>
        </p:txBody>
      </p:sp>
      <p:sp>
        <p:nvSpPr>
          <p:cNvPr id="81" name="Rounded Rectangle 20">
            <a:extLst>
              <a:ext uri="{FF2B5EF4-FFF2-40B4-BE49-F238E27FC236}">
                <a16:creationId xmlns:a16="http://schemas.microsoft.com/office/drawing/2014/main" id="{D50CF968-2FAD-4144-8F07-C68F70941B2B}"/>
              </a:ext>
            </a:extLst>
          </p:cNvPr>
          <p:cNvSpPr/>
          <p:nvPr/>
        </p:nvSpPr>
        <p:spPr>
          <a:xfrm>
            <a:off x="1785201" y="6477000"/>
            <a:ext cx="642201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NGSS</a:t>
            </a:r>
          </a:p>
        </p:txBody>
      </p:sp>
      <p:sp>
        <p:nvSpPr>
          <p:cNvPr id="82" name="Rounded Rectangle 20">
            <a:extLst>
              <a:ext uri="{FF2B5EF4-FFF2-40B4-BE49-F238E27FC236}">
                <a16:creationId xmlns:a16="http://schemas.microsoft.com/office/drawing/2014/main" id="{D45FDD56-4A78-43B8-91A7-D51027CC72C7}"/>
              </a:ext>
            </a:extLst>
          </p:cNvPr>
          <p:cNvSpPr/>
          <p:nvPr/>
        </p:nvSpPr>
        <p:spPr>
          <a:xfrm>
            <a:off x="2362200" y="6019800"/>
            <a:ext cx="1219200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ISTE Standards</a:t>
            </a:r>
          </a:p>
        </p:txBody>
      </p:sp>
      <p:sp>
        <p:nvSpPr>
          <p:cNvPr id="83" name="Rounded Rectangle 20">
            <a:extLst>
              <a:ext uri="{FF2B5EF4-FFF2-40B4-BE49-F238E27FC236}">
                <a16:creationId xmlns:a16="http://schemas.microsoft.com/office/drawing/2014/main" id="{F0C8521D-96D3-4099-AE0D-3CE5A2E56452}"/>
              </a:ext>
            </a:extLst>
          </p:cNvPr>
          <p:cNvSpPr/>
          <p:nvPr/>
        </p:nvSpPr>
        <p:spPr>
          <a:xfrm>
            <a:off x="2514600" y="6324600"/>
            <a:ext cx="914400" cy="4572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State Standards</a:t>
            </a:r>
          </a:p>
        </p:txBody>
      </p:sp>
      <p:sp>
        <p:nvSpPr>
          <p:cNvPr id="84" name="Rounded Rectangle 20">
            <a:extLst>
              <a:ext uri="{FF2B5EF4-FFF2-40B4-BE49-F238E27FC236}">
                <a16:creationId xmlns:a16="http://schemas.microsoft.com/office/drawing/2014/main" id="{821E1A87-90DC-4BBA-9F59-A3297E834E13}"/>
              </a:ext>
            </a:extLst>
          </p:cNvPr>
          <p:cNvSpPr/>
          <p:nvPr/>
        </p:nvSpPr>
        <p:spPr>
          <a:xfrm>
            <a:off x="3505200" y="6324600"/>
            <a:ext cx="1143000" cy="4572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Professional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Certifications</a:t>
            </a:r>
          </a:p>
        </p:txBody>
      </p:sp>
      <p:sp>
        <p:nvSpPr>
          <p:cNvPr id="85" name="Rounded Rectangle 20">
            <a:extLst>
              <a:ext uri="{FF2B5EF4-FFF2-40B4-BE49-F238E27FC236}">
                <a16:creationId xmlns:a16="http://schemas.microsoft.com/office/drawing/2014/main" id="{A910A5BF-9C14-4376-990F-9333332F5D8C}"/>
              </a:ext>
            </a:extLst>
          </p:cNvPr>
          <p:cNvSpPr/>
          <p:nvPr/>
        </p:nvSpPr>
        <p:spPr>
          <a:xfrm>
            <a:off x="5987199" y="6172200"/>
            <a:ext cx="489801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UDL</a:t>
            </a:r>
          </a:p>
        </p:txBody>
      </p:sp>
      <p:sp>
        <p:nvSpPr>
          <p:cNvPr id="86" name="Rounded Rectangle 20">
            <a:extLst>
              <a:ext uri="{FF2B5EF4-FFF2-40B4-BE49-F238E27FC236}">
                <a16:creationId xmlns:a16="http://schemas.microsoft.com/office/drawing/2014/main" id="{86713479-474B-4697-B12E-FA8425642A7D}"/>
              </a:ext>
            </a:extLst>
          </p:cNvPr>
          <p:cNvSpPr/>
          <p:nvPr/>
        </p:nvSpPr>
        <p:spPr>
          <a:xfrm>
            <a:off x="6172200" y="6477000"/>
            <a:ext cx="609600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WCAG</a:t>
            </a:r>
          </a:p>
        </p:txBody>
      </p:sp>
      <p:sp>
        <p:nvSpPr>
          <p:cNvPr id="87" name="Rounded Rectangle 20">
            <a:extLst>
              <a:ext uri="{FF2B5EF4-FFF2-40B4-BE49-F238E27FC236}">
                <a16:creationId xmlns:a16="http://schemas.microsoft.com/office/drawing/2014/main" id="{A6C93F65-9638-4176-BAE2-FCAB910C78B7}"/>
              </a:ext>
            </a:extLst>
          </p:cNvPr>
          <p:cNvSpPr/>
          <p:nvPr/>
        </p:nvSpPr>
        <p:spPr>
          <a:xfrm>
            <a:off x="6858000" y="6477000"/>
            <a:ext cx="9906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Section 508</a:t>
            </a:r>
          </a:p>
        </p:txBody>
      </p:sp>
      <p:sp>
        <p:nvSpPr>
          <p:cNvPr id="88" name="Rounded Rectangle 20">
            <a:extLst>
              <a:ext uri="{FF2B5EF4-FFF2-40B4-BE49-F238E27FC236}">
                <a16:creationId xmlns:a16="http://schemas.microsoft.com/office/drawing/2014/main" id="{A729C441-3FBA-4A8C-995C-AF02EB8E8225}"/>
              </a:ext>
            </a:extLst>
          </p:cNvPr>
          <p:cNvSpPr/>
          <p:nvPr/>
        </p:nvSpPr>
        <p:spPr>
          <a:xfrm>
            <a:off x="7696200" y="6172200"/>
            <a:ext cx="6096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FERPA</a:t>
            </a:r>
          </a:p>
        </p:txBody>
      </p:sp>
      <p:sp>
        <p:nvSpPr>
          <p:cNvPr id="89" name="Rounded Rectangle 20">
            <a:extLst>
              <a:ext uri="{FF2B5EF4-FFF2-40B4-BE49-F238E27FC236}">
                <a16:creationId xmlns:a16="http://schemas.microsoft.com/office/drawing/2014/main" id="{F9B6BBCD-6E58-4612-9596-B1DD23DDB1E6}"/>
              </a:ext>
            </a:extLst>
          </p:cNvPr>
          <p:cNvSpPr/>
          <p:nvPr/>
        </p:nvSpPr>
        <p:spPr>
          <a:xfrm>
            <a:off x="4724400" y="1600200"/>
            <a:ext cx="1143000" cy="32004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CEDS</a:t>
            </a:r>
          </a:p>
        </p:txBody>
      </p:sp>
      <p:sp>
        <p:nvSpPr>
          <p:cNvPr id="90" name="Rounded Rectangle 20">
            <a:extLst>
              <a:ext uri="{FF2B5EF4-FFF2-40B4-BE49-F238E27FC236}">
                <a16:creationId xmlns:a16="http://schemas.microsoft.com/office/drawing/2014/main" id="{AA9A8B25-6FA1-41B0-8FAF-F731DF26F7F0}"/>
              </a:ext>
            </a:extLst>
          </p:cNvPr>
          <p:cNvSpPr/>
          <p:nvPr/>
        </p:nvSpPr>
        <p:spPr>
          <a:xfrm>
            <a:off x="6248400" y="1752600"/>
            <a:ext cx="914400" cy="12954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SIF Data Model</a:t>
            </a:r>
          </a:p>
        </p:txBody>
      </p:sp>
      <p:sp>
        <p:nvSpPr>
          <p:cNvPr id="91" name="Rounded Rectangle 20">
            <a:extLst>
              <a:ext uri="{FF2B5EF4-FFF2-40B4-BE49-F238E27FC236}">
                <a16:creationId xmlns:a16="http://schemas.microsoft.com/office/drawing/2014/main" id="{3423DF10-1982-481C-BC2C-DC3B761F2E63}"/>
              </a:ext>
            </a:extLst>
          </p:cNvPr>
          <p:cNvSpPr/>
          <p:nvPr/>
        </p:nvSpPr>
        <p:spPr>
          <a:xfrm>
            <a:off x="7277100" y="1638300"/>
            <a:ext cx="9906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OneRoster</a:t>
            </a:r>
          </a:p>
        </p:txBody>
      </p:sp>
      <p:sp>
        <p:nvSpPr>
          <p:cNvPr id="92" name="Rounded Rectangle 20">
            <a:extLst>
              <a:ext uri="{FF2B5EF4-FFF2-40B4-BE49-F238E27FC236}">
                <a16:creationId xmlns:a16="http://schemas.microsoft.com/office/drawing/2014/main" id="{D49DFBEC-6FE5-453B-BA9D-EDBA997F7F85}"/>
              </a:ext>
            </a:extLst>
          </p:cNvPr>
          <p:cNvSpPr/>
          <p:nvPr/>
        </p:nvSpPr>
        <p:spPr>
          <a:xfrm>
            <a:off x="7239000" y="1295400"/>
            <a:ext cx="914400" cy="1752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Ed-Fi</a:t>
            </a:r>
          </a:p>
        </p:txBody>
      </p:sp>
      <p:sp>
        <p:nvSpPr>
          <p:cNvPr id="93" name="Rounded Rectangle 20">
            <a:extLst>
              <a:ext uri="{FF2B5EF4-FFF2-40B4-BE49-F238E27FC236}">
                <a16:creationId xmlns:a16="http://schemas.microsoft.com/office/drawing/2014/main" id="{D05B7D5B-C3FF-4CD8-AEC3-13AD6C12055C}"/>
              </a:ext>
            </a:extLst>
          </p:cNvPr>
          <p:cNvSpPr/>
          <p:nvPr/>
        </p:nvSpPr>
        <p:spPr>
          <a:xfrm>
            <a:off x="4953000" y="1905000"/>
            <a:ext cx="35052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PESC</a:t>
            </a:r>
          </a:p>
        </p:txBody>
      </p:sp>
      <p:sp>
        <p:nvSpPr>
          <p:cNvPr id="94" name="Rounded Rectangle 20">
            <a:extLst>
              <a:ext uri="{FF2B5EF4-FFF2-40B4-BE49-F238E27FC236}">
                <a16:creationId xmlns:a16="http://schemas.microsoft.com/office/drawing/2014/main" id="{3B1A9516-14CC-49DB-B856-2046579D4B6D}"/>
              </a:ext>
            </a:extLst>
          </p:cNvPr>
          <p:cNvSpPr/>
          <p:nvPr/>
        </p:nvSpPr>
        <p:spPr>
          <a:xfrm>
            <a:off x="6553200" y="1447800"/>
            <a:ext cx="4572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CLR</a:t>
            </a:r>
          </a:p>
        </p:txBody>
      </p:sp>
      <p:sp>
        <p:nvSpPr>
          <p:cNvPr id="96" name="Rounded Rectangle 20">
            <a:extLst>
              <a:ext uri="{FF2B5EF4-FFF2-40B4-BE49-F238E27FC236}">
                <a16:creationId xmlns:a16="http://schemas.microsoft.com/office/drawing/2014/main" id="{24CE8000-074B-4F8B-A537-8E80370E8884}"/>
              </a:ext>
            </a:extLst>
          </p:cNvPr>
          <p:cNvSpPr/>
          <p:nvPr/>
        </p:nvSpPr>
        <p:spPr>
          <a:xfrm>
            <a:off x="4953000" y="3581400"/>
            <a:ext cx="33528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CASE</a:t>
            </a:r>
          </a:p>
        </p:txBody>
      </p:sp>
      <p:sp>
        <p:nvSpPr>
          <p:cNvPr id="97" name="Rounded Rectangle 20">
            <a:extLst>
              <a:ext uri="{FF2B5EF4-FFF2-40B4-BE49-F238E27FC236}">
                <a16:creationId xmlns:a16="http://schemas.microsoft.com/office/drawing/2014/main" id="{EFFC1F8D-7659-4E4C-8ED8-268BCE15328B}"/>
              </a:ext>
            </a:extLst>
          </p:cNvPr>
          <p:cNvSpPr/>
          <p:nvPr/>
        </p:nvSpPr>
        <p:spPr>
          <a:xfrm>
            <a:off x="4876800" y="4495800"/>
            <a:ext cx="12954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LRMI</a:t>
            </a:r>
          </a:p>
        </p:txBody>
      </p:sp>
      <p:sp>
        <p:nvSpPr>
          <p:cNvPr id="98" name="Rounded Rectangle 20">
            <a:extLst>
              <a:ext uri="{FF2B5EF4-FFF2-40B4-BE49-F238E27FC236}">
                <a16:creationId xmlns:a16="http://schemas.microsoft.com/office/drawing/2014/main" id="{BD857C56-6251-4E53-B94F-4C73D3016756}"/>
              </a:ext>
            </a:extLst>
          </p:cNvPr>
          <p:cNvSpPr/>
          <p:nvPr/>
        </p:nvSpPr>
        <p:spPr>
          <a:xfrm>
            <a:off x="4953000" y="4191000"/>
            <a:ext cx="22860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LOM</a:t>
            </a:r>
          </a:p>
        </p:txBody>
      </p:sp>
      <p:sp>
        <p:nvSpPr>
          <p:cNvPr id="99" name="Rounded Rectangle 20">
            <a:extLst>
              <a:ext uri="{FF2B5EF4-FFF2-40B4-BE49-F238E27FC236}">
                <a16:creationId xmlns:a16="http://schemas.microsoft.com/office/drawing/2014/main" id="{1F539371-2322-4CB9-B4C8-A23E1533AA95}"/>
              </a:ext>
            </a:extLst>
          </p:cNvPr>
          <p:cNvSpPr/>
          <p:nvPr/>
        </p:nvSpPr>
        <p:spPr>
          <a:xfrm>
            <a:off x="4724400" y="4876800"/>
            <a:ext cx="22860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IMS: CP, CC, QTI</a:t>
            </a:r>
          </a:p>
        </p:txBody>
      </p:sp>
      <p:sp>
        <p:nvSpPr>
          <p:cNvPr id="100" name="Rounded Rectangle 20">
            <a:extLst>
              <a:ext uri="{FF2B5EF4-FFF2-40B4-BE49-F238E27FC236}">
                <a16:creationId xmlns:a16="http://schemas.microsoft.com/office/drawing/2014/main" id="{739B6D00-4F1B-4278-B24D-D04548078C77}"/>
              </a:ext>
            </a:extLst>
          </p:cNvPr>
          <p:cNvSpPr/>
          <p:nvPr/>
        </p:nvSpPr>
        <p:spPr>
          <a:xfrm>
            <a:off x="5867400" y="5181600"/>
            <a:ext cx="13716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SCORM</a:t>
            </a:r>
          </a:p>
        </p:txBody>
      </p:sp>
      <p:sp>
        <p:nvSpPr>
          <p:cNvPr id="101" name="Rounded Rectangle 20">
            <a:extLst>
              <a:ext uri="{FF2B5EF4-FFF2-40B4-BE49-F238E27FC236}">
                <a16:creationId xmlns:a16="http://schemas.microsoft.com/office/drawing/2014/main" id="{70B9A7D4-53EA-44E3-8FFB-8B230E5E9AFB}"/>
              </a:ext>
            </a:extLst>
          </p:cNvPr>
          <p:cNvSpPr/>
          <p:nvPr/>
        </p:nvSpPr>
        <p:spPr>
          <a:xfrm>
            <a:off x="7086600" y="4876800"/>
            <a:ext cx="5334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EPUB</a:t>
            </a:r>
          </a:p>
        </p:txBody>
      </p:sp>
      <p:sp>
        <p:nvSpPr>
          <p:cNvPr id="102" name="Rounded Rectangle 20">
            <a:extLst>
              <a:ext uri="{FF2B5EF4-FFF2-40B4-BE49-F238E27FC236}">
                <a16:creationId xmlns:a16="http://schemas.microsoft.com/office/drawing/2014/main" id="{1580A863-6A34-46B2-9C0A-EFC99D3F71D0}"/>
              </a:ext>
            </a:extLst>
          </p:cNvPr>
          <p:cNvSpPr/>
          <p:nvPr/>
        </p:nvSpPr>
        <p:spPr>
          <a:xfrm>
            <a:off x="8229600" y="1371600"/>
            <a:ext cx="838200" cy="1752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SIF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Infra-structure</a:t>
            </a:r>
          </a:p>
        </p:txBody>
      </p:sp>
      <p:sp>
        <p:nvSpPr>
          <p:cNvPr id="103" name="Rounded Rectangle 20">
            <a:extLst>
              <a:ext uri="{FF2B5EF4-FFF2-40B4-BE49-F238E27FC236}">
                <a16:creationId xmlns:a16="http://schemas.microsoft.com/office/drawing/2014/main" id="{7D3968B4-58C4-4F77-898A-B79C499CFBB8}"/>
              </a:ext>
            </a:extLst>
          </p:cNvPr>
          <p:cNvSpPr/>
          <p:nvPr/>
        </p:nvSpPr>
        <p:spPr>
          <a:xfrm>
            <a:off x="8001000" y="4876800"/>
            <a:ext cx="457200" cy="3810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LTI</a:t>
            </a:r>
          </a:p>
        </p:txBody>
      </p:sp>
      <p:sp>
        <p:nvSpPr>
          <p:cNvPr id="104" name="Rounded Rectangle 20">
            <a:extLst>
              <a:ext uri="{FF2B5EF4-FFF2-40B4-BE49-F238E27FC236}">
                <a16:creationId xmlns:a16="http://schemas.microsoft.com/office/drawing/2014/main" id="{D0964DA3-865A-4B31-ACA7-9472CB13EFE8}"/>
              </a:ext>
            </a:extLst>
          </p:cNvPr>
          <p:cNvSpPr/>
          <p:nvPr/>
        </p:nvSpPr>
        <p:spPr>
          <a:xfrm>
            <a:off x="6553200" y="5486400"/>
            <a:ext cx="4572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105" name="Rounded Rectangle 20">
            <a:extLst>
              <a:ext uri="{FF2B5EF4-FFF2-40B4-BE49-F238E27FC236}">
                <a16:creationId xmlns:a16="http://schemas.microsoft.com/office/drawing/2014/main" id="{A8E7D5D8-E315-4527-BE1F-BCAC11DED96D}"/>
              </a:ext>
            </a:extLst>
          </p:cNvPr>
          <p:cNvSpPr/>
          <p:nvPr/>
        </p:nvSpPr>
        <p:spPr>
          <a:xfrm>
            <a:off x="7086600" y="5486400"/>
            <a:ext cx="5334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106" name="Rounded Rectangle 20">
            <a:extLst>
              <a:ext uri="{FF2B5EF4-FFF2-40B4-BE49-F238E27FC236}">
                <a16:creationId xmlns:a16="http://schemas.microsoft.com/office/drawing/2014/main" id="{A33E9B70-19D8-47A0-B8CB-27FF07123881}"/>
              </a:ext>
            </a:extLst>
          </p:cNvPr>
          <p:cNvSpPr/>
          <p:nvPr/>
        </p:nvSpPr>
        <p:spPr>
          <a:xfrm>
            <a:off x="6553200" y="5791200"/>
            <a:ext cx="5334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JSON</a:t>
            </a:r>
          </a:p>
        </p:txBody>
      </p:sp>
      <p:sp>
        <p:nvSpPr>
          <p:cNvPr id="107" name="Rounded Rectangle 20">
            <a:extLst>
              <a:ext uri="{FF2B5EF4-FFF2-40B4-BE49-F238E27FC236}">
                <a16:creationId xmlns:a16="http://schemas.microsoft.com/office/drawing/2014/main" id="{1018090B-324B-4FDE-8D67-CE98218AC75C}"/>
              </a:ext>
            </a:extLst>
          </p:cNvPr>
          <p:cNvSpPr/>
          <p:nvPr/>
        </p:nvSpPr>
        <p:spPr>
          <a:xfrm>
            <a:off x="7772400" y="5715000"/>
            <a:ext cx="5334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108" name="Rounded Rectangle 20">
            <a:extLst>
              <a:ext uri="{FF2B5EF4-FFF2-40B4-BE49-F238E27FC236}">
                <a16:creationId xmlns:a16="http://schemas.microsoft.com/office/drawing/2014/main" id="{B8B78ADE-9402-44E6-939C-0D985EAFCE08}"/>
              </a:ext>
            </a:extLst>
          </p:cNvPr>
          <p:cNvSpPr/>
          <p:nvPr/>
        </p:nvSpPr>
        <p:spPr>
          <a:xfrm>
            <a:off x="8382000" y="5791200"/>
            <a:ext cx="3810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EDI</a:t>
            </a:r>
          </a:p>
        </p:txBody>
      </p:sp>
      <p:sp>
        <p:nvSpPr>
          <p:cNvPr id="110" name="Rounded Rectangle 20">
            <a:extLst>
              <a:ext uri="{FF2B5EF4-FFF2-40B4-BE49-F238E27FC236}">
                <a16:creationId xmlns:a16="http://schemas.microsoft.com/office/drawing/2014/main" id="{E88096CA-1C43-4ED6-91AD-E326ADDD05A2}"/>
              </a:ext>
            </a:extLst>
          </p:cNvPr>
          <p:cNvSpPr/>
          <p:nvPr/>
        </p:nvSpPr>
        <p:spPr>
          <a:xfrm>
            <a:off x="7467600" y="1371600"/>
            <a:ext cx="6096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OBI</a:t>
            </a:r>
          </a:p>
        </p:txBody>
      </p:sp>
      <p:sp>
        <p:nvSpPr>
          <p:cNvPr id="111" name="Rounded Rectangle 20">
            <a:extLst>
              <a:ext uri="{FF2B5EF4-FFF2-40B4-BE49-F238E27FC236}">
                <a16:creationId xmlns:a16="http://schemas.microsoft.com/office/drawing/2014/main" id="{2A4E9081-7625-432F-B34D-35F15986B367}"/>
              </a:ext>
            </a:extLst>
          </p:cNvPr>
          <p:cNvSpPr/>
          <p:nvPr/>
        </p:nvSpPr>
        <p:spPr>
          <a:xfrm>
            <a:off x="8534400" y="1752600"/>
            <a:ext cx="4572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xAPI</a:t>
            </a:r>
          </a:p>
        </p:txBody>
      </p:sp>
      <p:sp>
        <p:nvSpPr>
          <p:cNvPr id="112" name="Rounded Rectangle 20">
            <a:extLst>
              <a:ext uri="{FF2B5EF4-FFF2-40B4-BE49-F238E27FC236}">
                <a16:creationId xmlns:a16="http://schemas.microsoft.com/office/drawing/2014/main" id="{A545CE53-985D-4171-83E2-8548D64DF6F7}"/>
              </a:ext>
            </a:extLst>
          </p:cNvPr>
          <p:cNvSpPr/>
          <p:nvPr/>
        </p:nvSpPr>
        <p:spPr>
          <a:xfrm>
            <a:off x="8305800" y="1447800"/>
            <a:ext cx="6858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Caliper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17B5E2-9D6A-417B-A080-A162458B4B63}"/>
              </a:ext>
            </a:extLst>
          </p:cNvPr>
          <p:cNvSpPr txBox="1"/>
          <p:nvPr/>
        </p:nvSpPr>
        <p:spPr>
          <a:xfrm>
            <a:off x="304800" y="381000"/>
            <a:ext cx="38842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Educational Standards</a:t>
            </a:r>
          </a:p>
          <a:p>
            <a:r>
              <a:rPr lang="en-US" b="1" dirty="0">
                <a:hlinkClick r:id="rId3"/>
              </a:rPr>
              <a:t>http://www.edmatrix.org/matrix.html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96841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8AD68B1-5340-47AD-9371-1C8AA9D6C102}"/>
              </a:ext>
            </a:extLst>
          </p:cNvPr>
          <p:cNvSpPr/>
          <p:nvPr/>
        </p:nvSpPr>
        <p:spPr>
          <a:xfrm>
            <a:off x="152400" y="6096000"/>
            <a:ext cx="4419600" cy="685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Competency</a:t>
            </a:r>
          </a:p>
          <a:p>
            <a:r>
              <a:rPr lang="en-US" dirty="0">
                <a:solidFill>
                  <a:srgbClr val="000000"/>
                </a:solidFill>
              </a:rPr>
              <a:t>&amp; Achievement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B85B29-69E5-408B-B786-1456133825B7}"/>
              </a:ext>
            </a:extLst>
          </p:cNvPr>
          <p:cNvSpPr/>
          <p:nvPr/>
        </p:nvSpPr>
        <p:spPr>
          <a:xfrm>
            <a:off x="4800600" y="6096000"/>
            <a:ext cx="4038600" cy="685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Design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&amp; Practice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3E03DD4-58B8-4D84-81B8-890E74C1E17A}"/>
              </a:ext>
            </a:extLst>
          </p:cNvPr>
          <p:cNvSpPr/>
          <p:nvPr/>
        </p:nvSpPr>
        <p:spPr>
          <a:xfrm>
            <a:off x="1295400" y="1524000"/>
            <a:ext cx="381000" cy="16764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A6BABA4-FFD3-46EC-8366-B18DEE47420B}"/>
              </a:ext>
            </a:extLst>
          </p:cNvPr>
          <p:cNvSpPr/>
          <p:nvPr/>
        </p:nvSpPr>
        <p:spPr>
          <a:xfrm>
            <a:off x="1295400" y="3581400"/>
            <a:ext cx="381000" cy="16764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D5629A0-55CD-4EEB-BE29-B63359C7AC5A}"/>
              </a:ext>
            </a:extLst>
          </p:cNvPr>
          <p:cNvSpPr/>
          <p:nvPr/>
        </p:nvSpPr>
        <p:spPr>
          <a:xfrm>
            <a:off x="533400" y="1905000"/>
            <a:ext cx="381000" cy="40386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EB438D2-118B-4AC7-8396-17EF60C6CA43}"/>
              </a:ext>
            </a:extLst>
          </p:cNvPr>
          <p:cNvSpPr/>
          <p:nvPr/>
        </p:nvSpPr>
        <p:spPr>
          <a:xfrm>
            <a:off x="76200" y="3048000"/>
            <a:ext cx="1143000" cy="685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Data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Standards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9FA661-12AD-47BA-95C7-6CA9D6C2B43D}"/>
              </a:ext>
            </a:extLst>
          </p:cNvPr>
          <p:cNvSpPr/>
          <p:nvPr/>
        </p:nvSpPr>
        <p:spPr>
          <a:xfrm>
            <a:off x="533400" y="1866900"/>
            <a:ext cx="20193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Organizational Data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EF6C0C-AB74-462D-BC92-578F345D5EB7}"/>
              </a:ext>
            </a:extLst>
          </p:cNvPr>
          <p:cNvSpPr/>
          <p:nvPr/>
        </p:nvSpPr>
        <p:spPr>
          <a:xfrm>
            <a:off x="533400" y="3924300"/>
            <a:ext cx="20193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Pedagogical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1123211-0A47-43F4-B5D5-3C9F0EF3D0E2}"/>
              </a:ext>
            </a:extLst>
          </p:cNvPr>
          <p:cNvSpPr/>
          <p:nvPr/>
        </p:nvSpPr>
        <p:spPr>
          <a:xfrm>
            <a:off x="533400" y="5638800"/>
            <a:ext cx="8305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Foundational Standards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706F1E-6D81-4DF0-9BC7-A7D48695D99C}"/>
              </a:ext>
            </a:extLst>
          </p:cNvPr>
          <p:cNvSpPr/>
          <p:nvPr/>
        </p:nvSpPr>
        <p:spPr>
          <a:xfrm>
            <a:off x="1295400" y="15240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Student 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3E14B6-C5F9-4921-B47A-A713D13FD3B7}"/>
              </a:ext>
            </a:extLst>
          </p:cNvPr>
          <p:cNvSpPr/>
          <p:nvPr/>
        </p:nvSpPr>
        <p:spPr>
          <a:xfrm>
            <a:off x="1295400" y="22098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Educator 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E322921-DE60-4BFF-8CC0-986B6AC17011}"/>
              </a:ext>
            </a:extLst>
          </p:cNvPr>
          <p:cNvSpPr/>
          <p:nvPr/>
        </p:nvSpPr>
        <p:spPr>
          <a:xfrm>
            <a:off x="1295400" y="28956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Institutional Data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3F9A62-05F9-40BE-AA6B-1C5957F11095}"/>
              </a:ext>
            </a:extLst>
          </p:cNvPr>
          <p:cNvSpPr/>
          <p:nvPr/>
        </p:nvSpPr>
        <p:spPr>
          <a:xfrm>
            <a:off x="1295400" y="35814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Competency Data Model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A7FFFF-E53C-403B-B0ED-69F1EC5063D2}"/>
              </a:ext>
            </a:extLst>
          </p:cNvPr>
          <p:cNvSpPr/>
          <p:nvPr/>
        </p:nvSpPr>
        <p:spPr>
          <a:xfrm>
            <a:off x="1295400" y="42672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Content Metadata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C8B312-6F15-4C38-8B7E-F2588749B397}"/>
              </a:ext>
            </a:extLst>
          </p:cNvPr>
          <p:cNvSpPr/>
          <p:nvPr/>
        </p:nvSpPr>
        <p:spPr>
          <a:xfrm>
            <a:off x="1295400" y="49530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Content Packaging &amp; Integration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495800" y="73460"/>
            <a:ext cx="762000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1. Data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638800" y="73460"/>
            <a:ext cx="762000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2. Logical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 Model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924800" y="73460"/>
            <a:ext cx="761999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4. Protocol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81800" y="73460"/>
            <a:ext cx="761999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3. Serialization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600200" y="6172200"/>
            <a:ext cx="642201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CCSS</a:t>
            </a:r>
          </a:p>
        </p:txBody>
      </p:sp>
      <p:sp>
        <p:nvSpPr>
          <p:cNvPr id="81" name="Rounded Rectangle 20">
            <a:extLst>
              <a:ext uri="{FF2B5EF4-FFF2-40B4-BE49-F238E27FC236}">
                <a16:creationId xmlns:a16="http://schemas.microsoft.com/office/drawing/2014/main" id="{D50CF968-2FAD-4144-8F07-C68F70941B2B}"/>
              </a:ext>
            </a:extLst>
          </p:cNvPr>
          <p:cNvSpPr/>
          <p:nvPr/>
        </p:nvSpPr>
        <p:spPr>
          <a:xfrm>
            <a:off x="1785201" y="6477000"/>
            <a:ext cx="642201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NGSS</a:t>
            </a:r>
          </a:p>
        </p:txBody>
      </p:sp>
      <p:sp>
        <p:nvSpPr>
          <p:cNvPr id="82" name="Rounded Rectangle 20">
            <a:extLst>
              <a:ext uri="{FF2B5EF4-FFF2-40B4-BE49-F238E27FC236}">
                <a16:creationId xmlns:a16="http://schemas.microsoft.com/office/drawing/2014/main" id="{D45FDD56-4A78-43B8-91A7-D51027CC72C7}"/>
              </a:ext>
            </a:extLst>
          </p:cNvPr>
          <p:cNvSpPr/>
          <p:nvPr/>
        </p:nvSpPr>
        <p:spPr>
          <a:xfrm>
            <a:off x="2362200" y="6019800"/>
            <a:ext cx="1219200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ISTE Standards</a:t>
            </a:r>
          </a:p>
        </p:txBody>
      </p:sp>
      <p:sp>
        <p:nvSpPr>
          <p:cNvPr id="83" name="Rounded Rectangle 20">
            <a:extLst>
              <a:ext uri="{FF2B5EF4-FFF2-40B4-BE49-F238E27FC236}">
                <a16:creationId xmlns:a16="http://schemas.microsoft.com/office/drawing/2014/main" id="{F0C8521D-96D3-4099-AE0D-3CE5A2E56452}"/>
              </a:ext>
            </a:extLst>
          </p:cNvPr>
          <p:cNvSpPr/>
          <p:nvPr/>
        </p:nvSpPr>
        <p:spPr>
          <a:xfrm>
            <a:off x="2514600" y="6324600"/>
            <a:ext cx="914400" cy="4572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State Standards</a:t>
            </a:r>
          </a:p>
        </p:txBody>
      </p:sp>
      <p:sp>
        <p:nvSpPr>
          <p:cNvPr id="84" name="Rounded Rectangle 20">
            <a:extLst>
              <a:ext uri="{FF2B5EF4-FFF2-40B4-BE49-F238E27FC236}">
                <a16:creationId xmlns:a16="http://schemas.microsoft.com/office/drawing/2014/main" id="{821E1A87-90DC-4BBA-9F59-A3297E834E13}"/>
              </a:ext>
            </a:extLst>
          </p:cNvPr>
          <p:cNvSpPr/>
          <p:nvPr/>
        </p:nvSpPr>
        <p:spPr>
          <a:xfrm>
            <a:off x="3505200" y="6324600"/>
            <a:ext cx="1143000" cy="4572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Professional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Certifications</a:t>
            </a:r>
          </a:p>
        </p:txBody>
      </p:sp>
      <p:sp>
        <p:nvSpPr>
          <p:cNvPr id="85" name="Rounded Rectangle 20">
            <a:extLst>
              <a:ext uri="{FF2B5EF4-FFF2-40B4-BE49-F238E27FC236}">
                <a16:creationId xmlns:a16="http://schemas.microsoft.com/office/drawing/2014/main" id="{A910A5BF-9C14-4376-990F-9333332F5D8C}"/>
              </a:ext>
            </a:extLst>
          </p:cNvPr>
          <p:cNvSpPr/>
          <p:nvPr/>
        </p:nvSpPr>
        <p:spPr>
          <a:xfrm>
            <a:off x="5987199" y="6172200"/>
            <a:ext cx="489801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UDL</a:t>
            </a:r>
          </a:p>
        </p:txBody>
      </p:sp>
      <p:sp>
        <p:nvSpPr>
          <p:cNvPr id="86" name="Rounded Rectangle 20">
            <a:extLst>
              <a:ext uri="{FF2B5EF4-FFF2-40B4-BE49-F238E27FC236}">
                <a16:creationId xmlns:a16="http://schemas.microsoft.com/office/drawing/2014/main" id="{86713479-474B-4697-B12E-FA8425642A7D}"/>
              </a:ext>
            </a:extLst>
          </p:cNvPr>
          <p:cNvSpPr/>
          <p:nvPr/>
        </p:nvSpPr>
        <p:spPr>
          <a:xfrm>
            <a:off x="6172200" y="6477000"/>
            <a:ext cx="609600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WCAG</a:t>
            </a:r>
          </a:p>
        </p:txBody>
      </p:sp>
      <p:sp>
        <p:nvSpPr>
          <p:cNvPr id="87" name="Rounded Rectangle 20">
            <a:extLst>
              <a:ext uri="{FF2B5EF4-FFF2-40B4-BE49-F238E27FC236}">
                <a16:creationId xmlns:a16="http://schemas.microsoft.com/office/drawing/2014/main" id="{A6C93F65-9638-4176-BAE2-FCAB910C78B7}"/>
              </a:ext>
            </a:extLst>
          </p:cNvPr>
          <p:cNvSpPr/>
          <p:nvPr/>
        </p:nvSpPr>
        <p:spPr>
          <a:xfrm>
            <a:off x="6858000" y="6477000"/>
            <a:ext cx="9906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Section 508</a:t>
            </a:r>
          </a:p>
        </p:txBody>
      </p:sp>
      <p:sp>
        <p:nvSpPr>
          <p:cNvPr id="88" name="Rounded Rectangle 20">
            <a:extLst>
              <a:ext uri="{FF2B5EF4-FFF2-40B4-BE49-F238E27FC236}">
                <a16:creationId xmlns:a16="http://schemas.microsoft.com/office/drawing/2014/main" id="{A729C441-3FBA-4A8C-995C-AF02EB8E8225}"/>
              </a:ext>
            </a:extLst>
          </p:cNvPr>
          <p:cNvSpPr/>
          <p:nvPr/>
        </p:nvSpPr>
        <p:spPr>
          <a:xfrm>
            <a:off x="7696200" y="6172200"/>
            <a:ext cx="6096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FERPA</a:t>
            </a:r>
          </a:p>
        </p:txBody>
      </p:sp>
      <p:sp>
        <p:nvSpPr>
          <p:cNvPr id="89" name="Rounded Rectangle 20">
            <a:extLst>
              <a:ext uri="{FF2B5EF4-FFF2-40B4-BE49-F238E27FC236}">
                <a16:creationId xmlns:a16="http://schemas.microsoft.com/office/drawing/2014/main" id="{F9B6BBCD-6E58-4612-9596-B1DD23DDB1E6}"/>
              </a:ext>
            </a:extLst>
          </p:cNvPr>
          <p:cNvSpPr/>
          <p:nvPr/>
        </p:nvSpPr>
        <p:spPr>
          <a:xfrm>
            <a:off x="4724400" y="1600200"/>
            <a:ext cx="1143000" cy="32004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CEDS</a:t>
            </a:r>
          </a:p>
        </p:txBody>
      </p:sp>
      <p:sp>
        <p:nvSpPr>
          <p:cNvPr id="90" name="Rounded Rectangle 20">
            <a:extLst>
              <a:ext uri="{FF2B5EF4-FFF2-40B4-BE49-F238E27FC236}">
                <a16:creationId xmlns:a16="http://schemas.microsoft.com/office/drawing/2014/main" id="{AA9A8B25-6FA1-41B0-8FAF-F731DF26F7F0}"/>
              </a:ext>
            </a:extLst>
          </p:cNvPr>
          <p:cNvSpPr/>
          <p:nvPr/>
        </p:nvSpPr>
        <p:spPr>
          <a:xfrm>
            <a:off x="6248400" y="1752600"/>
            <a:ext cx="914400" cy="12954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SIF Data Model</a:t>
            </a:r>
          </a:p>
        </p:txBody>
      </p:sp>
      <p:sp>
        <p:nvSpPr>
          <p:cNvPr id="91" name="Rounded Rectangle 20">
            <a:extLst>
              <a:ext uri="{FF2B5EF4-FFF2-40B4-BE49-F238E27FC236}">
                <a16:creationId xmlns:a16="http://schemas.microsoft.com/office/drawing/2014/main" id="{3423DF10-1982-481C-BC2C-DC3B761F2E63}"/>
              </a:ext>
            </a:extLst>
          </p:cNvPr>
          <p:cNvSpPr/>
          <p:nvPr/>
        </p:nvSpPr>
        <p:spPr>
          <a:xfrm>
            <a:off x="7277100" y="1638300"/>
            <a:ext cx="9906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OneRoster</a:t>
            </a:r>
          </a:p>
        </p:txBody>
      </p:sp>
      <p:sp>
        <p:nvSpPr>
          <p:cNvPr id="92" name="Rounded Rectangle 20">
            <a:extLst>
              <a:ext uri="{FF2B5EF4-FFF2-40B4-BE49-F238E27FC236}">
                <a16:creationId xmlns:a16="http://schemas.microsoft.com/office/drawing/2014/main" id="{D49DFBEC-6FE5-453B-BA9D-EDBA997F7F85}"/>
              </a:ext>
            </a:extLst>
          </p:cNvPr>
          <p:cNvSpPr/>
          <p:nvPr/>
        </p:nvSpPr>
        <p:spPr>
          <a:xfrm>
            <a:off x="7239000" y="1295400"/>
            <a:ext cx="914400" cy="1752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Ed-Fi</a:t>
            </a:r>
          </a:p>
        </p:txBody>
      </p:sp>
      <p:sp>
        <p:nvSpPr>
          <p:cNvPr id="93" name="Rounded Rectangle 20">
            <a:extLst>
              <a:ext uri="{FF2B5EF4-FFF2-40B4-BE49-F238E27FC236}">
                <a16:creationId xmlns:a16="http://schemas.microsoft.com/office/drawing/2014/main" id="{D05B7D5B-C3FF-4CD8-AEC3-13AD6C12055C}"/>
              </a:ext>
            </a:extLst>
          </p:cNvPr>
          <p:cNvSpPr/>
          <p:nvPr/>
        </p:nvSpPr>
        <p:spPr>
          <a:xfrm>
            <a:off x="4953000" y="1905000"/>
            <a:ext cx="35052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PESC</a:t>
            </a:r>
          </a:p>
        </p:txBody>
      </p:sp>
      <p:sp>
        <p:nvSpPr>
          <p:cNvPr id="94" name="Rounded Rectangle 20">
            <a:extLst>
              <a:ext uri="{FF2B5EF4-FFF2-40B4-BE49-F238E27FC236}">
                <a16:creationId xmlns:a16="http://schemas.microsoft.com/office/drawing/2014/main" id="{3B1A9516-14CC-49DB-B856-2046579D4B6D}"/>
              </a:ext>
            </a:extLst>
          </p:cNvPr>
          <p:cNvSpPr/>
          <p:nvPr/>
        </p:nvSpPr>
        <p:spPr>
          <a:xfrm>
            <a:off x="6553200" y="1447800"/>
            <a:ext cx="4572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CLR</a:t>
            </a:r>
          </a:p>
        </p:txBody>
      </p:sp>
      <p:sp>
        <p:nvSpPr>
          <p:cNvPr id="96" name="Rounded Rectangle 20">
            <a:extLst>
              <a:ext uri="{FF2B5EF4-FFF2-40B4-BE49-F238E27FC236}">
                <a16:creationId xmlns:a16="http://schemas.microsoft.com/office/drawing/2014/main" id="{24CE8000-074B-4F8B-A537-8E80370E8884}"/>
              </a:ext>
            </a:extLst>
          </p:cNvPr>
          <p:cNvSpPr/>
          <p:nvPr/>
        </p:nvSpPr>
        <p:spPr>
          <a:xfrm>
            <a:off x="4953000" y="3581400"/>
            <a:ext cx="33528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CASE</a:t>
            </a:r>
          </a:p>
        </p:txBody>
      </p:sp>
      <p:sp>
        <p:nvSpPr>
          <p:cNvPr id="97" name="Rounded Rectangle 20">
            <a:extLst>
              <a:ext uri="{FF2B5EF4-FFF2-40B4-BE49-F238E27FC236}">
                <a16:creationId xmlns:a16="http://schemas.microsoft.com/office/drawing/2014/main" id="{EFFC1F8D-7659-4E4C-8ED8-268BCE15328B}"/>
              </a:ext>
            </a:extLst>
          </p:cNvPr>
          <p:cNvSpPr/>
          <p:nvPr/>
        </p:nvSpPr>
        <p:spPr>
          <a:xfrm>
            <a:off x="4876800" y="4495800"/>
            <a:ext cx="12954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LRMI</a:t>
            </a:r>
          </a:p>
        </p:txBody>
      </p:sp>
      <p:sp>
        <p:nvSpPr>
          <p:cNvPr id="98" name="Rounded Rectangle 20">
            <a:extLst>
              <a:ext uri="{FF2B5EF4-FFF2-40B4-BE49-F238E27FC236}">
                <a16:creationId xmlns:a16="http://schemas.microsoft.com/office/drawing/2014/main" id="{BD857C56-6251-4E53-B94F-4C73D3016756}"/>
              </a:ext>
            </a:extLst>
          </p:cNvPr>
          <p:cNvSpPr/>
          <p:nvPr/>
        </p:nvSpPr>
        <p:spPr>
          <a:xfrm>
            <a:off x="4953000" y="4191000"/>
            <a:ext cx="22860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LOM</a:t>
            </a:r>
          </a:p>
        </p:txBody>
      </p:sp>
      <p:sp>
        <p:nvSpPr>
          <p:cNvPr id="99" name="Rounded Rectangle 20">
            <a:extLst>
              <a:ext uri="{FF2B5EF4-FFF2-40B4-BE49-F238E27FC236}">
                <a16:creationId xmlns:a16="http://schemas.microsoft.com/office/drawing/2014/main" id="{1F539371-2322-4CB9-B4C8-A23E1533AA95}"/>
              </a:ext>
            </a:extLst>
          </p:cNvPr>
          <p:cNvSpPr/>
          <p:nvPr/>
        </p:nvSpPr>
        <p:spPr>
          <a:xfrm>
            <a:off x="4724400" y="4876800"/>
            <a:ext cx="22860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IMS: CP, CC, QTI</a:t>
            </a:r>
          </a:p>
        </p:txBody>
      </p:sp>
      <p:sp>
        <p:nvSpPr>
          <p:cNvPr id="100" name="Rounded Rectangle 20">
            <a:extLst>
              <a:ext uri="{FF2B5EF4-FFF2-40B4-BE49-F238E27FC236}">
                <a16:creationId xmlns:a16="http://schemas.microsoft.com/office/drawing/2014/main" id="{739B6D00-4F1B-4278-B24D-D04548078C77}"/>
              </a:ext>
            </a:extLst>
          </p:cNvPr>
          <p:cNvSpPr/>
          <p:nvPr/>
        </p:nvSpPr>
        <p:spPr>
          <a:xfrm>
            <a:off x="5867400" y="5181600"/>
            <a:ext cx="13716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SCORM</a:t>
            </a:r>
          </a:p>
        </p:txBody>
      </p:sp>
      <p:sp>
        <p:nvSpPr>
          <p:cNvPr id="101" name="Rounded Rectangle 20">
            <a:extLst>
              <a:ext uri="{FF2B5EF4-FFF2-40B4-BE49-F238E27FC236}">
                <a16:creationId xmlns:a16="http://schemas.microsoft.com/office/drawing/2014/main" id="{70B9A7D4-53EA-44E3-8FFB-8B230E5E9AFB}"/>
              </a:ext>
            </a:extLst>
          </p:cNvPr>
          <p:cNvSpPr/>
          <p:nvPr/>
        </p:nvSpPr>
        <p:spPr>
          <a:xfrm>
            <a:off x="7086600" y="4876800"/>
            <a:ext cx="5334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EPUB</a:t>
            </a:r>
          </a:p>
        </p:txBody>
      </p:sp>
      <p:sp>
        <p:nvSpPr>
          <p:cNvPr id="102" name="Rounded Rectangle 20">
            <a:extLst>
              <a:ext uri="{FF2B5EF4-FFF2-40B4-BE49-F238E27FC236}">
                <a16:creationId xmlns:a16="http://schemas.microsoft.com/office/drawing/2014/main" id="{1580A863-6A34-46B2-9C0A-EFC99D3F71D0}"/>
              </a:ext>
            </a:extLst>
          </p:cNvPr>
          <p:cNvSpPr/>
          <p:nvPr/>
        </p:nvSpPr>
        <p:spPr>
          <a:xfrm>
            <a:off x="8229600" y="1371600"/>
            <a:ext cx="838200" cy="1752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SIF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Infra-structure</a:t>
            </a:r>
          </a:p>
        </p:txBody>
      </p:sp>
      <p:sp>
        <p:nvSpPr>
          <p:cNvPr id="103" name="Rounded Rectangle 20">
            <a:extLst>
              <a:ext uri="{FF2B5EF4-FFF2-40B4-BE49-F238E27FC236}">
                <a16:creationId xmlns:a16="http://schemas.microsoft.com/office/drawing/2014/main" id="{7D3968B4-58C4-4F77-898A-B79C499CFBB8}"/>
              </a:ext>
            </a:extLst>
          </p:cNvPr>
          <p:cNvSpPr/>
          <p:nvPr/>
        </p:nvSpPr>
        <p:spPr>
          <a:xfrm>
            <a:off x="8001000" y="4876800"/>
            <a:ext cx="457200" cy="3810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LTI</a:t>
            </a:r>
          </a:p>
        </p:txBody>
      </p:sp>
      <p:sp>
        <p:nvSpPr>
          <p:cNvPr id="104" name="Rounded Rectangle 20">
            <a:extLst>
              <a:ext uri="{FF2B5EF4-FFF2-40B4-BE49-F238E27FC236}">
                <a16:creationId xmlns:a16="http://schemas.microsoft.com/office/drawing/2014/main" id="{D0964DA3-865A-4B31-ACA7-9472CB13EFE8}"/>
              </a:ext>
            </a:extLst>
          </p:cNvPr>
          <p:cNvSpPr/>
          <p:nvPr/>
        </p:nvSpPr>
        <p:spPr>
          <a:xfrm>
            <a:off x="6553200" y="5486400"/>
            <a:ext cx="4572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105" name="Rounded Rectangle 20">
            <a:extLst>
              <a:ext uri="{FF2B5EF4-FFF2-40B4-BE49-F238E27FC236}">
                <a16:creationId xmlns:a16="http://schemas.microsoft.com/office/drawing/2014/main" id="{A8E7D5D8-E315-4527-BE1F-BCAC11DED96D}"/>
              </a:ext>
            </a:extLst>
          </p:cNvPr>
          <p:cNvSpPr/>
          <p:nvPr/>
        </p:nvSpPr>
        <p:spPr>
          <a:xfrm>
            <a:off x="7086600" y="5486400"/>
            <a:ext cx="5334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106" name="Rounded Rectangle 20">
            <a:extLst>
              <a:ext uri="{FF2B5EF4-FFF2-40B4-BE49-F238E27FC236}">
                <a16:creationId xmlns:a16="http://schemas.microsoft.com/office/drawing/2014/main" id="{A33E9B70-19D8-47A0-B8CB-27FF07123881}"/>
              </a:ext>
            </a:extLst>
          </p:cNvPr>
          <p:cNvSpPr/>
          <p:nvPr/>
        </p:nvSpPr>
        <p:spPr>
          <a:xfrm>
            <a:off x="6553200" y="5791200"/>
            <a:ext cx="5334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JSON</a:t>
            </a:r>
          </a:p>
        </p:txBody>
      </p:sp>
      <p:sp>
        <p:nvSpPr>
          <p:cNvPr id="107" name="Rounded Rectangle 20">
            <a:extLst>
              <a:ext uri="{FF2B5EF4-FFF2-40B4-BE49-F238E27FC236}">
                <a16:creationId xmlns:a16="http://schemas.microsoft.com/office/drawing/2014/main" id="{1018090B-324B-4FDE-8D67-CE98218AC75C}"/>
              </a:ext>
            </a:extLst>
          </p:cNvPr>
          <p:cNvSpPr/>
          <p:nvPr/>
        </p:nvSpPr>
        <p:spPr>
          <a:xfrm>
            <a:off x="7772400" y="5715000"/>
            <a:ext cx="5334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108" name="Rounded Rectangle 20">
            <a:extLst>
              <a:ext uri="{FF2B5EF4-FFF2-40B4-BE49-F238E27FC236}">
                <a16:creationId xmlns:a16="http://schemas.microsoft.com/office/drawing/2014/main" id="{B8B78ADE-9402-44E6-939C-0D985EAFCE08}"/>
              </a:ext>
            </a:extLst>
          </p:cNvPr>
          <p:cNvSpPr/>
          <p:nvPr/>
        </p:nvSpPr>
        <p:spPr>
          <a:xfrm>
            <a:off x="8382000" y="5791200"/>
            <a:ext cx="3810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EDI</a:t>
            </a:r>
          </a:p>
        </p:txBody>
      </p:sp>
      <p:sp>
        <p:nvSpPr>
          <p:cNvPr id="110" name="Rounded Rectangle 20">
            <a:extLst>
              <a:ext uri="{FF2B5EF4-FFF2-40B4-BE49-F238E27FC236}">
                <a16:creationId xmlns:a16="http://schemas.microsoft.com/office/drawing/2014/main" id="{E88096CA-1C43-4ED6-91AD-E326ADDD05A2}"/>
              </a:ext>
            </a:extLst>
          </p:cNvPr>
          <p:cNvSpPr/>
          <p:nvPr/>
        </p:nvSpPr>
        <p:spPr>
          <a:xfrm>
            <a:off x="7467600" y="1371600"/>
            <a:ext cx="6096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OBI</a:t>
            </a:r>
          </a:p>
        </p:txBody>
      </p:sp>
      <p:sp>
        <p:nvSpPr>
          <p:cNvPr id="111" name="Rounded Rectangle 20">
            <a:extLst>
              <a:ext uri="{FF2B5EF4-FFF2-40B4-BE49-F238E27FC236}">
                <a16:creationId xmlns:a16="http://schemas.microsoft.com/office/drawing/2014/main" id="{2A4E9081-7625-432F-B34D-35F15986B367}"/>
              </a:ext>
            </a:extLst>
          </p:cNvPr>
          <p:cNvSpPr/>
          <p:nvPr/>
        </p:nvSpPr>
        <p:spPr>
          <a:xfrm>
            <a:off x="8534400" y="1752600"/>
            <a:ext cx="4572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xAPI</a:t>
            </a:r>
          </a:p>
        </p:txBody>
      </p:sp>
      <p:sp>
        <p:nvSpPr>
          <p:cNvPr id="112" name="Rounded Rectangle 20">
            <a:extLst>
              <a:ext uri="{FF2B5EF4-FFF2-40B4-BE49-F238E27FC236}">
                <a16:creationId xmlns:a16="http://schemas.microsoft.com/office/drawing/2014/main" id="{A545CE53-985D-4171-83E2-8548D64DF6F7}"/>
              </a:ext>
            </a:extLst>
          </p:cNvPr>
          <p:cNvSpPr/>
          <p:nvPr/>
        </p:nvSpPr>
        <p:spPr>
          <a:xfrm>
            <a:off x="8305800" y="1447800"/>
            <a:ext cx="6858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Caliper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A0767D-58AE-4710-B0D3-751A4E363A4A}"/>
              </a:ext>
            </a:extLst>
          </p:cNvPr>
          <p:cNvSpPr txBox="1"/>
          <p:nvPr/>
        </p:nvSpPr>
        <p:spPr>
          <a:xfrm>
            <a:off x="533400" y="457200"/>
            <a:ext cx="3498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Educational Standards</a:t>
            </a:r>
          </a:p>
        </p:txBody>
      </p:sp>
    </p:spTree>
    <p:extLst>
      <p:ext uri="{BB962C8B-B14F-4D97-AF65-F5344CB8AC3E}">
        <p14:creationId xmlns:p14="http://schemas.microsoft.com/office/powerpoint/2010/main" val="90794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8AD68B1-5340-47AD-9371-1C8AA9D6C102}"/>
              </a:ext>
            </a:extLst>
          </p:cNvPr>
          <p:cNvSpPr/>
          <p:nvPr/>
        </p:nvSpPr>
        <p:spPr>
          <a:xfrm>
            <a:off x="1143000" y="5486400"/>
            <a:ext cx="2971800" cy="685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Competency &amp; Achievement Standards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B85B29-69E5-408B-B786-1456133825B7}"/>
              </a:ext>
            </a:extLst>
          </p:cNvPr>
          <p:cNvSpPr/>
          <p:nvPr/>
        </p:nvSpPr>
        <p:spPr>
          <a:xfrm>
            <a:off x="4267200" y="5486400"/>
            <a:ext cx="2971800" cy="685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Design &amp; Practice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Standards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3E03DD4-58B8-4D84-81B8-890E74C1E17A}"/>
              </a:ext>
            </a:extLst>
          </p:cNvPr>
          <p:cNvSpPr/>
          <p:nvPr/>
        </p:nvSpPr>
        <p:spPr>
          <a:xfrm>
            <a:off x="4191000" y="914400"/>
            <a:ext cx="381000" cy="16764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A6BABA4-FFD3-46EC-8366-B18DEE47420B}"/>
              </a:ext>
            </a:extLst>
          </p:cNvPr>
          <p:cNvSpPr/>
          <p:nvPr/>
        </p:nvSpPr>
        <p:spPr>
          <a:xfrm>
            <a:off x="4191000" y="2971800"/>
            <a:ext cx="381000" cy="16764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D5629A0-55CD-4EEB-BE29-B63359C7AC5A}"/>
              </a:ext>
            </a:extLst>
          </p:cNvPr>
          <p:cNvSpPr/>
          <p:nvPr/>
        </p:nvSpPr>
        <p:spPr>
          <a:xfrm>
            <a:off x="2057400" y="1295400"/>
            <a:ext cx="381000" cy="40386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EB438D2-118B-4AC7-8396-17EF60C6CA43}"/>
              </a:ext>
            </a:extLst>
          </p:cNvPr>
          <p:cNvSpPr/>
          <p:nvPr/>
        </p:nvSpPr>
        <p:spPr>
          <a:xfrm>
            <a:off x="914400" y="2438400"/>
            <a:ext cx="1143000" cy="685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Data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Standards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9FA661-12AD-47BA-95C7-6CA9D6C2B43D}"/>
              </a:ext>
            </a:extLst>
          </p:cNvPr>
          <p:cNvSpPr/>
          <p:nvPr/>
        </p:nvSpPr>
        <p:spPr>
          <a:xfrm>
            <a:off x="2057400" y="1257300"/>
            <a:ext cx="25146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Organizational Data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EF6C0C-AB74-462D-BC92-578F345D5EB7}"/>
              </a:ext>
            </a:extLst>
          </p:cNvPr>
          <p:cNvSpPr/>
          <p:nvPr/>
        </p:nvSpPr>
        <p:spPr>
          <a:xfrm>
            <a:off x="2057400" y="3314700"/>
            <a:ext cx="25146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Pedagogical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1123211-0A47-43F4-B5D5-3C9F0EF3D0E2}"/>
              </a:ext>
            </a:extLst>
          </p:cNvPr>
          <p:cNvSpPr/>
          <p:nvPr/>
        </p:nvSpPr>
        <p:spPr>
          <a:xfrm>
            <a:off x="2057400" y="5029200"/>
            <a:ext cx="5638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Foundational Standards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706F1E-6D81-4DF0-9BC7-A7D48695D99C}"/>
              </a:ext>
            </a:extLst>
          </p:cNvPr>
          <p:cNvSpPr/>
          <p:nvPr/>
        </p:nvSpPr>
        <p:spPr>
          <a:xfrm>
            <a:off x="4191000" y="914400"/>
            <a:ext cx="35052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Student 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3E14B6-C5F9-4921-B47A-A713D13FD3B7}"/>
              </a:ext>
            </a:extLst>
          </p:cNvPr>
          <p:cNvSpPr/>
          <p:nvPr/>
        </p:nvSpPr>
        <p:spPr>
          <a:xfrm>
            <a:off x="4191000" y="1600200"/>
            <a:ext cx="35052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Educator 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E322921-DE60-4BFF-8CC0-986B6AC17011}"/>
              </a:ext>
            </a:extLst>
          </p:cNvPr>
          <p:cNvSpPr/>
          <p:nvPr/>
        </p:nvSpPr>
        <p:spPr>
          <a:xfrm>
            <a:off x="4191000" y="2286000"/>
            <a:ext cx="35052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Institutional Data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3F9A62-05F9-40BE-AA6B-1C5957F11095}"/>
              </a:ext>
            </a:extLst>
          </p:cNvPr>
          <p:cNvSpPr/>
          <p:nvPr/>
        </p:nvSpPr>
        <p:spPr>
          <a:xfrm>
            <a:off x="4191000" y="2971800"/>
            <a:ext cx="35052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Competency Data Model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A7FFFF-E53C-403B-B0ED-69F1EC5063D2}"/>
              </a:ext>
            </a:extLst>
          </p:cNvPr>
          <p:cNvSpPr/>
          <p:nvPr/>
        </p:nvSpPr>
        <p:spPr>
          <a:xfrm>
            <a:off x="4191000" y="3657600"/>
            <a:ext cx="35052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Content Metadata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C8B312-6F15-4C38-8B7E-F2588749B397}"/>
              </a:ext>
            </a:extLst>
          </p:cNvPr>
          <p:cNvSpPr/>
          <p:nvPr/>
        </p:nvSpPr>
        <p:spPr>
          <a:xfrm>
            <a:off x="4191000" y="4343400"/>
            <a:ext cx="35052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Content Packaging &amp; Integration</a:t>
            </a:r>
          </a:p>
        </p:txBody>
      </p:sp>
    </p:spTree>
    <p:extLst>
      <p:ext uri="{BB962C8B-B14F-4D97-AF65-F5344CB8AC3E}">
        <p14:creationId xmlns:p14="http://schemas.microsoft.com/office/powerpoint/2010/main" val="116983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1600200" y="1676400"/>
            <a:ext cx="5867400" cy="990600"/>
            <a:chOff x="1295400" y="1447800"/>
            <a:chExt cx="5867400" cy="990600"/>
          </a:xfrm>
        </p:grpSpPr>
        <p:sp>
          <p:nvSpPr>
            <p:cNvPr id="5" name="Rectangle 4"/>
            <p:cNvSpPr/>
            <p:nvPr/>
          </p:nvSpPr>
          <p:spPr>
            <a:xfrm>
              <a:off x="1295400" y="1447800"/>
              <a:ext cx="5867400" cy="990600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sz="3200" dirty="0">
                  <a:solidFill>
                    <a:srgbClr val="FFFF00"/>
                  </a:solidFill>
                </a:rPr>
                <a:t>1. </a:t>
              </a:r>
              <a:r>
                <a:rPr lang="en-US" sz="3200" dirty="0"/>
                <a:t>Data</a:t>
              </a:r>
              <a:br>
                <a:rPr lang="en-US" sz="3200" dirty="0"/>
              </a:br>
              <a:r>
                <a:rPr lang="en-US" sz="3200" dirty="0"/>
                <a:t>Dictionary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9000" y="1447800"/>
              <a:ext cx="3733800" cy="9906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dirty="0">
                  <a:solidFill>
                    <a:srgbClr val="FFFFFF"/>
                  </a:solidFill>
                </a:rPr>
                <a:t>Definition of data </a:t>
              </a:r>
              <a:r>
                <a:rPr lang="en-US" sz="2400" dirty="0">
                  <a:solidFill>
                    <a:srgbClr val="FFFF00"/>
                  </a:solidFill>
                </a:rPr>
                <a:t>elements</a:t>
              </a:r>
              <a:r>
                <a:rPr lang="en-US" sz="2400" dirty="0">
                  <a:solidFill>
                    <a:srgbClr val="FFFFFF"/>
                  </a:solidFill>
                </a:rPr>
                <a:t> including name and interpretation.</a:t>
              </a:r>
            </a:p>
          </p:txBody>
        </p:sp>
      </p:grpSp>
      <p:grpSp>
        <p:nvGrpSpPr>
          <p:cNvPr id="3" name="Group 10"/>
          <p:cNvGrpSpPr/>
          <p:nvPr/>
        </p:nvGrpSpPr>
        <p:grpSpPr>
          <a:xfrm>
            <a:off x="1600200" y="2819400"/>
            <a:ext cx="5867400" cy="990600"/>
            <a:chOff x="1295400" y="1447800"/>
            <a:chExt cx="5867400" cy="990600"/>
          </a:xfrm>
        </p:grpSpPr>
        <p:sp>
          <p:nvSpPr>
            <p:cNvPr id="12" name="Rectangle 11"/>
            <p:cNvSpPr/>
            <p:nvPr/>
          </p:nvSpPr>
          <p:spPr>
            <a:xfrm>
              <a:off x="1295400" y="1447800"/>
              <a:ext cx="5867400" cy="990600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sz="3200" dirty="0">
                  <a:solidFill>
                    <a:srgbClr val="FFFF00"/>
                  </a:solidFill>
                </a:rPr>
                <a:t>2. </a:t>
              </a:r>
              <a:r>
                <a:rPr lang="en-US" sz="3200" dirty="0"/>
                <a:t>Logical</a:t>
              </a:r>
              <a:br>
                <a:rPr lang="en-US" sz="3200" dirty="0"/>
              </a:br>
              <a:r>
                <a:rPr lang="en-US" sz="3200" dirty="0"/>
                <a:t>Data Model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29000" y="1447800"/>
              <a:ext cx="3733800" cy="9906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dirty="0">
                  <a:solidFill>
                    <a:srgbClr val="FFFFFF"/>
                  </a:solidFill>
                </a:rPr>
                <a:t>Logical definition of </a:t>
              </a:r>
              <a:r>
                <a:rPr lang="en-US" sz="2400" dirty="0">
                  <a:solidFill>
                    <a:srgbClr val="FFFF00"/>
                  </a:solidFill>
                </a:rPr>
                <a:t>entities</a:t>
              </a:r>
              <a:r>
                <a:rPr lang="en-US" sz="2400" dirty="0">
                  <a:solidFill>
                    <a:srgbClr val="FFFFFF"/>
                  </a:solidFill>
                </a:rPr>
                <a:t> as groups of </a:t>
              </a:r>
              <a:r>
                <a:rPr lang="en-US" sz="2400" dirty="0">
                  <a:solidFill>
                    <a:srgbClr val="FFFF00"/>
                  </a:solidFill>
                </a:rPr>
                <a:t>elements</a:t>
              </a:r>
              <a:r>
                <a:rPr lang="en-US" sz="2400" dirty="0">
                  <a:solidFill>
                    <a:srgbClr val="FFFFFF"/>
                  </a:solidFill>
                </a:rPr>
                <a:t> and inter-entity </a:t>
              </a:r>
              <a:r>
                <a:rPr lang="en-US" sz="2400" dirty="0">
                  <a:solidFill>
                    <a:srgbClr val="FFFF00"/>
                  </a:solidFill>
                </a:rPr>
                <a:t>relationships</a:t>
              </a:r>
              <a:r>
                <a:rPr lang="en-US" sz="2400" dirty="0">
                  <a:solidFill>
                    <a:srgbClr val="FFFFFF"/>
                  </a:solidFill>
                </a:rPr>
                <a:t>.</a:t>
              </a:r>
            </a:p>
          </p:txBody>
        </p:sp>
      </p:grpSp>
      <p:grpSp>
        <p:nvGrpSpPr>
          <p:cNvPr id="6" name="Group 13"/>
          <p:cNvGrpSpPr/>
          <p:nvPr/>
        </p:nvGrpSpPr>
        <p:grpSpPr>
          <a:xfrm>
            <a:off x="1600200" y="3962400"/>
            <a:ext cx="5867400" cy="990600"/>
            <a:chOff x="1295400" y="1447800"/>
            <a:chExt cx="5867400" cy="990600"/>
          </a:xfrm>
        </p:grpSpPr>
        <p:sp>
          <p:nvSpPr>
            <p:cNvPr id="15" name="Rectangle 14"/>
            <p:cNvSpPr/>
            <p:nvPr/>
          </p:nvSpPr>
          <p:spPr>
            <a:xfrm>
              <a:off x="1295400" y="1447800"/>
              <a:ext cx="5867400" cy="990600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sz="3200" dirty="0">
                  <a:solidFill>
                    <a:srgbClr val="FFFF00"/>
                  </a:solidFill>
                </a:rPr>
                <a:t>3.</a:t>
              </a:r>
              <a:br>
                <a:rPr lang="en-US" sz="3200" dirty="0"/>
              </a:br>
              <a:r>
                <a:rPr lang="en-US" sz="3200" dirty="0"/>
                <a:t>Serialization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1447800"/>
              <a:ext cx="3733800" cy="9906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dirty="0">
                  <a:solidFill>
                    <a:srgbClr val="FFFFFF"/>
                  </a:solidFill>
                </a:rPr>
                <a:t>Concrete </a:t>
              </a:r>
              <a:r>
                <a:rPr lang="en-US" sz="2400" dirty="0">
                  <a:solidFill>
                    <a:srgbClr val="FFFF00"/>
                  </a:solidFill>
                </a:rPr>
                <a:t>digital format </a:t>
              </a:r>
              <a:r>
                <a:rPr lang="en-US" sz="2400" dirty="0">
                  <a:solidFill>
                    <a:srgbClr val="FFFFFF"/>
                  </a:solidFill>
                </a:rPr>
                <a:t>for storage or transmission of </a:t>
              </a:r>
              <a:r>
                <a:rPr lang="en-US" sz="2400" dirty="0">
                  <a:solidFill>
                    <a:srgbClr val="FFFF00"/>
                  </a:solidFill>
                </a:rPr>
                <a:t>entities</a:t>
              </a:r>
              <a:r>
                <a:rPr lang="en-US" sz="2400" dirty="0">
                  <a:solidFill>
                    <a:srgbClr val="FFFFFF"/>
                  </a:solidFill>
                </a:rPr>
                <a:t>.</a:t>
              </a:r>
            </a:p>
          </p:txBody>
        </p:sp>
      </p:grpSp>
      <p:grpSp>
        <p:nvGrpSpPr>
          <p:cNvPr id="7" name="Group 16"/>
          <p:cNvGrpSpPr/>
          <p:nvPr/>
        </p:nvGrpSpPr>
        <p:grpSpPr>
          <a:xfrm>
            <a:off x="1600200" y="5105400"/>
            <a:ext cx="5867400" cy="990600"/>
            <a:chOff x="1295400" y="1447800"/>
            <a:chExt cx="5867400" cy="990600"/>
          </a:xfrm>
        </p:grpSpPr>
        <p:sp>
          <p:nvSpPr>
            <p:cNvPr id="18" name="Rectangle 17"/>
            <p:cNvSpPr/>
            <p:nvPr/>
          </p:nvSpPr>
          <p:spPr>
            <a:xfrm>
              <a:off x="1295400" y="1447800"/>
              <a:ext cx="5867400" cy="990600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sz="3200" dirty="0">
                  <a:solidFill>
                    <a:srgbClr val="FFFF00"/>
                  </a:solidFill>
                </a:rPr>
                <a:t>4.</a:t>
              </a:r>
              <a:br>
                <a:rPr lang="en-US" sz="3200" dirty="0"/>
              </a:br>
              <a:r>
                <a:rPr lang="en-US" sz="3200" dirty="0"/>
                <a:t>Protocol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29000" y="1447800"/>
              <a:ext cx="3733800" cy="9906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dirty="0">
                  <a:solidFill>
                    <a:srgbClr val="FFFF00"/>
                  </a:solidFill>
                </a:rPr>
                <a:t>Transport layer </a:t>
              </a:r>
              <a:r>
                <a:rPr lang="en-US" sz="2400" dirty="0">
                  <a:solidFill>
                    <a:schemeClr val="bg1"/>
                  </a:solidFill>
                </a:rPr>
                <a:t>and </a:t>
              </a:r>
              <a:r>
                <a:rPr lang="en-US" sz="2400" dirty="0">
                  <a:solidFill>
                    <a:srgbClr val="FFFF00"/>
                  </a:solidFill>
                </a:rPr>
                <a:t>message formats </a:t>
              </a:r>
              <a:r>
                <a:rPr lang="en-US" sz="2400" dirty="0">
                  <a:solidFill>
                    <a:srgbClr val="FFFFFF"/>
                  </a:solidFill>
                </a:rPr>
                <a:t>for exchanging  </a:t>
              </a:r>
              <a:r>
                <a:rPr lang="en-US" sz="2400" dirty="0">
                  <a:solidFill>
                    <a:srgbClr val="FFFF00"/>
                  </a:solidFill>
                </a:rPr>
                <a:t>serialized entities</a:t>
              </a:r>
              <a:r>
                <a:rPr lang="en-US" sz="2400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sp>
        <p:nvSpPr>
          <p:cNvPr id="21" name="Right Arrow 20"/>
          <p:cNvSpPr/>
          <p:nvPr/>
        </p:nvSpPr>
        <p:spPr>
          <a:xfrm rot="5400000">
            <a:off x="6019800" y="3276600"/>
            <a:ext cx="4495800" cy="1295400"/>
          </a:xfrm>
          <a:prstGeom prst="rightArrow">
            <a:avLst>
              <a:gd name="adj1" fmla="val 72535"/>
              <a:gd name="adj2" fmla="val 50000"/>
            </a:avLst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Ease of Data Exchange and</a:t>
            </a:r>
            <a:br>
              <a:rPr lang="en-US" sz="2400" dirty="0"/>
            </a:br>
            <a:r>
              <a:rPr lang="en-US" sz="2400" dirty="0"/>
              <a:t>Depth of Systems Integration</a:t>
            </a:r>
          </a:p>
        </p:txBody>
      </p:sp>
      <p:sp>
        <p:nvSpPr>
          <p:cNvPr id="22" name="Right Arrow 21"/>
          <p:cNvSpPr/>
          <p:nvPr/>
        </p:nvSpPr>
        <p:spPr>
          <a:xfrm rot="16200000">
            <a:off x="-1371599" y="3276600"/>
            <a:ext cx="4343400" cy="1295400"/>
          </a:xfrm>
          <a:prstGeom prst="rightArrow">
            <a:avLst>
              <a:gd name="adj1" fmla="val 72535"/>
              <a:gd name="adj2" fmla="val 50000"/>
            </a:avLst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Broader Applicability and</a:t>
            </a:r>
            <a:br>
              <a:rPr lang="en-US" sz="2400" dirty="0"/>
            </a:br>
            <a:r>
              <a:rPr lang="en-US" sz="2400" dirty="0"/>
              <a:t>Longevity of Standards</a:t>
            </a:r>
          </a:p>
        </p:txBody>
      </p:sp>
    </p:spTree>
    <p:extLst>
      <p:ext uri="{BB962C8B-B14F-4D97-AF65-F5344CB8AC3E}">
        <p14:creationId xmlns:p14="http://schemas.microsoft.com/office/powerpoint/2010/main" val="341199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435</Words>
  <Application>Microsoft Office PowerPoint</Application>
  <PresentationFormat>On-screen Show (4:3)</PresentationFormat>
  <Paragraphs>178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Bill and Melinda Gates Foundation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Brandt Redd</dc:creator>
  <cp:lastModifiedBy>Brandt Redd</cp:lastModifiedBy>
  <cp:revision>50</cp:revision>
  <dcterms:created xsi:type="dcterms:W3CDTF">2013-03-30T00:43:08Z</dcterms:created>
  <dcterms:modified xsi:type="dcterms:W3CDTF">2019-11-19T22:02:11Z</dcterms:modified>
</cp:coreProperties>
</file>