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7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6985"/>
    <a:srgbClr val="C0504D"/>
    <a:srgbClr val="4F81BD"/>
    <a:srgbClr val="3C689E"/>
    <a:srgbClr val="B0C6E1"/>
    <a:srgbClr val="640000"/>
    <a:srgbClr val="180000"/>
    <a:srgbClr val="380202"/>
    <a:srgbClr val="810505"/>
    <a:srgbClr val="8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F7E23-210A-4245-9B49-7AD110D86EBA}" v="97" dt="2019-05-16T20:55:02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6" autoAdjust="0"/>
    <p:restoredTop sz="94660"/>
  </p:normalViewPr>
  <p:slideViewPr>
    <p:cSldViewPr>
      <p:cViewPr varScale="1">
        <p:scale>
          <a:sx n="91" d="100"/>
          <a:sy n="91" d="100"/>
        </p:scale>
        <p:origin x="114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t Redd" userId="be8ed540b98adac0" providerId="LiveId" clId="{B07E08D7-3B2E-43D9-AB27-CA7356E70A59}"/>
    <pc:docChg chg="undo redo custSel addSld modSld">
      <pc:chgData name="Brandt Redd" userId="be8ed540b98adac0" providerId="LiveId" clId="{B07E08D7-3B2E-43D9-AB27-CA7356E70A59}" dt="2019-05-14T14:51:38.885" v="2970" actId="1037"/>
      <pc:docMkLst>
        <pc:docMk/>
      </pc:docMkLst>
      <pc:sldChg chg="addSp delSp modSp">
        <pc:chgData name="Brandt Redd" userId="be8ed540b98adac0" providerId="LiveId" clId="{B07E08D7-3B2E-43D9-AB27-CA7356E70A59}" dt="2019-05-14T14:51:38.885" v="2970" actId="1037"/>
        <pc:sldMkLst>
          <pc:docMk/>
          <pc:sldMk cId="3270198106" sldId="263"/>
        </pc:sldMkLst>
        <pc:spChg chg="mod ord">
          <ac:chgData name="Brandt Redd" userId="be8ed540b98adac0" providerId="LiveId" clId="{B07E08D7-3B2E-43D9-AB27-CA7356E70A59}" dt="2019-05-14T03:48:13.536" v="1541" actId="166"/>
          <ac:spMkLst>
            <pc:docMk/>
            <pc:sldMk cId="3270198106" sldId="263"/>
            <ac:spMk id="2" creationId="{00000000-0000-0000-0000-000000000000}"/>
          </ac:spMkLst>
        </pc:spChg>
        <pc:spChg chg="add mod ord">
          <ac:chgData name="Brandt Redd" userId="be8ed540b98adac0" providerId="LiveId" clId="{B07E08D7-3B2E-43D9-AB27-CA7356E70A59}" dt="2019-05-14T03:48:28.930" v="1553" actId="20577"/>
          <ac:spMkLst>
            <pc:docMk/>
            <pc:sldMk cId="3270198106" sldId="263"/>
            <ac:spMk id="5" creationId="{C6706F1E-6D81-4DF0-9BC7-A7D48695D99C}"/>
          </ac:spMkLst>
        </pc:spChg>
        <pc:spChg chg="add del mod">
          <ac:chgData name="Brandt Redd" userId="be8ed540b98adac0" providerId="LiveId" clId="{B07E08D7-3B2E-43D9-AB27-CA7356E70A59}" dt="2019-05-13T23:21:03.400" v="259" actId="478"/>
          <ac:spMkLst>
            <pc:docMk/>
            <pc:sldMk cId="3270198106" sldId="263"/>
            <ac:spMk id="6" creationId="{D5243185-2A24-45AC-8A17-84690E6D1380}"/>
          </ac:spMkLst>
        </pc:spChg>
        <pc:spChg chg="add del mod">
          <ac:chgData name="Brandt Redd" userId="be8ed540b98adac0" providerId="LiveId" clId="{B07E08D7-3B2E-43D9-AB27-CA7356E70A59}" dt="2019-05-14T03:39:20.443" v="1385" actId="478"/>
          <ac:spMkLst>
            <pc:docMk/>
            <pc:sldMk cId="3270198106" sldId="263"/>
            <ac:spMk id="10" creationId="{00000000-0000-0000-0000-000000000000}"/>
          </ac:spMkLst>
        </pc:spChg>
        <pc:spChg chg="add mod">
          <ac:chgData name="Brandt Redd" userId="be8ed540b98adac0" providerId="LiveId" clId="{B07E08D7-3B2E-43D9-AB27-CA7356E70A59}" dt="2019-05-14T14:51:38.885" v="2970" actId="1037"/>
          <ac:spMkLst>
            <pc:docMk/>
            <pc:sldMk cId="3270198106" sldId="263"/>
            <ac:spMk id="12" creationId="{7D17B5E2-9D6A-417B-A080-A162458B4B63}"/>
          </ac:spMkLst>
        </pc:spChg>
        <pc:spChg chg="mod ord">
          <ac:chgData name="Brandt Redd" userId="be8ed540b98adac0" providerId="LiveId" clId="{B07E08D7-3B2E-43D9-AB27-CA7356E70A59}" dt="2019-05-14T03:56:41.081" v="1908" actId="1037"/>
          <ac:spMkLst>
            <pc:docMk/>
            <pc:sldMk cId="3270198106" sldId="263"/>
            <ac:spMk id="21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50.286" v="242" actId="478"/>
          <ac:spMkLst>
            <pc:docMk/>
            <pc:sldMk cId="3270198106" sldId="263"/>
            <ac:spMk id="22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52.529" v="243" actId="478"/>
          <ac:spMkLst>
            <pc:docMk/>
            <pc:sldMk cId="3270198106" sldId="263"/>
            <ac:spMk id="23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46.364" v="241" actId="478"/>
          <ac:spMkLst>
            <pc:docMk/>
            <pc:sldMk cId="3270198106" sldId="263"/>
            <ac:spMk id="24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18.886" v="251" actId="478"/>
          <ac:spMkLst>
            <pc:docMk/>
            <pc:sldMk cId="3270198106" sldId="263"/>
            <ac:spMk id="25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14.794" v="249" actId="478"/>
          <ac:spMkLst>
            <pc:docMk/>
            <pc:sldMk cId="3270198106" sldId="263"/>
            <ac:spMk id="26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1.431" v="252" actId="478"/>
          <ac:spMkLst>
            <pc:docMk/>
            <pc:sldMk cId="3270198106" sldId="263"/>
            <ac:spMk id="27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3.986" v="253" actId="478"/>
          <ac:spMkLst>
            <pc:docMk/>
            <pc:sldMk cId="3270198106" sldId="263"/>
            <ac:spMk id="28" creationId="{00000000-0000-0000-0000-000000000000}"/>
          </ac:spMkLst>
        </pc:spChg>
        <pc:spChg chg="del mod">
          <ac:chgData name="Brandt Redd" userId="be8ed540b98adac0" providerId="LiveId" clId="{B07E08D7-3B2E-43D9-AB27-CA7356E70A59}" dt="2019-05-13T23:42:55.159" v="503" actId="478"/>
          <ac:spMkLst>
            <pc:docMk/>
            <pc:sldMk cId="3270198106" sldId="263"/>
            <ac:spMk id="29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15.146" v="286" actId="478"/>
          <ac:spMkLst>
            <pc:docMk/>
            <pc:sldMk cId="3270198106" sldId="263"/>
            <ac:spMk id="30" creationId="{00000000-0000-0000-0000-000000000000}"/>
          </ac:spMkLst>
        </pc:spChg>
        <pc:spChg chg="del mod">
          <ac:chgData name="Brandt Redd" userId="be8ed540b98adac0" providerId="LiveId" clId="{B07E08D7-3B2E-43D9-AB27-CA7356E70A59}" dt="2019-05-13T23:29:25.114" v="289" actId="478"/>
          <ac:spMkLst>
            <pc:docMk/>
            <pc:sldMk cId="3270198106" sldId="263"/>
            <ac:spMk id="31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20.863" v="287" actId="478"/>
          <ac:spMkLst>
            <pc:docMk/>
            <pc:sldMk cId="3270198106" sldId="263"/>
            <ac:spMk id="32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29.229" v="290" actId="478"/>
          <ac:spMkLst>
            <pc:docMk/>
            <pc:sldMk cId="3270198106" sldId="263"/>
            <ac:spMk id="33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40.164" v="293" actId="478"/>
          <ac:spMkLst>
            <pc:docMk/>
            <pc:sldMk cId="3270198106" sldId="263"/>
            <ac:spMk id="34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43.171" v="294" actId="478"/>
          <ac:spMkLst>
            <pc:docMk/>
            <pc:sldMk cId="3270198106" sldId="263"/>
            <ac:spMk id="35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46.438" v="295" actId="478"/>
          <ac:spMkLst>
            <pc:docMk/>
            <pc:sldMk cId="3270198106" sldId="263"/>
            <ac:spMk id="36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36.986" v="292" actId="478"/>
          <ac:spMkLst>
            <pc:docMk/>
            <pc:sldMk cId="3270198106" sldId="263"/>
            <ac:spMk id="37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32.392" v="291" actId="478"/>
          <ac:spMkLst>
            <pc:docMk/>
            <pc:sldMk cId="3270198106" sldId="263"/>
            <ac:spMk id="38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7.058" v="254" actId="478"/>
          <ac:spMkLst>
            <pc:docMk/>
            <pc:sldMk cId="3270198106" sldId="263"/>
            <ac:spMk id="39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8.473" v="255" actId="478"/>
          <ac:spMkLst>
            <pc:docMk/>
            <pc:sldMk cId="3270198106" sldId="263"/>
            <ac:spMk id="40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34.506" v="257" actId="478"/>
          <ac:spMkLst>
            <pc:docMk/>
            <pc:sldMk cId="3270198106" sldId="263"/>
            <ac:spMk id="41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9.841" v="256" actId="478"/>
          <ac:spMkLst>
            <pc:docMk/>
            <pc:sldMk cId="3270198106" sldId="263"/>
            <ac:spMk id="42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58.222" v="244" actId="478"/>
          <ac:spMkLst>
            <pc:docMk/>
            <pc:sldMk cId="3270198106" sldId="263"/>
            <ac:spMk id="43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04.594" v="246" actId="478"/>
          <ac:spMkLst>
            <pc:docMk/>
            <pc:sldMk cId="3270198106" sldId="263"/>
            <ac:spMk id="44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01.304" v="245" actId="478"/>
          <ac:spMkLst>
            <pc:docMk/>
            <pc:sldMk cId="3270198106" sldId="263"/>
            <ac:spMk id="45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06.326" v="247" actId="478"/>
          <ac:spMkLst>
            <pc:docMk/>
            <pc:sldMk cId="3270198106" sldId="263"/>
            <ac:spMk id="46" creationId="{00000000-0000-0000-0000-000000000000}"/>
          </ac:spMkLst>
        </pc:spChg>
        <pc:spChg chg="add mod ord">
          <ac:chgData name="Brandt Redd" userId="be8ed540b98adac0" providerId="LiveId" clId="{B07E08D7-3B2E-43D9-AB27-CA7356E70A59}" dt="2019-05-14T03:48:35.541" v="1572" actId="20577"/>
          <ac:spMkLst>
            <pc:docMk/>
            <pc:sldMk cId="3270198106" sldId="263"/>
            <ac:spMk id="47" creationId="{D13E14B6-C5F9-4921-B47A-A713D13FD3B7}"/>
          </ac:spMkLst>
        </pc:spChg>
        <pc:spChg chg="add mod ord">
          <ac:chgData name="Brandt Redd" userId="be8ed540b98adac0" providerId="LiveId" clId="{B07E08D7-3B2E-43D9-AB27-CA7356E70A59}" dt="2019-05-14T03:48:40.989" v="1590" actId="20577"/>
          <ac:spMkLst>
            <pc:docMk/>
            <pc:sldMk cId="3270198106" sldId="263"/>
            <ac:spMk id="48" creationId="{1E322921-DE60-4BFF-8CC0-986B6AC17011}"/>
          </ac:spMkLst>
        </pc:spChg>
        <pc:spChg chg="add mod ord">
          <ac:chgData name="Brandt Redd" userId="be8ed540b98adac0" providerId="LiveId" clId="{B07E08D7-3B2E-43D9-AB27-CA7356E70A59}" dt="2019-05-14T03:48:49.865" v="1616" actId="20577"/>
          <ac:spMkLst>
            <pc:docMk/>
            <pc:sldMk cId="3270198106" sldId="263"/>
            <ac:spMk id="49" creationId="{023F9A62-05F9-40BE-AA6B-1C5957F11095}"/>
          </ac:spMkLst>
        </pc:spChg>
        <pc:spChg chg="add mod ord">
          <ac:chgData name="Brandt Redd" userId="be8ed540b98adac0" providerId="LiveId" clId="{B07E08D7-3B2E-43D9-AB27-CA7356E70A59}" dt="2019-05-14T03:48:56.670" v="1632" actId="20577"/>
          <ac:spMkLst>
            <pc:docMk/>
            <pc:sldMk cId="3270198106" sldId="263"/>
            <ac:spMk id="50" creationId="{52A7FFFF-E53C-403B-B0ED-69F1EC5063D2}"/>
          </ac:spMkLst>
        </pc:spChg>
        <pc:spChg chg="add mod ord">
          <ac:chgData name="Brandt Redd" userId="be8ed540b98adac0" providerId="LiveId" clId="{B07E08D7-3B2E-43D9-AB27-CA7356E70A59}" dt="2019-05-14T03:49:27.957" v="1671" actId="20577"/>
          <ac:spMkLst>
            <pc:docMk/>
            <pc:sldMk cId="3270198106" sldId="263"/>
            <ac:spMk id="51" creationId="{3BC8B312-6F15-4C38-8B7E-F2588749B397}"/>
          </ac:spMkLst>
        </pc:spChg>
        <pc:spChg chg="add mod ord">
          <ac:chgData name="Brandt Redd" userId="be8ed540b98adac0" providerId="LiveId" clId="{B07E08D7-3B2E-43D9-AB27-CA7356E70A59}" dt="2019-05-14T03:47:57.393" v="1539" actId="166"/>
          <ac:spMkLst>
            <pc:docMk/>
            <pc:sldMk cId="3270198106" sldId="263"/>
            <ac:spMk id="52" creationId="{B1123211-0A47-43F4-B5D5-3C9F0EF3D0E2}"/>
          </ac:spMkLst>
        </pc:spChg>
        <pc:spChg chg="add del mod">
          <ac:chgData name="Brandt Redd" userId="be8ed540b98adac0" providerId="LiveId" clId="{B07E08D7-3B2E-43D9-AB27-CA7356E70A59}" dt="2019-05-13T23:33:23.923" v="375" actId="478"/>
          <ac:spMkLst>
            <pc:docMk/>
            <pc:sldMk cId="3270198106" sldId="263"/>
            <ac:spMk id="53" creationId="{6821D8FA-DA9D-464B-92D2-FC62DADB5DD8}"/>
          </ac:spMkLst>
        </pc:spChg>
        <pc:spChg chg="mod ord">
          <ac:chgData name="Brandt Redd" userId="be8ed540b98adac0" providerId="LiveId" clId="{B07E08D7-3B2E-43D9-AB27-CA7356E70A59}" dt="2019-05-14T04:20:17.317" v="2095" actId="1076"/>
          <ac:spMkLst>
            <pc:docMk/>
            <pc:sldMk cId="3270198106" sldId="263"/>
            <ac:spMk id="54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35:51.308" v="427" actId="478"/>
          <ac:spMkLst>
            <pc:docMk/>
            <pc:sldMk cId="3270198106" sldId="263"/>
            <ac:spMk id="55" creationId="{D3D8469A-8A31-42C4-98B5-199FDBACB3C1}"/>
          </ac:spMkLst>
        </pc:spChg>
        <pc:spChg chg="mod ord">
          <ac:chgData name="Brandt Redd" userId="be8ed540b98adac0" providerId="LiveId" clId="{B07E08D7-3B2E-43D9-AB27-CA7356E70A59}" dt="2019-05-14T04:44:27.932" v="2757" actId="1035"/>
          <ac:spMkLst>
            <pc:docMk/>
            <pc:sldMk cId="3270198106" sldId="263"/>
            <ac:spMk id="56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28:02.110" v="275"/>
          <ac:spMkLst>
            <pc:docMk/>
            <pc:sldMk cId="3270198106" sldId="263"/>
            <ac:spMk id="57" creationId="{8B96AC78-8EA5-4A6B-8565-BE199C2564FF}"/>
          </ac:spMkLst>
        </pc:spChg>
        <pc:spChg chg="mod ord">
          <ac:chgData name="Brandt Redd" userId="be8ed540b98adac0" providerId="LiveId" clId="{B07E08D7-3B2E-43D9-AB27-CA7356E70A59}" dt="2019-05-14T03:48:13.536" v="1541" actId="166"/>
          <ac:spMkLst>
            <pc:docMk/>
            <pc:sldMk cId="3270198106" sldId="263"/>
            <ac:spMk id="58" creationId="{00000000-0000-0000-0000-000000000000}"/>
          </ac:spMkLst>
        </pc:spChg>
        <pc:spChg chg="add mod or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64" creationId="{7A9FA661-12AD-47BA-95C7-6CA9D6C2B43D}"/>
          </ac:spMkLst>
        </pc:spChg>
        <pc:spChg chg="add del mod">
          <ac:chgData name="Brandt Redd" userId="be8ed540b98adac0" providerId="LiveId" clId="{B07E08D7-3B2E-43D9-AB27-CA7356E70A59}" dt="2019-05-13T23:47:17.031" v="1002" actId="478"/>
          <ac:spMkLst>
            <pc:docMk/>
            <pc:sldMk cId="3270198106" sldId="263"/>
            <ac:spMk id="65" creationId="{D3C5AEA7-924C-402B-BE20-8CA3FE29E55F}"/>
          </ac:spMkLst>
        </pc:spChg>
        <pc:spChg chg="del">
          <ac:chgData name="Brandt Redd" userId="be8ed540b98adac0" providerId="LiveId" clId="{B07E08D7-3B2E-43D9-AB27-CA7356E70A59}" dt="2019-05-13T23:19:16.086" v="250" actId="478"/>
          <ac:spMkLst>
            <pc:docMk/>
            <pc:sldMk cId="3270198106" sldId="263"/>
            <ac:spMk id="66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46:21.112" v="766" actId="478"/>
          <ac:spMkLst>
            <pc:docMk/>
            <pc:sldMk cId="3270198106" sldId="263"/>
            <ac:spMk id="67" creationId="{E00BEF6F-BDB9-44F7-BE78-4205598BC307}"/>
          </ac:spMkLst>
        </pc:spChg>
        <pc:spChg chg="del">
          <ac:chgData name="Brandt Redd" userId="be8ed540b98adac0" providerId="LiveId" clId="{B07E08D7-3B2E-43D9-AB27-CA7356E70A59}" dt="2019-05-13T23:19:09.118" v="248" actId="478"/>
          <ac:spMkLst>
            <pc:docMk/>
            <pc:sldMk cId="3270198106" sldId="263"/>
            <ac:spMk id="68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44.626" v="240" actId="478"/>
          <ac:spMkLst>
            <pc:docMk/>
            <pc:sldMk cId="3270198106" sldId="263"/>
            <ac:spMk id="69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46:18.436" v="765" actId="478"/>
          <ac:spMkLst>
            <pc:docMk/>
            <pc:sldMk cId="3270198106" sldId="263"/>
            <ac:spMk id="70" creationId="{054A896F-291B-49C5-9EE8-2C535D6E2ABF}"/>
          </ac:spMkLst>
        </pc:spChg>
        <pc:spChg chg="add del mod">
          <ac:chgData name="Brandt Redd" userId="be8ed540b98adac0" providerId="LiveId" clId="{B07E08D7-3B2E-43D9-AB27-CA7356E70A59}" dt="2019-05-13T23:47:47.480" v="1114" actId="478"/>
          <ac:spMkLst>
            <pc:docMk/>
            <pc:sldMk cId="3270198106" sldId="263"/>
            <ac:spMk id="71" creationId="{43F922FC-C20B-48D2-8E62-4D8312F23BFA}"/>
          </ac:spMkLst>
        </pc:spChg>
        <pc:spChg chg="add mod">
          <ac:chgData name="Brandt Redd" userId="be8ed540b98adac0" providerId="LiveId" clId="{B07E08D7-3B2E-43D9-AB27-CA7356E70A59}" dt="2019-05-14T03:57:23.784" v="1920" actId="1076"/>
          <ac:spMkLst>
            <pc:docMk/>
            <pc:sldMk cId="3270198106" sldId="263"/>
            <ac:spMk id="72" creationId="{88AD68B1-5340-47AD-9371-1C8AA9D6C102}"/>
          </ac:spMkLst>
        </pc:spChg>
        <pc:spChg chg="add del mod">
          <ac:chgData name="Brandt Redd" userId="be8ed540b98adac0" providerId="LiveId" clId="{B07E08D7-3B2E-43D9-AB27-CA7356E70A59}" dt="2019-05-13T23:47:29.863" v="1111" actId="478"/>
          <ac:spMkLst>
            <pc:docMk/>
            <pc:sldMk cId="3270198106" sldId="263"/>
            <ac:spMk id="73" creationId="{25DD1677-68B3-4A4C-A71E-7572B9C3D96E}"/>
          </ac:spMkLst>
        </pc:spChg>
        <pc:spChg chg="add del mod">
          <ac:chgData name="Brandt Redd" userId="be8ed540b98adac0" providerId="LiveId" clId="{B07E08D7-3B2E-43D9-AB27-CA7356E70A59}" dt="2019-05-13T23:48:08.688" v="1224" actId="478"/>
          <ac:spMkLst>
            <pc:docMk/>
            <pc:sldMk cId="3270198106" sldId="263"/>
            <ac:spMk id="74" creationId="{010CF5CB-866A-4D8F-A38B-40B66BA0C441}"/>
          </ac:spMkLst>
        </pc:spChg>
        <pc:spChg chg="add mod">
          <ac:chgData name="Brandt Redd" userId="be8ed540b98adac0" providerId="LiveId" clId="{B07E08D7-3B2E-43D9-AB27-CA7356E70A59}" dt="2019-05-14T03:58:30.894" v="1941" actId="20577"/>
          <ac:spMkLst>
            <pc:docMk/>
            <pc:sldMk cId="3270198106" sldId="263"/>
            <ac:spMk id="75" creationId="{11B85B29-69E5-408B-B786-1456133825B7}"/>
          </ac:spMkLst>
        </pc:spChg>
        <pc:spChg chg="add mod ord">
          <ac:chgData name="Brandt Redd" userId="be8ed540b98adac0" providerId="LiveId" clId="{B07E08D7-3B2E-43D9-AB27-CA7356E70A59}" dt="2019-05-14T03:47:37.184" v="1516" actId="20577"/>
          <ac:spMkLst>
            <pc:docMk/>
            <pc:sldMk cId="3270198106" sldId="263"/>
            <ac:spMk id="76" creationId="{43EF6C0C-AB74-462D-BC92-578F345D5EB7}"/>
          </ac:spMkLst>
        </pc:spChg>
        <pc:spChg chg="add mo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77" creationId="{33E03DD4-58B8-4D84-81B8-890E74C1E17A}"/>
          </ac:spMkLst>
        </pc:spChg>
        <pc:spChg chg="add mo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78" creationId="{5A6BABA4-FFD3-46EC-8366-B18DEE47420B}"/>
          </ac:spMkLst>
        </pc:spChg>
        <pc:spChg chg="add mo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79" creationId="{3D5629A0-55CD-4EEB-BE29-B63359C7AC5A}"/>
          </ac:spMkLst>
        </pc:spChg>
        <pc:spChg chg="add mod">
          <ac:chgData name="Brandt Redd" userId="be8ed540b98adac0" providerId="LiveId" clId="{B07E08D7-3B2E-43D9-AB27-CA7356E70A59}" dt="2019-05-14T04:53:54.707" v="2906" actId="1036"/>
          <ac:spMkLst>
            <pc:docMk/>
            <pc:sldMk cId="3270198106" sldId="263"/>
            <ac:spMk id="80" creationId="{1EB438D2-118B-4AC7-8396-17EF60C6CA43}"/>
          </ac:spMkLst>
        </pc:spChg>
        <pc:spChg chg="add mod">
          <ac:chgData name="Brandt Redd" userId="be8ed540b98adac0" providerId="LiveId" clId="{B07E08D7-3B2E-43D9-AB27-CA7356E70A59}" dt="2019-05-14T03:56:41.081" v="1908" actId="1037"/>
          <ac:spMkLst>
            <pc:docMk/>
            <pc:sldMk cId="3270198106" sldId="263"/>
            <ac:spMk id="81" creationId="{D50CF968-2FAD-4144-8F07-C68F70941B2B}"/>
          </ac:spMkLst>
        </pc:spChg>
        <pc:spChg chg="add mod">
          <ac:chgData name="Brandt Redd" userId="be8ed540b98adac0" providerId="LiveId" clId="{B07E08D7-3B2E-43D9-AB27-CA7356E70A59}" dt="2019-05-14T03:57:42.648" v="1929" actId="1037"/>
          <ac:spMkLst>
            <pc:docMk/>
            <pc:sldMk cId="3270198106" sldId="263"/>
            <ac:spMk id="82" creationId="{D45FDD56-4A78-43B8-91A7-D51027CC72C7}"/>
          </ac:spMkLst>
        </pc:spChg>
        <pc:spChg chg="add mod">
          <ac:chgData name="Brandt Redd" userId="be8ed540b98adac0" providerId="LiveId" clId="{B07E08D7-3B2E-43D9-AB27-CA7356E70A59}" dt="2019-05-14T03:57:33.563" v="1922" actId="1076"/>
          <ac:spMkLst>
            <pc:docMk/>
            <pc:sldMk cId="3270198106" sldId="263"/>
            <ac:spMk id="83" creationId="{F0C8521D-96D3-4099-AE0D-3CE5A2E56452}"/>
          </ac:spMkLst>
        </pc:spChg>
        <pc:spChg chg="add mod">
          <ac:chgData name="Brandt Redd" userId="be8ed540b98adac0" providerId="LiveId" clId="{B07E08D7-3B2E-43D9-AB27-CA7356E70A59}" dt="2019-05-14T04:45:48.497" v="2769" actId="1036"/>
          <ac:spMkLst>
            <pc:docMk/>
            <pc:sldMk cId="3270198106" sldId="263"/>
            <ac:spMk id="84" creationId="{821E1A87-90DC-4BBA-9F59-A3297E834E13}"/>
          </ac:spMkLst>
        </pc:spChg>
        <pc:spChg chg="add mod">
          <ac:chgData name="Brandt Redd" userId="be8ed540b98adac0" providerId="LiveId" clId="{B07E08D7-3B2E-43D9-AB27-CA7356E70A59}" dt="2019-05-14T04:17:35.103" v="2014" actId="14100"/>
          <ac:spMkLst>
            <pc:docMk/>
            <pc:sldMk cId="3270198106" sldId="263"/>
            <ac:spMk id="85" creationId="{A910A5BF-9C14-4376-990F-9333332F5D8C}"/>
          </ac:spMkLst>
        </pc:spChg>
        <pc:spChg chg="add mod">
          <ac:chgData name="Brandt Redd" userId="be8ed540b98adac0" providerId="LiveId" clId="{B07E08D7-3B2E-43D9-AB27-CA7356E70A59}" dt="2019-05-14T04:17:53.058" v="2024" actId="14100"/>
          <ac:spMkLst>
            <pc:docMk/>
            <pc:sldMk cId="3270198106" sldId="263"/>
            <ac:spMk id="86" creationId="{86713479-474B-4697-B12E-FA8425642A7D}"/>
          </ac:spMkLst>
        </pc:spChg>
        <pc:spChg chg="add mod">
          <ac:chgData name="Brandt Redd" userId="be8ed540b98adac0" providerId="LiveId" clId="{B07E08D7-3B2E-43D9-AB27-CA7356E70A59}" dt="2019-05-14T04:18:18.157" v="2044" actId="1076"/>
          <ac:spMkLst>
            <pc:docMk/>
            <pc:sldMk cId="3270198106" sldId="263"/>
            <ac:spMk id="87" creationId="{A6C93F65-9638-4176-BAE2-FCAB910C78B7}"/>
          </ac:spMkLst>
        </pc:spChg>
        <pc:spChg chg="add mod">
          <ac:chgData name="Brandt Redd" userId="be8ed540b98adac0" providerId="LiveId" clId="{B07E08D7-3B2E-43D9-AB27-CA7356E70A59}" dt="2019-05-14T04:18:50.516" v="2079" actId="14100"/>
          <ac:spMkLst>
            <pc:docMk/>
            <pc:sldMk cId="3270198106" sldId="263"/>
            <ac:spMk id="88" creationId="{A729C441-3FBA-4A8C-995C-AF02EB8E8225}"/>
          </ac:spMkLst>
        </pc:spChg>
        <pc:spChg chg="add mod">
          <ac:chgData name="Brandt Redd" userId="be8ed540b98adac0" providerId="LiveId" clId="{B07E08D7-3B2E-43D9-AB27-CA7356E70A59}" dt="2019-05-14T04:56:08.447" v="2912" actId="3064"/>
          <ac:spMkLst>
            <pc:docMk/>
            <pc:sldMk cId="3270198106" sldId="263"/>
            <ac:spMk id="89" creationId="{F9B6BBCD-6E58-4612-9596-B1DD23DDB1E6}"/>
          </ac:spMkLst>
        </pc:spChg>
        <pc:spChg chg="add mod">
          <ac:chgData name="Brandt Redd" userId="be8ed540b98adac0" providerId="LiveId" clId="{B07E08D7-3B2E-43D9-AB27-CA7356E70A59}" dt="2019-05-14T04:57:28.855" v="2916" actId="14100"/>
          <ac:spMkLst>
            <pc:docMk/>
            <pc:sldMk cId="3270198106" sldId="263"/>
            <ac:spMk id="90" creationId="{AA9A8B25-6FA1-41B0-8FAF-F731DF26F7F0}"/>
          </ac:spMkLst>
        </pc:spChg>
        <pc:spChg chg="add mod">
          <ac:chgData name="Brandt Redd" userId="be8ed540b98adac0" providerId="LiveId" clId="{B07E08D7-3B2E-43D9-AB27-CA7356E70A59}" dt="2019-05-14T05:01:49.023" v="2929" actId="1037"/>
          <ac:spMkLst>
            <pc:docMk/>
            <pc:sldMk cId="3270198106" sldId="263"/>
            <ac:spMk id="91" creationId="{3423DF10-1982-481C-BC2C-DC3B761F2E63}"/>
          </ac:spMkLst>
        </pc:spChg>
        <pc:spChg chg="add mod">
          <ac:chgData name="Brandt Redd" userId="be8ed540b98adac0" providerId="LiveId" clId="{B07E08D7-3B2E-43D9-AB27-CA7356E70A59}" dt="2019-05-14T04:57:38.656" v="2918" actId="14100"/>
          <ac:spMkLst>
            <pc:docMk/>
            <pc:sldMk cId="3270198106" sldId="263"/>
            <ac:spMk id="92" creationId="{D49DFBEC-6FE5-453B-BA9D-EDBA997F7F85}"/>
          </ac:spMkLst>
        </pc:spChg>
        <pc:spChg chg="add mod">
          <ac:chgData name="Brandt Redd" userId="be8ed540b98adac0" providerId="LiveId" clId="{B07E08D7-3B2E-43D9-AB27-CA7356E70A59}" dt="2019-05-14T04:57:32.374" v="2917" actId="14100"/>
          <ac:spMkLst>
            <pc:docMk/>
            <pc:sldMk cId="3270198106" sldId="263"/>
            <ac:spMk id="93" creationId="{D05B7D5B-C3FF-4CD8-AEC3-13AD6C12055C}"/>
          </ac:spMkLst>
        </pc:spChg>
        <pc:spChg chg="add mod">
          <ac:chgData name="Brandt Redd" userId="be8ed540b98adac0" providerId="LiveId" clId="{B07E08D7-3B2E-43D9-AB27-CA7356E70A59}" dt="2019-05-14T04:45:11.552" v="2766" actId="1037"/>
          <ac:spMkLst>
            <pc:docMk/>
            <pc:sldMk cId="3270198106" sldId="263"/>
            <ac:spMk id="94" creationId="{3B1A9516-14CC-49DB-B856-2046579D4B6D}"/>
          </ac:spMkLst>
        </pc:spChg>
        <pc:spChg chg="add mod">
          <ac:chgData name="Brandt Redd" userId="be8ed540b98adac0" providerId="LiveId" clId="{B07E08D7-3B2E-43D9-AB27-CA7356E70A59}" dt="2019-05-14T04:28:50.574" v="2304" actId="14100"/>
          <ac:spMkLst>
            <pc:docMk/>
            <pc:sldMk cId="3270198106" sldId="263"/>
            <ac:spMk id="95" creationId="{6FC74886-AB3D-4F74-ACA8-6CD7A6A806A0}"/>
          </ac:spMkLst>
        </pc:spChg>
        <pc:spChg chg="add mod">
          <ac:chgData name="Brandt Redd" userId="be8ed540b98adac0" providerId="LiveId" clId="{B07E08D7-3B2E-43D9-AB27-CA7356E70A59}" dt="2019-05-14T04:40:52.378" v="2671" actId="14100"/>
          <ac:spMkLst>
            <pc:docMk/>
            <pc:sldMk cId="3270198106" sldId="263"/>
            <ac:spMk id="96" creationId="{24CE8000-074B-4F8B-A537-8E80370E8884}"/>
          </ac:spMkLst>
        </pc:spChg>
        <pc:spChg chg="add mod">
          <ac:chgData name="Brandt Redd" userId="be8ed540b98adac0" providerId="LiveId" clId="{B07E08D7-3B2E-43D9-AB27-CA7356E70A59}" dt="2019-05-14T04:30:18.920" v="2377" actId="20577"/>
          <ac:spMkLst>
            <pc:docMk/>
            <pc:sldMk cId="3270198106" sldId="263"/>
            <ac:spMk id="97" creationId="{EFFC1F8D-7659-4E4C-8ED8-268BCE15328B}"/>
          </ac:spMkLst>
        </pc:spChg>
        <pc:spChg chg="add mod">
          <ac:chgData name="Brandt Redd" userId="be8ed540b98adac0" providerId="LiveId" clId="{B07E08D7-3B2E-43D9-AB27-CA7356E70A59}" dt="2019-05-14T04:30:58.921" v="2385" actId="1076"/>
          <ac:spMkLst>
            <pc:docMk/>
            <pc:sldMk cId="3270198106" sldId="263"/>
            <ac:spMk id="98" creationId="{BD857C56-6251-4E53-B94F-4C73D3016756}"/>
          </ac:spMkLst>
        </pc:spChg>
        <pc:spChg chg="add mod">
          <ac:chgData name="Brandt Redd" userId="be8ed540b98adac0" providerId="LiveId" clId="{B07E08D7-3B2E-43D9-AB27-CA7356E70A59}" dt="2019-05-14T04:32:03.248" v="2435" actId="20577"/>
          <ac:spMkLst>
            <pc:docMk/>
            <pc:sldMk cId="3270198106" sldId="263"/>
            <ac:spMk id="99" creationId="{1F539371-2322-4CB9-B4C8-A23E1533AA95}"/>
          </ac:spMkLst>
        </pc:spChg>
        <pc:spChg chg="add mod">
          <ac:chgData name="Brandt Redd" userId="be8ed540b98adac0" providerId="LiveId" clId="{B07E08D7-3B2E-43D9-AB27-CA7356E70A59}" dt="2019-05-14T04:32:31.675" v="2460" actId="14100"/>
          <ac:spMkLst>
            <pc:docMk/>
            <pc:sldMk cId="3270198106" sldId="263"/>
            <ac:spMk id="100" creationId="{739B6D00-4F1B-4278-B24D-D04548078C77}"/>
          </ac:spMkLst>
        </pc:spChg>
        <pc:spChg chg="add mod">
          <ac:chgData name="Brandt Redd" userId="be8ed540b98adac0" providerId="LiveId" clId="{B07E08D7-3B2E-43D9-AB27-CA7356E70A59}" dt="2019-05-14T04:54:50.216" v="2911" actId="1036"/>
          <ac:spMkLst>
            <pc:docMk/>
            <pc:sldMk cId="3270198106" sldId="263"/>
            <ac:spMk id="101" creationId="{70B9A7D4-53EA-44E3-8FFB-8B230E5E9AFB}"/>
          </ac:spMkLst>
        </pc:spChg>
        <pc:spChg chg="add mod">
          <ac:chgData name="Brandt Redd" userId="be8ed540b98adac0" providerId="LiveId" clId="{B07E08D7-3B2E-43D9-AB27-CA7356E70A59}" dt="2019-05-14T04:50:36.722" v="2869" actId="14100"/>
          <ac:spMkLst>
            <pc:docMk/>
            <pc:sldMk cId="3270198106" sldId="263"/>
            <ac:spMk id="102" creationId="{1580A863-6A34-46B2-9C0A-EFC99D3F71D0}"/>
          </ac:spMkLst>
        </pc:spChg>
        <pc:spChg chg="add del mod">
          <ac:chgData name="Brandt Redd" userId="be8ed540b98adac0" providerId="LiveId" clId="{B07E08D7-3B2E-43D9-AB27-CA7356E70A59}" dt="2019-05-14T04:56:19.208" v="2913" actId="3064"/>
          <ac:spMkLst>
            <pc:docMk/>
            <pc:sldMk cId="3270198106" sldId="263"/>
            <ac:spMk id="103" creationId="{7D3968B4-58C4-4F77-898A-B79C499CFBB8}"/>
          </ac:spMkLst>
        </pc:spChg>
        <pc:spChg chg="add mod">
          <ac:chgData name="Brandt Redd" userId="be8ed540b98adac0" providerId="LiveId" clId="{B07E08D7-3B2E-43D9-AB27-CA7356E70A59}" dt="2019-05-14T04:39:20.737" v="2640" actId="1035"/>
          <ac:spMkLst>
            <pc:docMk/>
            <pc:sldMk cId="3270198106" sldId="263"/>
            <ac:spMk id="104" creationId="{D0964DA3-865A-4B31-ACA7-9472CB13EFE8}"/>
          </ac:spMkLst>
        </pc:spChg>
        <pc:spChg chg="add mod">
          <ac:chgData name="Brandt Redd" userId="be8ed540b98adac0" providerId="LiveId" clId="{B07E08D7-3B2E-43D9-AB27-CA7356E70A59}" dt="2019-05-14T04:39:20.737" v="2640" actId="1035"/>
          <ac:spMkLst>
            <pc:docMk/>
            <pc:sldMk cId="3270198106" sldId="263"/>
            <ac:spMk id="105" creationId="{A8E7D5D8-E315-4527-BE1F-BCAC11DED96D}"/>
          </ac:spMkLst>
        </pc:spChg>
        <pc:spChg chg="add mod">
          <ac:chgData name="Brandt Redd" userId="be8ed540b98adac0" providerId="LiveId" clId="{B07E08D7-3B2E-43D9-AB27-CA7356E70A59}" dt="2019-05-14T04:39:20.737" v="2640" actId="1035"/>
          <ac:spMkLst>
            <pc:docMk/>
            <pc:sldMk cId="3270198106" sldId="263"/>
            <ac:spMk id="106" creationId="{A33E9B70-19D8-47A0-B8CB-27FF07123881}"/>
          </ac:spMkLst>
        </pc:spChg>
        <pc:spChg chg="add mod">
          <ac:chgData name="Brandt Redd" userId="be8ed540b98adac0" providerId="LiveId" clId="{B07E08D7-3B2E-43D9-AB27-CA7356E70A59}" dt="2019-05-14T04:54:35.087" v="2909" actId="14100"/>
          <ac:spMkLst>
            <pc:docMk/>
            <pc:sldMk cId="3270198106" sldId="263"/>
            <ac:spMk id="107" creationId="{1018090B-324B-4FDE-8D67-CE98218AC75C}"/>
          </ac:spMkLst>
        </pc:spChg>
        <pc:spChg chg="add mod">
          <ac:chgData name="Brandt Redd" userId="be8ed540b98adac0" providerId="LiveId" clId="{B07E08D7-3B2E-43D9-AB27-CA7356E70A59}" dt="2019-05-14T04:54:27.151" v="2907" actId="14100"/>
          <ac:spMkLst>
            <pc:docMk/>
            <pc:sldMk cId="3270198106" sldId="263"/>
            <ac:spMk id="108" creationId="{B8B78ADE-9402-44E6-939C-0D985EAFCE08}"/>
          </ac:spMkLst>
        </pc:spChg>
        <pc:spChg chg="add mod">
          <ac:chgData name="Brandt Redd" userId="be8ed540b98adac0" providerId="LiveId" clId="{B07E08D7-3B2E-43D9-AB27-CA7356E70A59}" dt="2019-05-14T04:42:43.169" v="2686" actId="20577"/>
          <ac:spMkLst>
            <pc:docMk/>
            <pc:sldMk cId="3270198106" sldId="263"/>
            <ac:spMk id="109" creationId="{ED535776-CC31-4D32-BABC-187183226397}"/>
          </ac:spMkLst>
        </pc:spChg>
        <pc:spChg chg="add mod">
          <ac:chgData name="Brandt Redd" userId="be8ed540b98adac0" providerId="LiveId" clId="{B07E08D7-3B2E-43D9-AB27-CA7356E70A59}" dt="2019-05-14T04:57:12.153" v="2915" actId="1035"/>
          <ac:spMkLst>
            <pc:docMk/>
            <pc:sldMk cId="3270198106" sldId="263"/>
            <ac:spMk id="110" creationId="{E88096CA-1C43-4ED6-91AD-E326ADDD05A2}"/>
          </ac:spMkLst>
        </pc:spChg>
        <pc:spChg chg="add mod">
          <ac:chgData name="Brandt Redd" userId="be8ed540b98adac0" providerId="LiveId" clId="{B07E08D7-3B2E-43D9-AB27-CA7356E70A59}" dt="2019-05-14T04:52:17.492" v="2876" actId="1038"/>
          <ac:spMkLst>
            <pc:docMk/>
            <pc:sldMk cId="3270198106" sldId="263"/>
            <ac:spMk id="111" creationId="{2A4E9081-7625-432F-B34D-35F15986B367}"/>
          </ac:spMkLst>
        </pc:spChg>
        <pc:spChg chg="add mod">
          <ac:chgData name="Brandt Redd" userId="be8ed540b98adac0" providerId="LiveId" clId="{B07E08D7-3B2E-43D9-AB27-CA7356E70A59}" dt="2019-05-14T04:52:38.724" v="2902" actId="1037"/>
          <ac:spMkLst>
            <pc:docMk/>
            <pc:sldMk cId="3270198106" sldId="263"/>
            <ac:spMk id="112" creationId="{A545CE53-985D-4171-83E2-8548D64DF6F7}"/>
          </ac:spMkLst>
        </pc:spChg>
        <pc:cxnChg chg="add del mod">
          <ac:chgData name="Brandt Redd" userId="be8ed540b98adac0" providerId="LiveId" clId="{B07E08D7-3B2E-43D9-AB27-CA7356E70A59}" dt="2019-05-13T23:11:32.276" v="4" actId="478"/>
          <ac:cxnSpMkLst>
            <pc:docMk/>
            <pc:sldMk cId="3270198106" sldId="263"/>
            <ac:cxnSpMk id="4" creationId="{AA4859FD-33DA-49B0-8AA8-16BF713F8AFE}"/>
          </ac:cxnSpMkLst>
        </pc:cxnChg>
        <pc:cxnChg chg="add del mod">
          <ac:chgData name="Brandt Redd" userId="be8ed540b98adac0" providerId="LiveId" clId="{B07E08D7-3B2E-43D9-AB27-CA7356E70A59}" dt="2019-05-13T23:50:41.399" v="1372" actId="478"/>
          <ac:cxnSpMkLst>
            <pc:docMk/>
            <pc:sldMk cId="3270198106" sldId="263"/>
            <ac:cxnSpMk id="8" creationId="{23ADA74B-3EE5-4F55-AAA4-31E98330FBB8}"/>
          </ac:cxnSpMkLst>
        </pc:cxnChg>
        <pc:cxnChg chg="add del mod">
          <ac:chgData name="Brandt Redd" userId="be8ed540b98adac0" providerId="LiveId" clId="{B07E08D7-3B2E-43D9-AB27-CA7356E70A59}" dt="2019-05-13T23:30:28.395" v="319" actId="478"/>
          <ac:cxnSpMkLst>
            <pc:docMk/>
            <pc:sldMk cId="3270198106" sldId="263"/>
            <ac:cxnSpMk id="11" creationId="{C94780FF-BD2C-4153-821B-16EC0B1BF53D}"/>
          </ac:cxnSpMkLst>
        </pc:cxnChg>
        <pc:cxnChg chg="add del mod">
          <ac:chgData name="Brandt Redd" userId="be8ed540b98adac0" providerId="LiveId" clId="{B07E08D7-3B2E-43D9-AB27-CA7356E70A59}" dt="2019-05-13T23:50:42.762" v="1373" actId="478"/>
          <ac:cxnSpMkLst>
            <pc:docMk/>
            <pc:sldMk cId="3270198106" sldId="263"/>
            <ac:cxnSpMk id="59" creationId="{561902D2-BA1A-4337-A074-C4BE150CDED9}"/>
          </ac:cxnSpMkLst>
        </pc:cxnChg>
        <pc:cxnChg chg="add del mod">
          <ac:chgData name="Brandt Redd" userId="be8ed540b98adac0" providerId="LiveId" clId="{B07E08D7-3B2E-43D9-AB27-CA7356E70A59}" dt="2019-05-13T23:50:44.303" v="1374" actId="478"/>
          <ac:cxnSpMkLst>
            <pc:docMk/>
            <pc:sldMk cId="3270198106" sldId="263"/>
            <ac:cxnSpMk id="60" creationId="{CFBC4B20-D59F-46C3-9D38-97D45F348FAC}"/>
          </ac:cxnSpMkLst>
        </pc:cxnChg>
        <pc:cxnChg chg="add del mod">
          <ac:chgData name="Brandt Redd" userId="be8ed540b98adac0" providerId="LiveId" clId="{B07E08D7-3B2E-43D9-AB27-CA7356E70A59}" dt="2019-05-13T23:50:45.880" v="1375" actId="478"/>
          <ac:cxnSpMkLst>
            <pc:docMk/>
            <pc:sldMk cId="3270198106" sldId="263"/>
            <ac:cxnSpMk id="61" creationId="{FF951786-A710-4438-B4B4-5C092B5EF687}"/>
          </ac:cxnSpMkLst>
        </pc:cxnChg>
        <pc:cxnChg chg="add del mod">
          <ac:chgData name="Brandt Redd" userId="be8ed540b98adac0" providerId="LiveId" clId="{B07E08D7-3B2E-43D9-AB27-CA7356E70A59}" dt="2019-05-13T23:50:47.360" v="1376" actId="478"/>
          <ac:cxnSpMkLst>
            <pc:docMk/>
            <pc:sldMk cId="3270198106" sldId="263"/>
            <ac:cxnSpMk id="62" creationId="{B8401D10-08AB-441D-A069-D0FB3981FAE7}"/>
          </ac:cxnSpMkLst>
        </pc:cxnChg>
        <pc:cxnChg chg="add del mod">
          <ac:chgData name="Brandt Redd" userId="be8ed540b98adac0" providerId="LiveId" clId="{B07E08D7-3B2E-43D9-AB27-CA7356E70A59}" dt="2019-05-13T23:50:48.727" v="1377" actId="478"/>
          <ac:cxnSpMkLst>
            <pc:docMk/>
            <pc:sldMk cId="3270198106" sldId="263"/>
            <ac:cxnSpMk id="63" creationId="{21244481-D798-4CFB-A36D-678DFFC6FBAC}"/>
          </ac:cxnSpMkLst>
        </pc:cxnChg>
      </pc:sldChg>
      <pc:sldChg chg="add">
        <pc:chgData name="Brandt Redd" userId="be8ed540b98adac0" providerId="LiveId" clId="{B07E08D7-3B2E-43D9-AB27-CA7356E70A59}" dt="2019-05-14T03:42:58.404" v="1424"/>
        <pc:sldMkLst>
          <pc:docMk/>
          <pc:sldMk cId="1887183442" sldId="265"/>
        </pc:sldMkLst>
      </pc:sldChg>
    </pc:docChg>
  </pc:docChgLst>
  <pc:docChgLst>
    <pc:chgData name="Brandt Redd" userId="be8ed540b98adac0" providerId="LiveId" clId="{A2CF7E23-210A-4245-9B49-7AD110D86EBA}"/>
    <pc:docChg chg="undo custSel delSld modSld sldOrd">
      <pc:chgData name="Brandt Redd" userId="be8ed540b98adac0" providerId="LiveId" clId="{A2CF7E23-210A-4245-9B49-7AD110D86EBA}" dt="2019-05-16T20:55:09.037" v="24" actId="2696"/>
      <pc:docMkLst>
        <pc:docMk/>
      </pc:docMkLst>
      <pc:sldChg chg="delSp modSp del">
        <pc:chgData name="Brandt Redd" userId="be8ed540b98adac0" providerId="LiveId" clId="{A2CF7E23-210A-4245-9B49-7AD110D86EBA}" dt="2019-05-16T20:55:09.037" v="24" actId="2696"/>
        <pc:sldMkLst>
          <pc:docMk/>
          <pc:sldMk cId="3270198106" sldId="263"/>
        </pc:sldMkLst>
        <pc:spChg chg="mod">
          <ac:chgData name="Brandt Redd" userId="be8ed540b98adac0" providerId="LiveId" clId="{A2CF7E23-210A-4245-9B49-7AD110D86EBA}" dt="2019-05-15T23:00:46.961" v="13" actId="207"/>
          <ac:spMkLst>
            <pc:docMk/>
            <pc:sldMk cId="3270198106" sldId="263"/>
            <ac:spMk id="54" creationId="{00000000-0000-0000-0000-000000000000}"/>
          </ac:spMkLst>
        </pc:spChg>
        <pc:spChg chg="mod">
          <ac:chgData name="Brandt Redd" userId="be8ed540b98adac0" providerId="LiveId" clId="{A2CF7E23-210A-4245-9B49-7AD110D86EBA}" dt="2019-05-15T23:00:57.102" v="15" actId="207"/>
          <ac:spMkLst>
            <pc:docMk/>
            <pc:sldMk cId="3270198106" sldId="263"/>
            <ac:spMk id="56" creationId="{00000000-0000-0000-0000-000000000000}"/>
          </ac:spMkLst>
        </pc:spChg>
        <pc:spChg chg="mod">
          <ac:chgData name="Brandt Redd" userId="be8ed540b98adac0" providerId="LiveId" clId="{A2CF7E23-210A-4245-9B49-7AD110D86EBA}" dt="2019-05-15T23:00:51.953" v="14" actId="207"/>
          <ac:spMkLst>
            <pc:docMk/>
            <pc:sldMk cId="3270198106" sldId="263"/>
            <ac:spMk id="58" creationId="{00000000-0000-0000-0000-000000000000}"/>
          </ac:spMkLst>
        </pc:spChg>
        <pc:spChg chg="mod">
          <ac:chgData name="Brandt Redd" userId="be8ed540b98adac0" providerId="LiveId" clId="{A2CF7E23-210A-4245-9B49-7AD110D86EBA}" dt="2019-05-14T18:23:35.406" v="3" actId="14100"/>
          <ac:spMkLst>
            <pc:docMk/>
            <pc:sldMk cId="3270198106" sldId="263"/>
            <ac:spMk id="89" creationId="{F9B6BBCD-6E58-4612-9596-B1DD23DDB1E6}"/>
          </ac:spMkLst>
        </pc:spChg>
        <pc:spChg chg="mod">
          <ac:chgData name="Brandt Redd" userId="be8ed540b98adac0" providerId="LiveId" clId="{A2CF7E23-210A-4245-9B49-7AD110D86EBA}" dt="2019-05-14T18:59:36.748" v="12" actId="14100"/>
          <ac:spMkLst>
            <pc:docMk/>
            <pc:sldMk cId="3270198106" sldId="263"/>
            <ac:spMk id="93" creationId="{D05B7D5B-C3FF-4CD8-AEC3-13AD6C12055C}"/>
          </ac:spMkLst>
        </pc:spChg>
        <pc:spChg chg="del">
          <ac:chgData name="Brandt Redd" userId="be8ed540b98adac0" providerId="LiveId" clId="{A2CF7E23-210A-4245-9B49-7AD110D86EBA}" dt="2019-05-14T17:01:53.228" v="1" actId="478"/>
          <ac:spMkLst>
            <pc:docMk/>
            <pc:sldMk cId="3270198106" sldId="263"/>
            <ac:spMk id="95" creationId="{6FC74886-AB3D-4F74-ACA8-6CD7A6A806A0}"/>
          </ac:spMkLst>
        </pc:spChg>
        <pc:spChg chg="mod">
          <ac:chgData name="Brandt Redd" userId="be8ed540b98adac0" providerId="LiveId" clId="{A2CF7E23-210A-4245-9B49-7AD110D86EBA}" dt="2019-05-14T18:23:20.975" v="2" actId="14100"/>
          <ac:spMkLst>
            <pc:docMk/>
            <pc:sldMk cId="3270198106" sldId="263"/>
            <ac:spMk id="98" creationId="{BD857C56-6251-4E53-B94F-4C73D3016756}"/>
          </ac:spMkLst>
        </pc:spChg>
        <pc:spChg chg="mod">
          <ac:chgData name="Brandt Redd" userId="be8ed540b98adac0" providerId="LiveId" clId="{A2CF7E23-210A-4245-9B49-7AD110D86EBA}" dt="2019-05-14T18:36:24.728" v="11" actId="14100"/>
          <ac:spMkLst>
            <pc:docMk/>
            <pc:sldMk cId="3270198106" sldId="263"/>
            <ac:spMk id="99" creationId="{1F539371-2322-4CB9-B4C8-A23E1533AA95}"/>
          </ac:spMkLst>
        </pc:spChg>
        <pc:spChg chg="mod">
          <ac:chgData name="Brandt Redd" userId="be8ed540b98adac0" providerId="LiveId" clId="{A2CF7E23-210A-4245-9B49-7AD110D86EBA}" dt="2019-05-14T18:36:16.053" v="10" actId="14100"/>
          <ac:spMkLst>
            <pc:docMk/>
            <pc:sldMk cId="3270198106" sldId="263"/>
            <ac:spMk id="101" creationId="{70B9A7D4-53EA-44E3-8FFB-8B230E5E9AFB}"/>
          </ac:spMkLst>
        </pc:spChg>
        <pc:spChg chg="del">
          <ac:chgData name="Brandt Redd" userId="be8ed540b98adac0" providerId="LiveId" clId="{A2CF7E23-210A-4245-9B49-7AD110D86EBA}" dt="2019-05-14T16:39:25.565" v="0" actId="478"/>
          <ac:spMkLst>
            <pc:docMk/>
            <pc:sldMk cId="3270198106" sldId="263"/>
            <ac:spMk id="109" creationId="{ED535776-CC31-4D32-BABC-187183226397}"/>
          </ac:spMkLst>
        </pc:spChg>
      </pc:sldChg>
      <pc:sldChg chg="modSp ord">
        <pc:chgData name="Brandt Redd" userId="be8ed540b98adac0" providerId="LiveId" clId="{A2CF7E23-210A-4245-9B49-7AD110D86EBA}" dt="2019-05-16T18:05:49.055" v="22" actId="207"/>
        <pc:sldMkLst>
          <pc:docMk/>
          <pc:sldMk cId="3411993058" sldId="266"/>
        </pc:sldMkLst>
        <pc:spChg chg="mod">
          <ac:chgData name="Brandt Redd" userId="be8ed540b98adac0" providerId="LiveId" clId="{A2CF7E23-210A-4245-9B49-7AD110D86EBA}" dt="2019-05-16T18:04:59.484" v="17" actId="207"/>
          <ac:spMkLst>
            <pc:docMk/>
            <pc:sldMk cId="3411993058" sldId="266"/>
            <ac:spMk id="5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17.467" v="18" actId="207"/>
          <ac:spMkLst>
            <pc:docMk/>
            <pc:sldMk cId="3411993058" sldId="266"/>
            <ac:spMk id="12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30.079" v="19" actId="207"/>
          <ac:spMkLst>
            <pc:docMk/>
            <pc:sldMk cId="3411993058" sldId="266"/>
            <ac:spMk id="15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37.746" v="20" actId="207"/>
          <ac:spMkLst>
            <pc:docMk/>
            <pc:sldMk cId="3411993058" sldId="266"/>
            <ac:spMk id="18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44.031" v="21" actId="207"/>
          <ac:spMkLst>
            <pc:docMk/>
            <pc:sldMk cId="3411993058" sldId="266"/>
            <ac:spMk id="21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49.055" v="22" actId="207"/>
          <ac:spMkLst>
            <pc:docMk/>
            <pc:sldMk cId="3411993058" sldId="266"/>
            <ac:spMk id="22" creationId="{00000000-0000-0000-0000-000000000000}"/>
          </ac:spMkLst>
        </pc:spChg>
      </pc:sldChg>
      <pc:sldChg chg="ord">
        <pc:chgData name="Brandt Redd" userId="be8ed540b98adac0" providerId="LiveId" clId="{A2CF7E23-210A-4245-9B49-7AD110D86EBA}" dt="2019-05-16T20:55:02.066" v="23"/>
        <pc:sldMkLst>
          <pc:docMk/>
          <pc:sldMk cId="3868522085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F9EC7-349F-459A-9F47-7E248F9FA12F}" type="datetimeFigureOut">
              <a:rPr lang="en-US" smtClean="0"/>
              <a:t>2019-10-17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55101-EEB9-4B4E-9527-9E942F38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8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3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8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2019-10-17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2019-10-17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2019-10-17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4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5C7B-28FE-444C-ADB6-C5B890F92BAD}" type="datetimeFigureOut">
              <a:rPr lang="en-US" smtClean="0"/>
              <a:t>2019-10-17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2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E1852F6-B4BF-4970-A4FE-DBDB010F51DE}"/>
              </a:ext>
            </a:extLst>
          </p:cNvPr>
          <p:cNvGrpSpPr/>
          <p:nvPr/>
        </p:nvGrpSpPr>
        <p:grpSpPr>
          <a:xfrm>
            <a:off x="2438400" y="1143000"/>
            <a:ext cx="914400" cy="4572001"/>
            <a:chOff x="2286000" y="1143000"/>
            <a:chExt cx="914400" cy="4572001"/>
          </a:xfrm>
          <a:solidFill>
            <a:schemeClr val="accent5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9DFC25-B600-42F1-9335-556F155C5BF7}"/>
                </a:ext>
              </a:extLst>
            </p:cNvPr>
            <p:cNvSpPr/>
            <p:nvPr/>
          </p:nvSpPr>
          <p:spPr>
            <a:xfrm>
              <a:off x="2514600" y="1600200"/>
              <a:ext cx="457200" cy="3657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48A64DC-EEEC-4EE6-BBB5-0730DFA6810F}"/>
                </a:ext>
              </a:extLst>
            </p:cNvPr>
            <p:cNvSpPr/>
            <p:nvPr/>
          </p:nvSpPr>
          <p:spPr>
            <a:xfrm>
              <a:off x="2286000" y="1143000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638FB9-D936-4A62-BE23-494C2EEF1D10}"/>
                </a:ext>
              </a:extLst>
            </p:cNvPr>
            <p:cNvSpPr/>
            <p:nvPr/>
          </p:nvSpPr>
          <p:spPr>
            <a:xfrm>
              <a:off x="2286000" y="4800601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7C270C-2282-4A05-8D69-1ED535B14407}"/>
              </a:ext>
            </a:extLst>
          </p:cNvPr>
          <p:cNvGrpSpPr/>
          <p:nvPr/>
        </p:nvGrpSpPr>
        <p:grpSpPr>
          <a:xfrm>
            <a:off x="3962400" y="1143000"/>
            <a:ext cx="914400" cy="4572001"/>
            <a:chOff x="3962400" y="1143000"/>
            <a:chExt cx="914400" cy="4572001"/>
          </a:xfrm>
          <a:solidFill>
            <a:schemeClr val="accent5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707BD6-DC73-4EDA-8CAD-3464DD5405D5}"/>
                </a:ext>
              </a:extLst>
            </p:cNvPr>
            <p:cNvSpPr/>
            <p:nvPr/>
          </p:nvSpPr>
          <p:spPr>
            <a:xfrm>
              <a:off x="4191000" y="1600200"/>
              <a:ext cx="457200" cy="3657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AB5D5AD-B997-4B68-B118-DB7E5243AD3C}"/>
                </a:ext>
              </a:extLst>
            </p:cNvPr>
            <p:cNvSpPr/>
            <p:nvPr/>
          </p:nvSpPr>
          <p:spPr>
            <a:xfrm>
              <a:off x="3962400" y="1143000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CC9984-72C1-425C-9191-CE233E658A68}"/>
                </a:ext>
              </a:extLst>
            </p:cNvPr>
            <p:cNvSpPr/>
            <p:nvPr/>
          </p:nvSpPr>
          <p:spPr>
            <a:xfrm>
              <a:off x="3962400" y="4800601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327756-05A9-40BB-A1FD-4881078DA57C}"/>
              </a:ext>
            </a:extLst>
          </p:cNvPr>
          <p:cNvGrpSpPr/>
          <p:nvPr/>
        </p:nvGrpSpPr>
        <p:grpSpPr>
          <a:xfrm>
            <a:off x="1371601" y="3733800"/>
            <a:ext cx="4572001" cy="914401"/>
            <a:chOff x="1371601" y="3886200"/>
            <a:chExt cx="4572001" cy="914401"/>
          </a:xfrm>
          <a:solidFill>
            <a:schemeClr val="accent3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328B66-2F06-449D-ABA6-B93690BD2136}"/>
                </a:ext>
              </a:extLst>
            </p:cNvPr>
            <p:cNvSpPr/>
            <p:nvPr/>
          </p:nvSpPr>
          <p:spPr>
            <a:xfrm rot="16200000">
              <a:off x="3429001" y="2514601"/>
              <a:ext cx="457200" cy="3657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D4D8A0F-EFE2-45CD-9A54-651B1AEB8230}"/>
                </a:ext>
              </a:extLst>
            </p:cNvPr>
            <p:cNvSpPr/>
            <p:nvPr/>
          </p:nvSpPr>
          <p:spPr>
            <a:xfrm rot="16200000">
              <a:off x="1371601" y="3886201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E0266D-C149-4EC0-B8E3-40C298A0494E}"/>
                </a:ext>
              </a:extLst>
            </p:cNvPr>
            <p:cNvSpPr/>
            <p:nvPr/>
          </p:nvSpPr>
          <p:spPr>
            <a:xfrm rot="16200000">
              <a:off x="5029202" y="3886200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22D210-AC4E-46C6-ABE5-C4FCCDD38123}"/>
              </a:ext>
            </a:extLst>
          </p:cNvPr>
          <p:cNvGrpSpPr/>
          <p:nvPr/>
        </p:nvGrpSpPr>
        <p:grpSpPr>
          <a:xfrm>
            <a:off x="1371601" y="2209799"/>
            <a:ext cx="4572001" cy="914401"/>
            <a:chOff x="1371601" y="2057400"/>
            <a:chExt cx="4572001" cy="914401"/>
          </a:xfrm>
          <a:solidFill>
            <a:schemeClr val="accent3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BDE743-BC5C-46D1-B434-D354E43705B7}"/>
                </a:ext>
              </a:extLst>
            </p:cNvPr>
            <p:cNvSpPr/>
            <p:nvPr/>
          </p:nvSpPr>
          <p:spPr>
            <a:xfrm rot="16200000">
              <a:off x="3429001" y="685800"/>
              <a:ext cx="457200" cy="3657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2F6A905-9F36-478D-BFD6-FFD89F18E195}"/>
                </a:ext>
              </a:extLst>
            </p:cNvPr>
            <p:cNvSpPr/>
            <p:nvPr/>
          </p:nvSpPr>
          <p:spPr>
            <a:xfrm rot="16200000">
              <a:off x="1371601" y="2057401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2619024-0A31-432C-ACDA-FA6DDAA4881A}"/>
                </a:ext>
              </a:extLst>
            </p:cNvPr>
            <p:cNvSpPr/>
            <p:nvPr/>
          </p:nvSpPr>
          <p:spPr>
            <a:xfrm rot="16200000">
              <a:off x="5029202" y="2057400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B14A60F-AE3C-485A-A0A6-3ECC3B241378}"/>
              </a:ext>
            </a:extLst>
          </p:cNvPr>
          <p:cNvSpPr/>
          <p:nvPr/>
        </p:nvSpPr>
        <p:spPr>
          <a:xfrm>
            <a:off x="2667000" y="2438398"/>
            <a:ext cx="457200" cy="45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8506D5-3002-4A2A-B1FB-81DE7CA5D10D}"/>
              </a:ext>
            </a:extLst>
          </p:cNvPr>
          <p:cNvSpPr/>
          <p:nvPr/>
        </p:nvSpPr>
        <p:spPr>
          <a:xfrm>
            <a:off x="4197570" y="2438397"/>
            <a:ext cx="457200" cy="45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0F709D-8B58-4311-A278-E5F6E5831041}"/>
              </a:ext>
            </a:extLst>
          </p:cNvPr>
          <p:cNvSpPr/>
          <p:nvPr/>
        </p:nvSpPr>
        <p:spPr>
          <a:xfrm>
            <a:off x="2667000" y="3962402"/>
            <a:ext cx="457200" cy="45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016C9A-11E3-4466-B3CD-7E61B598B630}"/>
              </a:ext>
            </a:extLst>
          </p:cNvPr>
          <p:cNvSpPr/>
          <p:nvPr/>
        </p:nvSpPr>
        <p:spPr>
          <a:xfrm>
            <a:off x="4197570" y="3967653"/>
            <a:ext cx="457200" cy="45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2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DA8170-A9C5-4B25-9A0A-6407762B92AE}"/>
              </a:ext>
            </a:extLst>
          </p:cNvPr>
          <p:cNvGrpSpPr/>
          <p:nvPr/>
        </p:nvGrpSpPr>
        <p:grpSpPr>
          <a:xfrm>
            <a:off x="76200" y="76200"/>
            <a:ext cx="1676400" cy="1676400"/>
            <a:chOff x="1371601" y="1143000"/>
            <a:chExt cx="4572001" cy="4572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1852F6-B4BF-4970-A4FE-DBDB010F51DE}"/>
                </a:ext>
              </a:extLst>
            </p:cNvPr>
            <p:cNvGrpSpPr/>
            <p:nvPr/>
          </p:nvGrpSpPr>
          <p:grpSpPr>
            <a:xfrm>
              <a:off x="2438400" y="1143000"/>
              <a:ext cx="914400" cy="4572001"/>
              <a:chOff x="2286000" y="1143000"/>
              <a:chExt cx="914400" cy="4572001"/>
            </a:xfrm>
            <a:solidFill>
              <a:schemeClr val="accent5"/>
            </a:solidFill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59DFC25-B600-42F1-9335-556F155C5BF7}"/>
                  </a:ext>
                </a:extLst>
              </p:cNvPr>
              <p:cNvSpPr/>
              <p:nvPr/>
            </p:nvSpPr>
            <p:spPr>
              <a:xfrm>
                <a:off x="2514600" y="1600200"/>
                <a:ext cx="457200" cy="3657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F48A64DC-EEEC-4EE6-BBB5-0730DFA6810F}"/>
                  </a:ext>
                </a:extLst>
              </p:cNvPr>
              <p:cNvSpPr/>
              <p:nvPr/>
            </p:nvSpPr>
            <p:spPr>
              <a:xfrm>
                <a:off x="2286000" y="114300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D638FB9-D936-4A62-BE23-494C2EEF1D10}"/>
                  </a:ext>
                </a:extLst>
              </p:cNvPr>
              <p:cNvSpPr/>
              <p:nvPr/>
            </p:nvSpPr>
            <p:spPr>
              <a:xfrm>
                <a:off x="2286000" y="4800601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E7C270C-2282-4A05-8D69-1ED535B14407}"/>
                </a:ext>
              </a:extLst>
            </p:cNvPr>
            <p:cNvGrpSpPr/>
            <p:nvPr/>
          </p:nvGrpSpPr>
          <p:grpSpPr>
            <a:xfrm>
              <a:off x="3962400" y="1143000"/>
              <a:ext cx="914400" cy="4572001"/>
              <a:chOff x="3962400" y="1143000"/>
              <a:chExt cx="914400" cy="4572001"/>
            </a:xfrm>
            <a:solidFill>
              <a:schemeClr val="accent5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707BD6-DC73-4EDA-8CAD-3464DD5405D5}"/>
                  </a:ext>
                </a:extLst>
              </p:cNvPr>
              <p:cNvSpPr/>
              <p:nvPr/>
            </p:nvSpPr>
            <p:spPr>
              <a:xfrm>
                <a:off x="4191000" y="1600200"/>
                <a:ext cx="457200" cy="3657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AB5D5AD-B997-4B68-B118-DB7E5243AD3C}"/>
                  </a:ext>
                </a:extLst>
              </p:cNvPr>
              <p:cNvSpPr/>
              <p:nvPr/>
            </p:nvSpPr>
            <p:spPr>
              <a:xfrm>
                <a:off x="3962400" y="114300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ACC9984-72C1-425C-9191-CE233E658A68}"/>
                  </a:ext>
                </a:extLst>
              </p:cNvPr>
              <p:cNvSpPr/>
              <p:nvPr/>
            </p:nvSpPr>
            <p:spPr>
              <a:xfrm>
                <a:off x="3962400" y="4800601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5327756-05A9-40BB-A1FD-4881078DA57C}"/>
                </a:ext>
              </a:extLst>
            </p:cNvPr>
            <p:cNvGrpSpPr/>
            <p:nvPr/>
          </p:nvGrpSpPr>
          <p:grpSpPr>
            <a:xfrm>
              <a:off x="1371601" y="3733800"/>
              <a:ext cx="4572001" cy="914401"/>
              <a:chOff x="1371601" y="3886200"/>
              <a:chExt cx="4572001" cy="914401"/>
            </a:xfrm>
            <a:solidFill>
              <a:schemeClr val="accent3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5328B66-2F06-449D-ABA6-B93690BD2136}"/>
                  </a:ext>
                </a:extLst>
              </p:cNvPr>
              <p:cNvSpPr/>
              <p:nvPr/>
            </p:nvSpPr>
            <p:spPr>
              <a:xfrm rot="16200000">
                <a:off x="3429001" y="2514601"/>
                <a:ext cx="457200" cy="3657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4D8A0F-EFE2-45CD-9A54-651B1AEB8230}"/>
                  </a:ext>
                </a:extLst>
              </p:cNvPr>
              <p:cNvSpPr/>
              <p:nvPr/>
            </p:nvSpPr>
            <p:spPr>
              <a:xfrm rot="16200000">
                <a:off x="1371601" y="3886201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5E0266D-C149-4EC0-B8E3-40C298A0494E}"/>
                  </a:ext>
                </a:extLst>
              </p:cNvPr>
              <p:cNvSpPr/>
              <p:nvPr/>
            </p:nvSpPr>
            <p:spPr>
              <a:xfrm rot="16200000">
                <a:off x="5029202" y="388620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22D210-AC4E-46C6-ABE5-C4FCCDD38123}"/>
                </a:ext>
              </a:extLst>
            </p:cNvPr>
            <p:cNvGrpSpPr/>
            <p:nvPr/>
          </p:nvGrpSpPr>
          <p:grpSpPr>
            <a:xfrm>
              <a:off x="1371601" y="2209799"/>
              <a:ext cx="4572001" cy="914401"/>
              <a:chOff x="1371601" y="2057400"/>
              <a:chExt cx="4572001" cy="914401"/>
            </a:xfrm>
            <a:solidFill>
              <a:schemeClr val="accent3"/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BDE743-BC5C-46D1-B434-D354E43705B7}"/>
                  </a:ext>
                </a:extLst>
              </p:cNvPr>
              <p:cNvSpPr/>
              <p:nvPr/>
            </p:nvSpPr>
            <p:spPr>
              <a:xfrm rot="16200000">
                <a:off x="3429001" y="685800"/>
                <a:ext cx="457200" cy="3657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2F6A905-9F36-478D-BFD6-FFD89F18E195}"/>
                  </a:ext>
                </a:extLst>
              </p:cNvPr>
              <p:cNvSpPr/>
              <p:nvPr/>
            </p:nvSpPr>
            <p:spPr>
              <a:xfrm rot="16200000">
                <a:off x="1371601" y="2057401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2619024-0A31-432C-ACDA-FA6DDAA4881A}"/>
                  </a:ext>
                </a:extLst>
              </p:cNvPr>
              <p:cNvSpPr/>
              <p:nvPr/>
            </p:nvSpPr>
            <p:spPr>
              <a:xfrm rot="16200000">
                <a:off x="5029202" y="205740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14A60F-AE3C-485A-A0A6-3ECC3B241378}"/>
                </a:ext>
              </a:extLst>
            </p:cNvPr>
            <p:cNvSpPr/>
            <p:nvPr/>
          </p:nvSpPr>
          <p:spPr>
            <a:xfrm>
              <a:off x="2667000" y="2438398"/>
              <a:ext cx="457200" cy="457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8506D5-3002-4A2A-B1FB-81DE7CA5D10D}"/>
                </a:ext>
              </a:extLst>
            </p:cNvPr>
            <p:cNvSpPr/>
            <p:nvPr/>
          </p:nvSpPr>
          <p:spPr>
            <a:xfrm>
              <a:off x="4197570" y="2438397"/>
              <a:ext cx="457200" cy="457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0F709D-8B58-4311-A278-E5F6E5831041}"/>
                </a:ext>
              </a:extLst>
            </p:cNvPr>
            <p:cNvSpPr/>
            <p:nvPr/>
          </p:nvSpPr>
          <p:spPr>
            <a:xfrm>
              <a:off x="2667000" y="3962402"/>
              <a:ext cx="457200" cy="457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016C9A-11E3-4466-B3CD-7E61B598B630}"/>
                </a:ext>
              </a:extLst>
            </p:cNvPr>
            <p:cNvSpPr/>
            <p:nvPr/>
          </p:nvSpPr>
          <p:spPr>
            <a:xfrm>
              <a:off x="4197570" y="3967653"/>
              <a:ext cx="457200" cy="457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595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1E1E"/>
      </a:accent1>
      <a:accent2>
        <a:srgbClr val="790120"/>
      </a:accent2>
      <a:accent3>
        <a:srgbClr val="890723"/>
      </a:accent3>
      <a:accent4>
        <a:srgbClr val="A22331"/>
      </a:accent4>
      <a:accent5>
        <a:srgbClr val="0B3C5D"/>
      </a:accent5>
      <a:accent6>
        <a:srgbClr val="0000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Bill and Melinda Gates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Brandt Redd</dc:creator>
  <cp:lastModifiedBy>Brandt Redd</cp:lastModifiedBy>
  <cp:revision>62</cp:revision>
  <dcterms:created xsi:type="dcterms:W3CDTF">2013-03-30T00:43:08Z</dcterms:created>
  <dcterms:modified xsi:type="dcterms:W3CDTF">2019-10-18T01:26:04Z</dcterms:modified>
</cp:coreProperties>
</file>