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269" r:id="rId4"/>
    <p:sldId id="266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E8BFBE"/>
    <a:srgbClr val="000000"/>
    <a:srgbClr val="B0C6E1"/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1" autoAdjust="0"/>
    <p:restoredTop sz="94660"/>
  </p:normalViewPr>
  <p:slideViewPr>
    <p:cSldViewPr>
      <p:cViewPr varScale="1">
        <p:scale>
          <a:sx n="65" d="100"/>
          <a:sy n="65" d="100"/>
        </p:scale>
        <p:origin x="90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matrix.org/matri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Learner / Worker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Credential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5181600" y="1371600"/>
            <a:ext cx="1828800" cy="26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CLR/ILR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4290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7B5E2-9D6A-417B-A080-A162458B4B63}"/>
              </a:ext>
            </a:extLst>
          </p:cNvPr>
          <p:cNvSpPr txBox="1"/>
          <p:nvPr/>
        </p:nvSpPr>
        <p:spPr>
          <a:xfrm>
            <a:off x="304800" y="381000"/>
            <a:ext cx="388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Standards</a:t>
            </a:r>
            <a:endParaRPr lang="en-US" sz="2400" b="1" dirty="0"/>
          </a:p>
          <a:p>
            <a:r>
              <a:rPr lang="en-US" b="1" dirty="0">
                <a:hlinkClick r:id="rId3"/>
              </a:rPr>
              <a:t>http://www.edmatrix.org/matrix.html</a:t>
            </a:r>
            <a:endParaRPr lang="en-US" sz="2400" b="1" dirty="0"/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8CFAFCEC-0771-4F33-B0AF-3B53E10D9AE9}"/>
              </a:ext>
            </a:extLst>
          </p:cNvPr>
          <p:cNvSpPr/>
          <p:nvPr/>
        </p:nvSpPr>
        <p:spPr>
          <a:xfrm>
            <a:off x="3905249" y="1157764"/>
            <a:ext cx="988605" cy="533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HR Open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7" name="Rounded Rectangle 20">
            <a:extLst>
              <a:ext uri="{FF2B5EF4-FFF2-40B4-BE49-F238E27FC236}">
                <a16:creationId xmlns:a16="http://schemas.microsoft.com/office/drawing/2014/main" id="{BDA0C23D-F5AF-42D8-AE99-BA09A02CB9D7}"/>
              </a:ext>
            </a:extLst>
          </p:cNvPr>
          <p:cNvSpPr/>
          <p:nvPr/>
        </p:nvSpPr>
        <p:spPr>
          <a:xfrm>
            <a:off x="5107395" y="3733800"/>
            <a:ext cx="19792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CTDL</a:t>
            </a:r>
          </a:p>
        </p:txBody>
      </p:sp>
      <p:sp>
        <p:nvSpPr>
          <p:cNvPr id="59" name="Rounded Rectangle 20">
            <a:extLst>
              <a:ext uri="{FF2B5EF4-FFF2-40B4-BE49-F238E27FC236}">
                <a16:creationId xmlns:a16="http://schemas.microsoft.com/office/drawing/2014/main" id="{BFE35CC7-DF75-451C-BE65-D590AE4A27FA}"/>
              </a:ext>
            </a:extLst>
          </p:cNvPr>
          <p:cNvSpPr/>
          <p:nvPr/>
        </p:nvSpPr>
        <p:spPr>
          <a:xfrm>
            <a:off x="7848599" y="3733800"/>
            <a:ext cx="9124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W3C VC</a:t>
            </a:r>
          </a:p>
        </p:txBody>
      </p:sp>
    </p:spTree>
    <p:extLst>
      <p:ext uri="{BB962C8B-B14F-4D97-AF65-F5344CB8AC3E}">
        <p14:creationId xmlns:p14="http://schemas.microsoft.com/office/powerpoint/2010/main" val="38685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19320" y="488696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0767D-58AE-4710-B0D3-751A4E363A4A}"/>
              </a:ext>
            </a:extLst>
          </p:cNvPr>
          <p:cNvSpPr txBox="1"/>
          <p:nvPr/>
        </p:nvSpPr>
        <p:spPr>
          <a:xfrm>
            <a:off x="533400" y="457200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9079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1430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Achievement Standards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2672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 &amp; Practice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4191000" y="914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4191000" y="29718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2057400" y="12954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914400" y="24384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2057400" y="1257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2057400" y="33147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2057400" y="5029200"/>
            <a:ext cx="5638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4191000" y="914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4191000" y="16002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4191000" y="22860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4191000" y="29718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4191000" y="36576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4191000" y="4343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98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 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inter-entity </a:t>
              </a:r>
              <a:r>
                <a:rPr lang="en-US" sz="2400" dirty="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41199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20C36109-8C46-49E1-9FBA-8D817DDAE5C8}"/>
              </a:ext>
            </a:extLst>
          </p:cNvPr>
          <p:cNvSpPr/>
          <p:nvPr/>
        </p:nvSpPr>
        <p:spPr>
          <a:xfrm>
            <a:off x="4343400" y="1371600"/>
            <a:ext cx="2133600" cy="3352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E5FCC8D7-B171-416E-B2F6-5AA7CA5D0E82}"/>
              </a:ext>
            </a:extLst>
          </p:cNvPr>
          <p:cNvSpPr/>
          <p:nvPr/>
        </p:nvSpPr>
        <p:spPr>
          <a:xfrm>
            <a:off x="5410201" y="4724400"/>
            <a:ext cx="2362198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2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56EC7F24-2D34-447D-8974-9C6E63F3F1B7}"/>
              </a:ext>
            </a:extLst>
          </p:cNvPr>
          <p:cNvSpPr/>
          <p:nvPr/>
        </p:nvSpPr>
        <p:spPr>
          <a:xfrm>
            <a:off x="4343400" y="4800600"/>
            <a:ext cx="3352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8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8A55AFB8-C747-48A5-997F-C69D5A31D7EF}"/>
              </a:ext>
            </a:extLst>
          </p:cNvPr>
          <p:cNvSpPr/>
          <p:nvPr/>
        </p:nvSpPr>
        <p:spPr>
          <a:xfrm>
            <a:off x="7772400" y="1371600"/>
            <a:ext cx="1066800" cy="1981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0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329</Words>
  <Application>Microsoft Office PowerPoint</Application>
  <PresentationFormat>On-screen Show (4:3)</PresentationFormat>
  <Paragraphs>131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53</cp:revision>
  <dcterms:created xsi:type="dcterms:W3CDTF">2013-03-30T00:43:08Z</dcterms:created>
  <dcterms:modified xsi:type="dcterms:W3CDTF">2021-12-17T06:55:16Z</dcterms:modified>
</cp:coreProperties>
</file>